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colors22.xml" ContentType="application/vnd.openxmlformats-officedocument.drawingml.diagramColors+xml"/>
  <Override PartName="/ppt/slides/slide36.xml" ContentType="application/vnd.openxmlformats-officedocument.presentationml.slide+xml"/>
  <Override PartName="/ppt/diagrams/colors11.xml" ContentType="application/vnd.openxmlformats-officedocument.drawingml.diagramColors+xml"/>
  <Override PartName="/ppt/diagrams/data24.xml" ContentType="application/vnd.openxmlformats-officedocument.drawingml.diagramData+xml"/>
  <Override PartName="/ppt/slides/slide25.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diagrams/quickStyle17.xml" ContentType="application/vnd.openxmlformats-officedocument.drawingml.diagramStyle+xml"/>
  <Override PartName="/ppt/diagrams/drawing18.xml" ContentType="application/vnd.ms-office.drawingml.diagramDrawing+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layout17.xml" ContentType="application/vnd.openxmlformats-officedocument.drawingml.diagramLayout+xml"/>
  <Override PartName="/ppt/diagrams/quickStyle24.xml" ContentType="application/vnd.openxmlformats-officedocument.drawingml.diagramStyle+xml"/>
  <Override PartName="/ppt/diagrams/drawing25.xml" ContentType="application/vnd.ms-office.drawingml.diagramDrawing+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Override PartName="/ppt/diagrams/layout13.xml" ContentType="application/vnd.openxmlformats-officedocument.drawingml.diagramLayout+xml"/>
  <Override PartName="/ppt/diagrams/quickStyle20.xml" ContentType="application/vnd.openxmlformats-officedocument.drawingml.diagramStyle+xml"/>
  <Override PartName="/ppt/diagrams/drawing21.xml" ContentType="application/vnd.ms-office.drawingml.diagramDrawing+xml"/>
  <Override PartName="/ppt/diagrams/layout24.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diagrams/colors16.xml" ContentType="application/vnd.openxmlformats-officedocument.drawingml.diagramColors+xml"/>
  <Override PartName="/ppt/diagrams/data18.xml" ContentType="application/vnd.openxmlformats-officedocument.drawingml.diagramData+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diagrams/drawing3.xml" ContentType="application/vnd.ms-office.drawingml.diagramDrawing+xml"/>
  <Override PartName="/ppt/diagrams/colors12.xml" ContentType="application/vnd.openxmlformats-officedocument.drawingml.diagramColors+xml"/>
  <Override PartName="/ppt/diagrams/layout20.xml" ContentType="application/vnd.openxmlformats-officedocument.drawingml.diagramLayout+xml"/>
  <Override PartName="/ppt/diagrams/colors23.xml" ContentType="application/vnd.openxmlformats-officedocument.drawingml.diagramColors+xml"/>
  <Override PartName="/ppt/notesSlides/notesSlide3.xml" ContentType="application/vnd.openxmlformats-officedocument.presentationml.notesSlide+xml"/>
  <Override PartName="/ppt/diagrams/data25.xml" ContentType="application/vnd.openxmlformats-officedocument.drawingml.diagramData+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diagrams/drawing19.xml" ContentType="application/vnd.ms-office.drawingml.diagramDrawing+xml"/>
  <Override PartName="/ppt/diagrams/data21.xml" ContentType="application/vnd.openxmlformats-officedocument.drawingml.diagramData+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diagrams/layout6.xml" ContentType="application/vnd.openxmlformats-officedocument.drawingml.diagramLayout+xml"/>
  <Override PartName="/ppt/diagrams/data10.xml" ContentType="application/vnd.openxmlformats-officedocument.drawingml.diagramData+xml"/>
  <Override PartName="/ppt/diagrams/quickStyle18.xml" ContentType="application/vnd.openxmlformats-officedocument.drawingml.diagramStyl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diagrams/layout18.xml" ContentType="application/vnd.openxmlformats-officedocument.drawingml.diagramLayout+xml"/>
  <Override PartName="/ppt/diagrams/quickStyle25.xml" ContentType="application/vnd.openxmlformats-officedocument.drawingml.diagramStyle+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rawing8.xml" ContentType="application/vnd.ms-office.drawingml.diagramDrawing+xml"/>
  <Override PartName="/ppt/diagrams/layout25.xml" ContentType="application/vnd.openxmlformats-officedocument.drawingml.diagramLayout+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diagrams/layout14.xml" ContentType="application/vnd.openxmlformats-officedocument.drawingml.diagramLayout+xml"/>
  <Override PartName="/ppt/diagrams/colors17.xml" ContentType="application/vnd.openxmlformats-officedocument.drawingml.diagramColors+xml"/>
  <Override PartName="/ppt/diagrams/quickStyle21.xml" ContentType="application/vnd.openxmlformats-officedocument.drawingml.diagramStyle+xml"/>
  <Override PartName="/ppt/diagrams/drawing22.xml" ContentType="application/vnd.ms-office.drawingml.diagramDrawing+xml"/>
  <Override PartName="/ppt/slides/slide49.xml" ContentType="application/vnd.openxmlformats-officedocument.presentationml.slide+xml"/>
  <Override PartName="/ppt/handoutMasters/handoutMaster1.xml" ContentType="application/vnd.openxmlformats-officedocument.presentationml.handoutMaster+xml"/>
  <Override PartName="/ppt/diagrams/drawing4.xml" ContentType="application/vnd.ms-office.drawingml.diagramDrawing+xml"/>
  <Override PartName="/ppt/diagrams/data19.xml" ContentType="application/vnd.openxmlformats-officedocument.drawingml.diagramData+xml"/>
  <Override PartName="/ppt/diagrams/layout21.xml" ContentType="application/vnd.openxmlformats-officedocument.drawingml.diagramLayout+xml"/>
  <Override PartName="/ppt/diagrams/colors24.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diagrams/data15.xml" ContentType="application/vnd.openxmlformats-officedocument.drawingml.diagramData+xml"/>
  <Override PartName="/ppt/diagrams/colors20.xml" ContentType="application/vnd.openxmlformats-officedocument.drawingml.diagramColors+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diagrams/data11.xml" ContentType="application/vnd.openxmlformats-officedocument.drawingml.diagramData+xml"/>
  <Override PartName="/ppt/diagrams/quickStyle19.xml" ContentType="application/vnd.openxmlformats-officedocument.drawingml.diagramStyle+xml"/>
  <Override PartName="/ppt/diagrams/data22.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diagrams/quickStyle15.xml" ContentType="application/vnd.openxmlformats-officedocument.drawingml.diagramStyle+xml"/>
  <Override PartName="/ppt/diagrams/drawing16.xml" ContentType="application/vnd.ms-office.drawingml.diagramDrawing+xml"/>
  <Override PartName="/ppt/diagrams/layout19.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diagrams/layout15.xml" ContentType="application/vnd.openxmlformats-officedocument.drawingml.diagramLayout+xml"/>
  <Override PartName="/ppt/diagrams/quickStyle22.xml" ContentType="application/vnd.openxmlformats-officedocument.drawingml.diagramStyle+xml"/>
  <Override PartName="/ppt/diagrams/drawing23.xml" ContentType="application/vnd.ms-office.drawingml.diagramDrawing+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diagrams/colors18.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Override PartName="/ppt/diagrams/layout11.xml" ContentType="application/vnd.openxmlformats-officedocument.drawingml.diagramLayout+xml"/>
  <Override PartName="/ppt/diagrams/colors14.xml" ContentType="application/vnd.openxmlformats-officedocument.drawingml.diagramColors+xml"/>
  <Override PartName="/ppt/diagrams/layout22.xml" ContentType="application/vnd.openxmlformats-officedocument.drawingml.diagramLayout+xml"/>
  <Override PartName="/ppt/diagrams/colors25.xml" ContentType="application/vnd.openxmlformats-officedocument.drawingml.diagramColor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diagrams/colors2.xml" ContentType="application/vnd.openxmlformats-officedocument.drawingml.diagramColors+xml"/>
  <Override PartName="/ppt/notesSlides/notesSlide1.xml" ContentType="application/vnd.openxmlformats-officedocument.presentationml.notesSlide+xml"/>
  <Override PartName="/ppt/diagrams/quickStyle5.xml" ContentType="application/vnd.openxmlformats-officedocument.drawingml.diagramStyle+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diagrams/colors10.xml" ContentType="application/vnd.openxmlformats-officedocument.drawingml.diagramColors+xml"/>
  <Override PartName="/ppt/diagrams/colors21.xml" ContentType="application/vnd.openxmlformats-officedocument.drawingml.diagramColors+xml"/>
  <Override PartName="/ppt/diagrams/data23.xml" ContentType="application/vnd.openxmlformats-officedocument.drawingml.diagramData+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diagrams/quickStyle16.xml" ContentType="application/vnd.openxmlformats-officedocument.drawingml.diagramStyle+xml"/>
  <Override PartName="/ppt/diagrams/drawing17.xml" ContentType="application/vnd.ms-office.drawingml.diagramDrawing+xml"/>
  <Override PartName="/ppt/slides/slide20.xml" ContentType="application/vnd.openxmlformats-officedocument.presentationml.slide+xml"/>
  <Override PartName="/ppt/diagrams/layout4.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Override PartName="/ppt/diagrams/layout16.xml" ContentType="application/vnd.openxmlformats-officedocument.drawingml.diagramLayout+xml"/>
  <Override PartName="/ppt/diagrams/colors19.xml" ContentType="application/vnd.openxmlformats-officedocument.drawingml.diagramColors+xml"/>
  <Override PartName="/ppt/diagrams/quickStyle23.xml" ContentType="application/vnd.openxmlformats-officedocument.drawingml.diagramStyle+xml"/>
  <Override PartName="/ppt/diagrams/drawing24.xml" ContentType="application/vnd.ms-office.drawingml.diagramDrawing+xml"/>
  <Override PartName="/ppt/diagrams/drawing6.xml" ContentType="application/vnd.ms-office.drawingml.diagramDrawing+xml"/>
  <Override PartName="/ppt/diagrams/drawing20.xml" ContentType="application/vnd.ms-office.drawingml.diagramDrawing+xml"/>
  <Override PartName="/ppt/diagrams/layout23.xml" ContentType="application/vnd.openxmlformats-officedocument.drawingml.diagramLayout+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slides/slide29.xml" ContentType="application/vnd.openxmlformats-officedocument.presentationml.slide+xml"/>
  <Override PartName="/ppt/diagrams/drawing2.xml" ContentType="application/vnd.ms-office.drawingml.diagramDrawing+xml"/>
  <Override PartName="/ppt/diagrams/data17.xml" ContentType="application/vnd.openxmlformats-officedocument.drawingml.diagramData+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diagrams/data20.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3" r:id="rId1"/>
  </p:sldMasterIdLst>
  <p:notesMasterIdLst>
    <p:notesMasterId r:id="rId61"/>
  </p:notesMasterIdLst>
  <p:handoutMasterIdLst>
    <p:handoutMasterId r:id="rId62"/>
  </p:handoutMasterIdLst>
  <p:sldIdLst>
    <p:sldId id="388" r:id="rId2"/>
    <p:sldId id="400" r:id="rId3"/>
    <p:sldId id="456" r:id="rId4"/>
    <p:sldId id="457" r:id="rId5"/>
    <p:sldId id="458" r:id="rId6"/>
    <p:sldId id="459" r:id="rId7"/>
    <p:sldId id="460" r:id="rId8"/>
    <p:sldId id="461" r:id="rId9"/>
    <p:sldId id="462" r:id="rId10"/>
    <p:sldId id="463" r:id="rId11"/>
    <p:sldId id="464" r:id="rId12"/>
    <p:sldId id="465" r:id="rId13"/>
    <p:sldId id="466" r:id="rId14"/>
    <p:sldId id="467" r:id="rId15"/>
    <p:sldId id="468" r:id="rId16"/>
    <p:sldId id="469" r:id="rId17"/>
    <p:sldId id="470" r:id="rId18"/>
    <p:sldId id="471" r:id="rId19"/>
    <p:sldId id="472" r:id="rId20"/>
    <p:sldId id="473" r:id="rId21"/>
    <p:sldId id="474" r:id="rId22"/>
    <p:sldId id="475" r:id="rId23"/>
    <p:sldId id="476" r:id="rId24"/>
    <p:sldId id="477" r:id="rId25"/>
    <p:sldId id="478" r:id="rId26"/>
    <p:sldId id="479" r:id="rId27"/>
    <p:sldId id="480" r:id="rId28"/>
    <p:sldId id="481" r:id="rId29"/>
    <p:sldId id="482" r:id="rId30"/>
    <p:sldId id="483" r:id="rId31"/>
    <p:sldId id="484" r:id="rId32"/>
    <p:sldId id="485" r:id="rId33"/>
    <p:sldId id="486" r:id="rId34"/>
    <p:sldId id="487" r:id="rId35"/>
    <p:sldId id="488" r:id="rId36"/>
    <p:sldId id="489" r:id="rId37"/>
    <p:sldId id="490" r:id="rId38"/>
    <p:sldId id="491" r:id="rId39"/>
    <p:sldId id="492" r:id="rId40"/>
    <p:sldId id="493" r:id="rId41"/>
    <p:sldId id="494" r:id="rId42"/>
    <p:sldId id="495" r:id="rId43"/>
    <p:sldId id="496" r:id="rId44"/>
    <p:sldId id="497" r:id="rId45"/>
    <p:sldId id="498" r:id="rId46"/>
    <p:sldId id="499" r:id="rId47"/>
    <p:sldId id="500" r:id="rId48"/>
    <p:sldId id="501" r:id="rId49"/>
    <p:sldId id="402" r:id="rId50"/>
    <p:sldId id="394" r:id="rId51"/>
    <p:sldId id="395" r:id="rId52"/>
    <p:sldId id="396" r:id="rId53"/>
    <p:sldId id="403" r:id="rId54"/>
    <p:sldId id="397" r:id="rId55"/>
    <p:sldId id="398" r:id="rId56"/>
    <p:sldId id="389" r:id="rId57"/>
    <p:sldId id="308" r:id="rId58"/>
    <p:sldId id="405" r:id="rId59"/>
    <p:sldId id="309" r:id="rId60"/>
  </p:sldIdLst>
  <p:sldSz cx="9144000" cy="5143500" type="screen16x9"/>
  <p:notesSz cx="6858000" cy="9144000"/>
  <p:custDataLst>
    <p:tags r:id="rId63"/>
  </p:custDataLst>
  <p:defaultTextStyle>
    <a:defPPr>
      <a:defRPr lang="en-US"/>
    </a:defPPr>
    <a:lvl1pPr algn="l" defTabSz="684701" rtl="0" fontAlgn="base">
      <a:spcBef>
        <a:spcPct val="0"/>
      </a:spcBef>
      <a:spcAft>
        <a:spcPct val="0"/>
      </a:spcAft>
      <a:defRPr kern="1200">
        <a:solidFill>
          <a:schemeClr val="tx1"/>
        </a:solidFill>
        <a:latin typeface="Arial" pitchFamily="34" charset="0"/>
        <a:ea typeface="+mn-ea"/>
        <a:cs typeface="Arial" pitchFamily="34" charset="0"/>
      </a:defRPr>
    </a:lvl1pPr>
    <a:lvl2pPr marL="341755" indent="1191" algn="l" defTabSz="684701" rtl="0" fontAlgn="base">
      <a:spcBef>
        <a:spcPct val="0"/>
      </a:spcBef>
      <a:spcAft>
        <a:spcPct val="0"/>
      </a:spcAft>
      <a:defRPr kern="1200">
        <a:solidFill>
          <a:schemeClr val="tx1"/>
        </a:solidFill>
        <a:latin typeface="Arial" pitchFamily="34" charset="0"/>
        <a:ea typeface="+mn-ea"/>
        <a:cs typeface="Arial" pitchFamily="34" charset="0"/>
      </a:defRPr>
    </a:lvl2pPr>
    <a:lvl3pPr marL="684701" indent="1191" algn="l" defTabSz="684701" rtl="0" fontAlgn="base">
      <a:spcBef>
        <a:spcPct val="0"/>
      </a:spcBef>
      <a:spcAft>
        <a:spcPct val="0"/>
      </a:spcAft>
      <a:defRPr kern="1200">
        <a:solidFill>
          <a:schemeClr val="tx1"/>
        </a:solidFill>
        <a:latin typeface="Arial" pitchFamily="34" charset="0"/>
        <a:ea typeface="+mn-ea"/>
        <a:cs typeface="Arial" pitchFamily="34" charset="0"/>
      </a:defRPr>
    </a:lvl3pPr>
    <a:lvl4pPr marL="1027647" indent="1191" algn="l" defTabSz="684701" rtl="0" fontAlgn="base">
      <a:spcBef>
        <a:spcPct val="0"/>
      </a:spcBef>
      <a:spcAft>
        <a:spcPct val="0"/>
      </a:spcAft>
      <a:defRPr kern="1200">
        <a:solidFill>
          <a:schemeClr val="tx1"/>
        </a:solidFill>
        <a:latin typeface="Arial" pitchFamily="34" charset="0"/>
        <a:ea typeface="+mn-ea"/>
        <a:cs typeface="Arial" pitchFamily="34" charset="0"/>
      </a:defRPr>
    </a:lvl4pPr>
    <a:lvl5pPr marL="1370592" indent="1191" algn="l" defTabSz="684701" rtl="0" fontAlgn="base">
      <a:spcBef>
        <a:spcPct val="0"/>
      </a:spcBef>
      <a:spcAft>
        <a:spcPct val="0"/>
      </a:spcAft>
      <a:defRPr kern="1200">
        <a:solidFill>
          <a:schemeClr val="tx1"/>
        </a:solidFill>
        <a:latin typeface="Arial" pitchFamily="34" charset="0"/>
        <a:ea typeface="+mn-ea"/>
        <a:cs typeface="Arial" pitchFamily="34" charset="0"/>
      </a:defRPr>
    </a:lvl5pPr>
    <a:lvl6pPr marL="1714729" algn="l" defTabSz="685891" rtl="0" eaLnBrk="1" latinLnBrk="0" hangingPunct="1">
      <a:defRPr kern="1200">
        <a:solidFill>
          <a:schemeClr val="tx1"/>
        </a:solidFill>
        <a:latin typeface="Arial" pitchFamily="34" charset="0"/>
        <a:ea typeface="+mn-ea"/>
        <a:cs typeface="Arial" pitchFamily="34" charset="0"/>
      </a:defRPr>
    </a:lvl6pPr>
    <a:lvl7pPr marL="2057674" algn="l" defTabSz="685891" rtl="0" eaLnBrk="1" latinLnBrk="0" hangingPunct="1">
      <a:defRPr kern="1200">
        <a:solidFill>
          <a:schemeClr val="tx1"/>
        </a:solidFill>
        <a:latin typeface="Arial" pitchFamily="34" charset="0"/>
        <a:ea typeface="+mn-ea"/>
        <a:cs typeface="Arial" pitchFamily="34" charset="0"/>
      </a:defRPr>
    </a:lvl7pPr>
    <a:lvl8pPr marL="2400620" algn="l" defTabSz="685891" rtl="0" eaLnBrk="1" latinLnBrk="0" hangingPunct="1">
      <a:defRPr kern="1200">
        <a:solidFill>
          <a:schemeClr val="tx1"/>
        </a:solidFill>
        <a:latin typeface="Arial" pitchFamily="34" charset="0"/>
        <a:ea typeface="+mn-ea"/>
        <a:cs typeface="Arial" pitchFamily="34" charset="0"/>
      </a:defRPr>
    </a:lvl8pPr>
    <a:lvl9pPr marL="2743566" algn="l" defTabSz="685891" rtl="0" eaLnBrk="1" latinLnBrk="0" hangingPunct="1">
      <a:defRPr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AE1E"/>
    <a:srgbClr val="FFFFFF"/>
    <a:srgbClr val="000000"/>
    <a:srgbClr val="85CBFF"/>
    <a:srgbClr val="C9E8FF"/>
    <a:srgbClr val="FF0066"/>
    <a:srgbClr val="F3AF35"/>
    <a:srgbClr val="9C42E6"/>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85" autoAdjust="0"/>
    <p:restoredTop sz="83333" autoAdjust="0"/>
  </p:normalViewPr>
  <p:slideViewPr>
    <p:cSldViewPr>
      <p:cViewPr>
        <p:scale>
          <a:sx n="42" d="100"/>
          <a:sy n="42" d="100"/>
        </p:scale>
        <p:origin x="-2064" y="-804"/>
      </p:cViewPr>
      <p:guideLst>
        <p:guide orient="horz" pos="108"/>
        <p:guide orient="horz" pos="684"/>
        <p:guide orient="horz" pos="1113"/>
        <p:guide orient="horz" pos="900"/>
        <p:guide orient="horz" pos="2052"/>
        <p:guide pos="2880"/>
        <p:guide pos="244"/>
        <p:guide pos="460"/>
        <p:guide pos="5516"/>
        <p:guide pos="893"/>
        <p:guide pos="5293"/>
      </p:guideLst>
    </p:cSldViewPr>
  </p:slideViewPr>
  <p:notesTextViewPr>
    <p:cViewPr>
      <p:scale>
        <a:sx n="100" d="100"/>
        <a:sy n="100" d="100"/>
      </p:scale>
      <p:origin x="0" y="0"/>
    </p:cViewPr>
  </p:notesTextViewPr>
  <p:sorterViewPr>
    <p:cViewPr>
      <p:scale>
        <a:sx n="63" d="100"/>
        <a:sy n="63" d="100"/>
      </p:scale>
      <p:origin x="0" y="0"/>
    </p:cViewPr>
  </p:sorterViewPr>
  <p:notesViewPr>
    <p:cSldViewPr>
      <p:cViewPr varScale="1">
        <p:scale>
          <a:sx n="85" d="100"/>
          <a:sy n="85" d="100"/>
        </p:scale>
        <p:origin x="-3244" y="-103"/>
      </p:cViewPr>
      <p:guideLst>
        <p:guide orient="horz" pos="2880"/>
        <p:guide pos="2160"/>
      </p:guideLst>
    </p:cSldViewPr>
  </p:notesViewPr>
  <p:gridSpacing cx="46085125" cy="4608512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s>
</file>

<file path=ppt/diagrams/_rels/data13.xml.rels><?xml version="1.0" encoding="UTF-8" standalone="yes"?>
<Relationships xmlns="http://schemas.openxmlformats.org/package/2006/relationships"><Relationship Id="rId1" Type="http://schemas.openxmlformats.org/officeDocument/2006/relationships/image" Target="../media/image9.png"/></Relationships>
</file>

<file path=ppt/diagrams/_rels/data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diagrams/_rels/data25.xml.rels><?xml version="1.0" encoding="UTF-8" standalone="yes"?>
<Relationships xmlns="http://schemas.openxmlformats.org/package/2006/relationships"><Relationship Id="rId1" Type="http://schemas.openxmlformats.org/officeDocument/2006/relationships/image" Target="../media/image39.png"/></Relationships>
</file>

<file path=ppt/diagrams/_rels/data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4" Type="http://schemas.openxmlformats.org/officeDocument/2006/relationships/image" Target="../media/image8.png"/></Relationships>
</file>

<file path=ppt/diagrams/_rels/data6.xml.rels><?xml version="1.0" encoding="UTF-8" standalone="yes"?>
<Relationships xmlns="http://schemas.openxmlformats.org/package/2006/relationships"><Relationship Id="rId1" Type="http://schemas.openxmlformats.org/officeDocument/2006/relationships/image" Target="../media/image9.png"/></Relationships>
</file>

<file path=ppt/diagrams/_rels/data7.xml.rels><?xml version="1.0" encoding="UTF-8" standalone="yes"?>
<Relationships xmlns="http://schemas.openxmlformats.org/package/2006/relationships"><Relationship Id="rId1" Type="http://schemas.openxmlformats.org/officeDocument/2006/relationships/image" Target="../media/image9.png"/></Relationships>
</file>

<file path=ppt/diagrams/_rels/data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ata9.xml.rels><?xml version="1.0" encoding="UTF-8" standalone="yes"?>
<Relationships xmlns="http://schemas.openxmlformats.org/package/2006/relationships"><Relationship Id="rId1" Type="http://schemas.openxmlformats.org/officeDocument/2006/relationships/image" Target="../media/image9.png"/></Relationships>
</file>

<file path=ppt/diagrams/_rels/drawing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4" Type="http://schemas.openxmlformats.org/officeDocument/2006/relationships/image" Target="../media/image8.png"/></Relationships>
</file>

<file path=ppt/diagrams/_rels/drawing6.xml.rels><?xml version="1.0" encoding="UTF-8" standalone="yes"?>
<Relationships xmlns="http://schemas.openxmlformats.org/package/2006/relationships"><Relationship Id="rId1" Type="http://schemas.openxmlformats.org/officeDocument/2006/relationships/image" Target="../media/image9.png"/></Relationships>
</file>

<file path=ppt/diagrams/_rels/drawing7.xml.rels><?xml version="1.0" encoding="UTF-8" standalone="yes"?>
<Relationships xmlns="http://schemas.openxmlformats.org/package/2006/relationships"><Relationship Id="rId1" Type="http://schemas.openxmlformats.org/officeDocument/2006/relationships/image" Target="../media/image9.png"/></Relationships>
</file>

<file path=ppt/diagrams/_rels/drawing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9FFCF6-046A-468F-BF8D-64D310532D22}" type="doc">
      <dgm:prSet loTypeId="urn:microsoft.com/office/officeart/2005/8/layout/hierarchy6" loCatId="hierarchy" qsTypeId="urn:microsoft.com/office/officeart/2005/8/quickstyle/3d1" qsCatId="3D" csTypeId="urn:microsoft.com/office/officeart/2005/8/colors/accent2_1" csCatId="accent2" phldr="1"/>
      <dgm:spPr/>
      <dgm:t>
        <a:bodyPr/>
        <a:lstStyle/>
        <a:p>
          <a:endParaRPr lang="en-GB"/>
        </a:p>
      </dgm:t>
    </dgm:pt>
    <dgm:pt modelId="{CD45DCC3-D6C6-496E-8B41-AABD0E60E836}">
      <dgm:prSet custT="1"/>
      <dgm:spPr/>
      <dgm:t>
        <a:bodyPr/>
        <a:lstStyle/>
        <a:p>
          <a:pPr rtl="0"/>
          <a:r>
            <a:rPr lang="en-GB" sz="1050" dirty="0" smtClean="0"/>
            <a:t>Commercial Games</a:t>
          </a:r>
          <a:endParaRPr lang="en-GB" sz="1050" u="sng" dirty="0"/>
        </a:p>
      </dgm:t>
    </dgm:pt>
    <dgm:pt modelId="{DA3C769E-83FB-44CF-A820-AA5B744F3289}" type="parTrans" cxnId="{CE1255E9-1FA4-4651-8C19-DE4A5DC89D78}">
      <dgm:prSet/>
      <dgm:spPr/>
      <dgm:t>
        <a:bodyPr/>
        <a:lstStyle/>
        <a:p>
          <a:endParaRPr lang="en-GB" sz="2400"/>
        </a:p>
      </dgm:t>
    </dgm:pt>
    <dgm:pt modelId="{D0C4E3D8-41C2-4B46-9BB0-07EF2BFC28A7}" type="sibTrans" cxnId="{CE1255E9-1FA4-4651-8C19-DE4A5DC89D78}">
      <dgm:prSet/>
      <dgm:spPr/>
      <dgm:t>
        <a:bodyPr/>
        <a:lstStyle/>
        <a:p>
          <a:endParaRPr lang="en-GB"/>
        </a:p>
      </dgm:t>
    </dgm:pt>
    <dgm:pt modelId="{55DC346C-B925-42C7-A722-70814678B5D2}">
      <dgm:prSet custT="1"/>
      <dgm:spPr/>
      <dgm:t>
        <a:bodyPr/>
        <a:lstStyle/>
        <a:p>
          <a:pPr rtl="0"/>
          <a:r>
            <a:rPr lang="en-GB" sz="1050" dirty="0" smtClean="0"/>
            <a:t>Reinforcement Learning</a:t>
          </a:r>
          <a:endParaRPr lang="en-GB" sz="1050" b="0" u="sng" dirty="0"/>
        </a:p>
      </dgm:t>
    </dgm:pt>
    <dgm:pt modelId="{5999CD2C-02F7-4151-BA12-6605276B02E2}" type="parTrans" cxnId="{E1EE2167-7231-4C06-A62B-7C0B2BC00BEA}">
      <dgm:prSet/>
      <dgm:spPr/>
      <dgm:t>
        <a:bodyPr/>
        <a:lstStyle/>
        <a:p>
          <a:endParaRPr lang="en-GB" sz="2400"/>
        </a:p>
      </dgm:t>
    </dgm:pt>
    <dgm:pt modelId="{C7B27BAB-AE03-4D71-8220-CA1747E59AF7}" type="sibTrans" cxnId="{E1EE2167-7231-4C06-A62B-7C0B2BC00BEA}">
      <dgm:prSet/>
      <dgm:spPr/>
      <dgm:t>
        <a:bodyPr/>
        <a:lstStyle/>
        <a:p>
          <a:endParaRPr lang="en-GB"/>
        </a:p>
      </dgm:t>
    </dgm:pt>
    <dgm:pt modelId="{653ADA03-F787-41FA-BFB4-BC4F1DCF3B07}">
      <dgm:prSet custT="1"/>
      <dgm:spPr/>
      <dgm:t>
        <a:bodyPr/>
        <a:lstStyle/>
        <a:p>
          <a:pPr rtl="0"/>
          <a:r>
            <a:rPr lang="en-GB" sz="1050" dirty="0" smtClean="0"/>
            <a:t>Next Steps  </a:t>
          </a:r>
          <a:endParaRPr lang="en-GB" sz="1050" dirty="0"/>
        </a:p>
      </dgm:t>
    </dgm:pt>
    <dgm:pt modelId="{AC15D612-AE58-4FD6-82E3-DC7DE4459C2A}" type="parTrans" cxnId="{03A82D87-7BB2-4831-A4CB-C2D7F0B1C450}">
      <dgm:prSet/>
      <dgm:spPr/>
      <dgm:t>
        <a:bodyPr/>
        <a:lstStyle/>
        <a:p>
          <a:endParaRPr lang="en-GB" sz="2400"/>
        </a:p>
      </dgm:t>
    </dgm:pt>
    <dgm:pt modelId="{CFC3C8C3-0A9C-4DFE-B488-B850294FC385}" type="sibTrans" cxnId="{03A82D87-7BB2-4831-A4CB-C2D7F0B1C450}">
      <dgm:prSet/>
      <dgm:spPr/>
      <dgm:t>
        <a:bodyPr/>
        <a:lstStyle/>
        <a:p>
          <a:endParaRPr lang="en-GB"/>
        </a:p>
      </dgm:t>
    </dgm:pt>
    <dgm:pt modelId="{FCB87CB8-02D8-4B08-8B81-1E77D3B4C295}">
      <dgm:prSet custT="1"/>
      <dgm:spPr/>
      <dgm:t>
        <a:bodyPr/>
        <a:lstStyle/>
        <a:p>
          <a:pPr rtl="0"/>
          <a:r>
            <a:rPr lang="en-GB" sz="1050" dirty="0" err="1" smtClean="0"/>
            <a:t>Testbeds</a:t>
          </a:r>
          <a:endParaRPr lang="en-GB" sz="1050" u="sng" dirty="0"/>
        </a:p>
      </dgm:t>
    </dgm:pt>
    <dgm:pt modelId="{923E95D8-C436-4731-A36D-7E829C00350E}" type="parTrans" cxnId="{E929F6C8-28C8-44FB-B11C-E68FD4DD63DA}">
      <dgm:prSet/>
      <dgm:spPr/>
      <dgm:t>
        <a:bodyPr/>
        <a:lstStyle/>
        <a:p>
          <a:endParaRPr lang="en-GB" sz="2400"/>
        </a:p>
      </dgm:t>
    </dgm:pt>
    <dgm:pt modelId="{F2EB14CD-0CCB-4391-A4A5-D962510EA800}" type="sibTrans" cxnId="{E929F6C8-28C8-44FB-B11C-E68FD4DD63DA}">
      <dgm:prSet/>
      <dgm:spPr/>
      <dgm:t>
        <a:bodyPr/>
        <a:lstStyle/>
        <a:p>
          <a:endParaRPr lang="en-GB"/>
        </a:p>
      </dgm:t>
    </dgm:pt>
    <dgm:pt modelId="{FBEEC2F0-1ECA-41B3-A5D1-D384D55D19DD}">
      <dgm:prSet custT="1"/>
      <dgm:spPr/>
      <dgm:t>
        <a:bodyPr/>
        <a:lstStyle/>
        <a:p>
          <a:pPr rtl="0"/>
          <a:r>
            <a:rPr lang="en-GB" sz="1050" dirty="0" smtClean="0"/>
            <a:t>Future Challenges</a:t>
          </a:r>
          <a:endParaRPr lang="en-GB" sz="1050" u="sng" dirty="0"/>
        </a:p>
      </dgm:t>
    </dgm:pt>
    <dgm:pt modelId="{6079BCE7-1F55-4649-96D5-B15F3957D5CE}" type="parTrans" cxnId="{756CFA8E-746B-4263-9283-A6C3FFF7A464}">
      <dgm:prSet/>
      <dgm:spPr/>
      <dgm:t>
        <a:bodyPr/>
        <a:lstStyle/>
        <a:p>
          <a:endParaRPr lang="en-GB" sz="2400"/>
        </a:p>
      </dgm:t>
    </dgm:pt>
    <dgm:pt modelId="{845018AF-D402-4AAD-A978-B65413053C0B}" type="sibTrans" cxnId="{756CFA8E-746B-4263-9283-A6C3FFF7A464}">
      <dgm:prSet/>
      <dgm:spPr/>
      <dgm:t>
        <a:bodyPr/>
        <a:lstStyle/>
        <a:p>
          <a:endParaRPr lang="en-GB"/>
        </a:p>
      </dgm:t>
    </dgm:pt>
    <dgm:pt modelId="{845D149C-1554-4A2D-B0D7-A5E54ECF21B2}">
      <dgm:prSet custT="1"/>
      <dgm:spPr/>
      <dgm:t>
        <a:bodyPr/>
        <a:lstStyle/>
        <a:p>
          <a:pPr rtl="0"/>
          <a:r>
            <a:rPr lang="en-GB" sz="1050" dirty="0" smtClean="0"/>
            <a:t>Tutorial </a:t>
          </a:r>
          <a:endParaRPr lang="en-GB" sz="1050" u="sng" dirty="0"/>
        </a:p>
      </dgm:t>
    </dgm:pt>
    <dgm:pt modelId="{B076CD08-95F1-4FF1-9725-435F1497F979}" type="parTrans" cxnId="{F6BBE739-3053-4703-AD9E-2C5BC1DBB3A6}">
      <dgm:prSet/>
      <dgm:spPr/>
      <dgm:t>
        <a:bodyPr/>
        <a:lstStyle/>
        <a:p>
          <a:endParaRPr lang="en-GB"/>
        </a:p>
      </dgm:t>
    </dgm:pt>
    <dgm:pt modelId="{C56FCB3E-6028-4DC9-81F3-D067A5961B3A}" type="sibTrans" cxnId="{F6BBE739-3053-4703-AD9E-2C5BC1DBB3A6}">
      <dgm:prSet/>
      <dgm:spPr/>
      <dgm:t>
        <a:bodyPr/>
        <a:lstStyle/>
        <a:p>
          <a:endParaRPr lang="en-GB"/>
        </a:p>
      </dgm:t>
    </dgm:pt>
    <dgm:pt modelId="{1026AB08-8087-491A-97D8-90ADE5C68B3F}">
      <dgm:prSet custT="1"/>
      <dgm:spPr/>
      <dgm:t>
        <a:bodyPr/>
        <a:lstStyle/>
        <a:p>
          <a:pPr rtl="0"/>
          <a:r>
            <a:rPr lang="en-GB" sz="1050" dirty="0" smtClean="0"/>
            <a:t>Introduction</a:t>
          </a:r>
          <a:endParaRPr lang="en-GB" sz="1050" u="sng" dirty="0"/>
        </a:p>
      </dgm:t>
    </dgm:pt>
    <dgm:pt modelId="{598CBBDB-26CD-4570-B31F-F827FD620CB1}" type="sibTrans" cxnId="{9C4451A5-8714-401E-BF31-C30194E2D3D2}">
      <dgm:prSet/>
      <dgm:spPr/>
      <dgm:t>
        <a:bodyPr/>
        <a:lstStyle/>
        <a:p>
          <a:endParaRPr lang="en-GB"/>
        </a:p>
      </dgm:t>
    </dgm:pt>
    <dgm:pt modelId="{3BDB1AD8-4E8A-4E0A-A997-45F9AEF4F830}" type="parTrans" cxnId="{9C4451A5-8714-401E-BF31-C30194E2D3D2}">
      <dgm:prSet/>
      <dgm:spPr/>
      <dgm:t>
        <a:bodyPr/>
        <a:lstStyle/>
        <a:p>
          <a:endParaRPr lang="en-GB" sz="2400"/>
        </a:p>
      </dgm:t>
    </dgm:pt>
    <dgm:pt modelId="{14094B35-6AE4-467E-9EF5-2F0AF67596B1}">
      <dgm:prSet custT="1">
        <dgm:style>
          <a:lnRef idx="0">
            <a:schemeClr val="accent5"/>
          </a:lnRef>
          <a:fillRef idx="3">
            <a:schemeClr val="accent5"/>
          </a:fillRef>
          <a:effectRef idx="3">
            <a:schemeClr val="accent5"/>
          </a:effectRef>
          <a:fontRef idx="minor">
            <a:schemeClr val="lt1"/>
          </a:fontRef>
        </dgm:style>
      </dgm:prSet>
      <dgm:spPr/>
      <dgm:t>
        <a:bodyPr/>
        <a:lstStyle/>
        <a:p>
          <a:pPr rtl="0"/>
          <a:r>
            <a:rPr lang="en-GB" sz="1050" dirty="0" smtClean="0"/>
            <a:t>Coffee Break</a:t>
          </a:r>
          <a:endParaRPr lang="en-GB" sz="1050" u="sng" dirty="0"/>
        </a:p>
      </dgm:t>
    </dgm:pt>
    <dgm:pt modelId="{747C7F7D-FCD5-4DE3-84F4-085B3274B055}" type="parTrans" cxnId="{B2FE1D28-7444-401A-A87E-9219F5B857A1}">
      <dgm:prSet/>
      <dgm:spPr/>
      <dgm:t>
        <a:bodyPr/>
        <a:lstStyle/>
        <a:p>
          <a:endParaRPr lang="en-GB" sz="2400"/>
        </a:p>
      </dgm:t>
    </dgm:pt>
    <dgm:pt modelId="{E8B2154E-19B1-4F3E-A1A6-3C844EFAD04F}" type="sibTrans" cxnId="{B2FE1D28-7444-401A-A87E-9219F5B857A1}">
      <dgm:prSet/>
      <dgm:spPr/>
      <dgm:t>
        <a:bodyPr/>
        <a:lstStyle/>
        <a:p>
          <a:endParaRPr lang="en-GB"/>
        </a:p>
      </dgm:t>
    </dgm:pt>
    <dgm:pt modelId="{DAFFBA6F-39BE-4EBB-ADA6-41A56C147FBA}">
      <dgm:prSet custT="1"/>
      <dgm:spPr/>
      <dgm:t>
        <a:bodyPr/>
        <a:lstStyle/>
        <a:p>
          <a:pPr rtl="0"/>
          <a:r>
            <a:rPr lang="en-GB" sz="1050" u="none" dirty="0" smtClean="0"/>
            <a:t>Planning in Games</a:t>
          </a:r>
          <a:endParaRPr lang="en-GB" sz="1050" u="none" dirty="0"/>
        </a:p>
      </dgm:t>
    </dgm:pt>
    <dgm:pt modelId="{6ABCC336-EC9E-4E83-BF4F-200E4E273767}" type="parTrans" cxnId="{EF3188F5-D6B2-4120-B437-F948A2FD12A8}">
      <dgm:prSet/>
      <dgm:spPr/>
      <dgm:t>
        <a:bodyPr/>
        <a:lstStyle/>
        <a:p>
          <a:endParaRPr lang="en-GB"/>
        </a:p>
      </dgm:t>
    </dgm:pt>
    <dgm:pt modelId="{E65C4C2A-8D1F-42D9-A5FD-ADB049FD613D}" type="sibTrans" cxnId="{EF3188F5-D6B2-4120-B437-F948A2FD12A8}">
      <dgm:prSet/>
      <dgm:spPr/>
      <dgm:t>
        <a:bodyPr/>
        <a:lstStyle/>
        <a:p>
          <a:endParaRPr lang="en-GB"/>
        </a:p>
      </dgm:t>
    </dgm:pt>
    <dgm:pt modelId="{51050C63-2D90-4F03-8481-9D5DBABF99C7}">
      <dgm:prSet custT="1"/>
      <dgm:spPr/>
      <dgm:t>
        <a:bodyPr/>
        <a:lstStyle/>
        <a:p>
          <a:pPr rtl="0"/>
          <a:r>
            <a:rPr lang="en-GB" sz="1050" dirty="0" smtClean="0"/>
            <a:t>Machine Learning</a:t>
          </a:r>
          <a:endParaRPr lang="en-GB" sz="1050" u="sng" dirty="0"/>
        </a:p>
      </dgm:t>
    </dgm:pt>
    <dgm:pt modelId="{39F4BD58-EE48-4043-8699-6BF14891BEB2}" type="parTrans" cxnId="{E69C2A53-33AF-47A3-8B98-30CD2FE46447}">
      <dgm:prSet/>
      <dgm:spPr/>
    </dgm:pt>
    <dgm:pt modelId="{5327A117-42D5-4F47-AD9C-E64FFE74711E}" type="sibTrans" cxnId="{E69C2A53-33AF-47A3-8B98-30CD2FE46447}">
      <dgm:prSet/>
      <dgm:spPr/>
    </dgm:pt>
    <dgm:pt modelId="{0318326C-A859-4106-85A8-F762E833C8B3}">
      <dgm:prSet custT="1"/>
      <dgm:spPr/>
      <dgm:t>
        <a:bodyPr/>
        <a:lstStyle/>
        <a:p>
          <a:pPr rtl="0"/>
          <a:r>
            <a:rPr lang="en-GB" sz="1050" b="0" u="none" dirty="0" smtClean="0"/>
            <a:t>Unsupervised Learning</a:t>
          </a:r>
          <a:endParaRPr lang="en-GB" sz="1050" b="0" u="none" dirty="0"/>
        </a:p>
      </dgm:t>
    </dgm:pt>
    <dgm:pt modelId="{372A7DB1-D09B-4E96-A049-CA00F0A67171}" type="parTrans" cxnId="{B45A6F34-C1D2-4F25-8914-15AC8713B4A1}">
      <dgm:prSet/>
      <dgm:spPr/>
    </dgm:pt>
    <dgm:pt modelId="{C8DF85BC-905F-4D0D-B030-6AA48F8209B4}" type="sibTrans" cxnId="{B45A6F34-C1D2-4F25-8914-15AC8713B4A1}">
      <dgm:prSet/>
      <dgm:spPr/>
    </dgm:pt>
    <dgm:pt modelId="{0BCCED37-60EF-4BCB-A1C6-1BCA5ADF6C9F}">
      <dgm:prSet custT="1"/>
      <dgm:spPr/>
      <dgm:t>
        <a:bodyPr/>
        <a:lstStyle/>
        <a:p>
          <a:pPr rtl="0"/>
          <a:r>
            <a:rPr lang="en-GB" sz="1050" b="0" u="none" dirty="0" smtClean="0"/>
            <a:t>Supervised Learning</a:t>
          </a:r>
          <a:endParaRPr lang="en-GB" sz="1050" b="0" u="none" dirty="0"/>
        </a:p>
      </dgm:t>
    </dgm:pt>
    <dgm:pt modelId="{FA5A3786-0D42-4120-AED0-E06B743DD300}" type="parTrans" cxnId="{D31B1482-874E-4758-A639-0DFEEF18B203}">
      <dgm:prSet/>
      <dgm:spPr/>
    </dgm:pt>
    <dgm:pt modelId="{AFC9F12B-4294-4C32-9B66-0EA45EF93DCF}" type="sibTrans" cxnId="{D31B1482-874E-4758-A639-0DFEEF18B203}">
      <dgm:prSet/>
      <dgm:spPr/>
    </dgm:pt>
    <dgm:pt modelId="{4FC35E05-4C3C-4663-85D5-090A539F0871}">
      <dgm:prSet custT="1"/>
      <dgm:spPr/>
      <dgm:t>
        <a:bodyPr/>
        <a:lstStyle/>
        <a:p>
          <a:pPr rtl="0"/>
          <a:r>
            <a:rPr lang="en-GB" sz="1050" u="none" dirty="0" smtClean="0"/>
            <a:t>Artificial Intelligence</a:t>
          </a:r>
          <a:endParaRPr lang="en-GB" sz="1050" u="sng" dirty="0"/>
        </a:p>
      </dgm:t>
    </dgm:pt>
    <dgm:pt modelId="{DBB2393A-061A-4F1E-801F-5048B8F2B7E8}" type="parTrans" cxnId="{2EF9E8E5-532D-4F6A-BB41-58DAB1474BD7}">
      <dgm:prSet/>
      <dgm:spPr/>
    </dgm:pt>
    <dgm:pt modelId="{7BCD03CC-D2E9-48D3-926C-E8E548450EF4}" type="sibTrans" cxnId="{2EF9E8E5-532D-4F6A-BB41-58DAB1474BD7}">
      <dgm:prSet/>
      <dgm:spPr/>
    </dgm:pt>
    <dgm:pt modelId="{54F1F2E3-6CDB-4894-9493-B7ACE9A981B0}">
      <dgm:prSet custT="1"/>
      <dgm:spPr/>
      <dgm:t>
        <a:bodyPr/>
        <a:lstStyle/>
        <a:p>
          <a:pPr rtl="0"/>
          <a:r>
            <a:rPr lang="en-GB" sz="1050" u="none" dirty="0" err="1" smtClean="0"/>
            <a:t>Pathfinding</a:t>
          </a:r>
          <a:endParaRPr lang="en-GB" sz="1050" u="sng" dirty="0"/>
        </a:p>
      </dgm:t>
    </dgm:pt>
    <dgm:pt modelId="{9768AA4E-9A1E-4AC9-AC51-42AACBA1FAB5}" type="parTrans" cxnId="{F552FC13-635C-4999-A3AB-FDA0B1F73C56}">
      <dgm:prSet/>
      <dgm:spPr/>
    </dgm:pt>
    <dgm:pt modelId="{75847CCA-6E9E-426F-AC86-8A9EC19170C4}" type="sibTrans" cxnId="{F552FC13-635C-4999-A3AB-FDA0B1F73C56}">
      <dgm:prSet/>
      <dgm:spPr/>
    </dgm:pt>
    <dgm:pt modelId="{839AB42A-1BD7-4C45-B12A-F18A2D5E95A3}" type="pres">
      <dgm:prSet presAssocID="{279FFCF6-046A-468F-BF8D-64D310532D22}" presName="mainComposite" presStyleCnt="0">
        <dgm:presLayoutVars>
          <dgm:chPref val="1"/>
          <dgm:dir/>
          <dgm:animOne val="branch"/>
          <dgm:animLvl val="lvl"/>
          <dgm:resizeHandles val="exact"/>
        </dgm:presLayoutVars>
      </dgm:prSet>
      <dgm:spPr/>
      <dgm:t>
        <a:bodyPr/>
        <a:lstStyle/>
        <a:p>
          <a:endParaRPr lang="en-GB"/>
        </a:p>
      </dgm:t>
    </dgm:pt>
    <dgm:pt modelId="{6B44DB8C-12B9-47ED-BD3C-871483B63F28}" type="pres">
      <dgm:prSet presAssocID="{279FFCF6-046A-468F-BF8D-64D310532D22}" presName="hierFlow" presStyleCnt="0"/>
      <dgm:spPr/>
      <dgm:t>
        <a:bodyPr/>
        <a:lstStyle/>
        <a:p>
          <a:endParaRPr lang="en-GB"/>
        </a:p>
      </dgm:t>
    </dgm:pt>
    <dgm:pt modelId="{3615DBAF-8C76-435F-BC29-0A1C8E2C9689}" type="pres">
      <dgm:prSet presAssocID="{279FFCF6-046A-468F-BF8D-64D310532D22}" presName="hierChild1" presStyleCnt="0">
        <dgm:presLayoutVars>
          <dgm:chPref val="1"/>
          <dgm:animOne val="branch"/>
          <dgm:animLvl val="lvl"/>
        </dgm:presLayoutVars>
      </dgm:prSet>
      <dgm:spPr/>
      <dgm:t>
        <a:bodyPr/>
        <a:lstStyle/>
        <a:p>
          <a:endParaRPr lang="en-GB"/>
        </a:p>
      </dgm:t>
    </dgm:pt>
    <dgm:pt modelId="{50D99077-FBD2-4CF7-A862-6B739EE59979}" type="pres">
      <dgm:prSet presAssocID="{845D149C-1554-4A2D-B0D7-A5E54ECF21B2}" presName="Name14" presStyleCnt="0"/>
      <dgm:spPr/>
      <dgm:t>
        <a:bodyPr/>
        <a:lstStyle/>
        <a:p>
          <a:endParaRPr lang="en-GB"/>
        </a:p>
      </dgm:t>
    </dgm:pt>
    <dgm:pt modelId="{12D9A0DC-BFF3-4AC9-B698-F141E29AEE36}" type="pres">
      <dgm:prSet presAssocID="{845D149C-1554-4A2D-B0D7-A5E54ECF21B2}" presName="level1Shape" presStyleLbl="node0" presStyleIdx="0" presStyleCnt="1">
        <dgm:presLayoutVars>
          <dgm:chPref val="3"/>
        </dgm:presLayoutVars>
      </dgm:prSet>
      <dgm:spPr/>
      <dgm:t>
        <a:bodyPr/>
        <a:lstStyle/>
        <a:p>
          <a:endParaRPr lang="en-GB"/>
        </a:p>
      </dgm:t>
    </dgm:pt>
    <dgm:pt modelId="{58B933BB-B783-492B-A844-5FAB7E39046B}" type="pres">
      <dgm:prSet presAssocID="{845D149C-1554-4A2D-B0D7-A5E54ECF21B2}" presName="hierChild2" presStyleCnt="0"/>
      <dgm:spPr/>
      <dgm:t>
        <a:bodyPr/>
        <a:lstStyle/>
        <a:p>
          <a:endParaRPr lang="en-GB"/>
        </a:p>
      </dgm:t>
    </dgm:pt>
    <dgm:pt modelId="{D85C2BCB-0025-4147-8CC2-7B6784969D35}" type="pres">
      <dgm:prSet presAssocID="{3BDB1AD8-4E8A-4E0A-A997-45F9AEF4F830}" presName="Name19" presStyleLbl="parChTrans1D2" presStyleIdx="0" presStyleCnt="5"/>
      <dgm:spPr/>
      <dgm:t>
        <a:bodyPr/>
        <a:lstStyle/>
        <a:p>
          <a:endParaRPr lang="en-GB"/>
        </a:p>
      </dgm:t>
    </dgm:pt>
    <dgm:pt modelId="{2472313D-D96A-4E52-A6D3-ED77E6113424}" type="pres">
      <dgm:prSet presAssocID="{1026AB08-8087-491A-97D8-90ADE5C68B3F}" presName="Name21" presStyleCnt="0"/>
      <dgm:spPr/>
      <dgm:t>
        <a:bodyPr/>
        <a:lstStyle/>
        <a:p>
          <a:endParaRPr lang="en-GB"/>
        </a:p>
      </dgm:t>
    </dgm:pt>
    <dgm:pt modelId="{8585B6AE-19B1-4949-A77A-95297D58DA07}" type="pres">
      <dgm:prSet presAssocID="{1026AB08-8087-491A-97D8-90ADE5C68B3F}" presName="level2Shape" presStyleLbl="node2" presStyleIdx="0" presStyleCnt="5" custScaleX="109441"/>
      <dgm:spPr/>
      <dgm:t>
        <a:bodyPr/>
        <a:lstStyle/>
        <a:p>
          <a:endParaRPr lang="en-GB"/>
        </a:p>
      </dgm:t>
    </dgm:pt>
    <dgm:pt modelId="{CB6C3260-931F-44A3-ABEC-8D359A4DB95E}" type="pres">
      <dgm:prSet presAssocID="{1026AB08-8087-491A-97D8-90ADE5C68B3F}" presName="hierChild3" presStyleCnt="0"/>
      <dgm:spPr/>
      <dgm:t>
        <a:bodyPr/>
        <a:lstStyle/>
        <a:p>
          <a:endParaRPr lang="en-GB"/>
        </a:p>
      </dgm:t>
    </dgm:pt>
    <dgm:pt modelId="{ABAF7C46-36C9-4CA2-82BA-7C0C5B9F18C7}" type="pres">
      <dgm:prSet presAssocID="{39F4BD58-EE48-4043-8699-6BF14891BEB2}" presName="Name19" presStyleLbl="parChTrans1D2" presStyleIdx="1" presStyleCnt="5"/>
      <dgm:spPr/>
      <dgm:t>
        <a:bodyPr/>
        <a:lstStyle/>
        <a:p>
          <a:endParaRPr lang="en-GB"/>
        </a:p>
      </dgm:t>
    </dgm:pt>
    <dgm:pt modelId="{C1202513-B92D-4A66-954B-FCBCFDCBFFBD}" type="pres">
      <dgm:prSet presAssocID="{51050C63-2D90-4F03-8481-9D5DBABF99C7}" presName="Name21" presStyleCnt="0"/>
      <dgm:spPr/>
      <dgm:t>
        <a:bodyPr/>
        <a:lstStyle/>
        <a:p>
          <a:endParaRPr lang="en-GB"/>
        </a:p>
      </dgm:t>
    </dgm:pt>
    <dgm:pt modelId="{2284AB9B-DB66-4663-BAB6-3B37B73665B6}" type="pres">
      <dgm:prSet presAssocID="{51050C63-2D90-4F03-8481-9D5DBABF99C7}" presName="level2Shape" presStyleLbl="node2" presStyleIdx="1" presStyleCnt="5"/>
      <dgm:spPr/>
      <dgm:t>
        <a:bodyPr/>
        <a:lstStyle/>
        <a:p>
          <a:endParaRPr lang="en-GB"/>
        </a:p>
      </dgm:t>
    </dgm:pt>
    <dgm:pt modelId="{270E3397-EEA3-4655-B514-305F78AD9AE9}" type="pres">
      <dgm:prSet presAssocID="{51050C63-2D90-4F03-8481-9D5DBABF99C7}" presName="hierChild3" presStyleCnt="0"/>
      <dgm:spPr/>
      <dgm:t>
        <a:bodyPr/>
        <a:lstStyle/>
        <a:p>
          <a:endParaRPr lang="en-GB"/>
        </a:p>
      </dgm:t>
    </dgm:pt>
    <dgm:pt modelId="{A0A5729F-F119-4EBC-A159-B3E0B68F139A}" type="pres">
      <dgm:prSet presAssocID="{DA3C769E-83FB-44CF-A820-AA5B744F3289}" presName="Name19" presStyleLbl="parChTrans1D3" presStyleIdx="0" presStyleCnt="8"/>
      <dgm:spPr/>
      <dgm:t>
        <a:bodyPr/>
        <a:lstStyle/>
        <a:p>
          <a:endParaRPr lang="en-GB"/>
        </a:p>
      </dgm:t>
    </dgm:pt>
    <dgm:pt modelId="{6A829439-F927-4AC2-9035-97DEACBD8DF7}" type="pres">
      <dgm:prSet presAssocID="{CD45DCC3-D6C6-496E-8B41-AABD0E60E836}" presName="Name21" presStyleCnt="0"/>
      <dgm:spPr/>
      <dgm:t>
        <a:bodyPr/>
        <a:lstStyle/>
        <a:p>
          <a:endParaRPr lang="en-GB"/>
        </a:p>
      </dgm:t>
    </dgm:pt>
    <dgm:pt modelId="{96C01A9E-C2F3-4DA0-8BC6-B431C06D7F16}" type="pres">
      <dgm:prSet presAssocID="{CD45DCC3-D6C6-496E-8B41-AABD0E60E836}" presName="level2Shape" presStyleLbl="node3" presStyleIdx="0" presStyleCnt="8"/>
      <dgm:spPr/>
      <dgm:t>
        <a:bodyPr/>
        <a:lstStyle/>
        <a:p>
          <a:endParaRPr lang="en-GB"/>
        </a:p>
      </dgm:t>
    </dgm:pt>
    <dgm:pt modelId="{036DC8E4-5552-408E-A059-7C2FCB92CAFD}" type="pres">
      <dgm:prSet presAssocID="{CD45DCC3-D6C6-496E-8B41-AABD0E60E836}" presName="hierChild3" presStyleCnt="0"/>
      <dgm:spPr/>
      <dgm:t>
        <a:bodyPr/>
        <a:lstStyle/>
        <a:p>
          <a:endParaRPr lang="en-GB"/>
        </a:p>
      </dgm:t>
    </dgm:pt>
    <dgm:pt modelId="{3A45914D-858D-4547-B4AA-AE09BD2A5ABA}" type="pres">
      <dgm:prSet presAssocID="{FA5A3786-0D42-4120-AED0-E06B743DD300}" presName="Name19" presStyleLbl="parChTrans1D3" presStyleIdx="1" presStyleCnt="8"/>
      <dgm:spPr/>
      <dgm:t>
        <a:bodyPr/>
        <a:lstStyle/>
        <a:p>
          <a:endParaRPr lang="en-GB"/>
        </a:p>
      </dgm:t>
    </dgm:pt>
    <dgm:pt modelId="{D5CEE39A-D3A1-440C-99F8-2F5557E1DDE7}" type="pres">
      <dgm:prSet presAssocID="{0BCCED37-60EF-4BCB-A1C6-1BCA5ADF6C9F}" presName="Name21" presStyleCnt="0"/>
      <dgm:spPr/>
      <dgm:t>
        <a:bodyPr/>
        <a:lstStyle/>
        <a:p>
          <a:endParaRPr lang="en-GB"/>
        </a:p>
      </dgm:t>
    </dgm:pt>
    <dgm:pt modelId="{C2113B8C-3733-464C-9A46-DBB8AC5AE14B}" type="pres">
      <dgm:prSet presAssocID="{0BCCED37-60EF-4BCB-A1C6-1BCA5ADF6C9F}" presName="level2Shape" presStyleLbl="node3" presStyleIdx="1" presStyleCnt="8"/>
      <dgm:spPr/>
      <dgm:t>
        <a:bodyPr/>
        <a:lstStyle/>
        <a:p>
          <a:endParaRPr lang="en-GB"/>
        </a:p>
      </dgm:t>
    </dgm:pt>
    <dgm:pt modelId="{516EAAFF-9916-4440-9060-6908A55936F2}" type="pres">
      <dgm:prSet presAssocID="{0BCCED37-60EF-4BCB-A1C6-1BCA5ADF6C9F}" presName="hierChild3" presStyleCnt="0"/>
      <dgm:spPr/>
      <dgm:t>
        <a:bodyPr/>
        <a:lstStyle/>
        <a:p>
          <a:endParaRPr lang="en-GB"/>
        </a:p>
      </dgm:t>
    </dgm:pt>
    <dgm:pt modelId="{E5E2E5C8-29E4-4FE8-A187-38FD39C7AC07}" type="pres">
      <dgm:prSet presAssocID="{5999CD2C-02F7-4151-BA12-6605276B02E2}" presName="Name19" presStyleLbl="parChTrans1D3" presStyleIdx="2" presStyleCnt="8"/>
      <dgm:spPr/>
      <dgm:t>
        <a:bodyPr/>
        <a:lstStyle/>
        <a:p>
          <a:endParaRPr lang="en-GB"/>
        </a:p>
      </dgm:t>
    </dgm:pt>
    <dgm:pt modelId="{5F892E8D-DC77-4946-AFF1-69FF59BBA21D}" type="pres">
      <dgm:prSet presAssocID="{55DC346C-B925-42C7-A722-70814678B5D2}" presName="Name21" presStyleCnt="0"/>
      <dgm:spPr/>
      <dgm:t>
        <a:bodyPr/>
        <a:lstStyle/>
        <a:p>
          <a:endParaRPr lang="en-GB"/>
        </a:p>
      </dgm:t>
    </dgm:pt>
    <dgm:pt modelId="{7F8818C3-8C97-4BB0-BB5A-F1E86100E88C}" type="pres">
      <dgm:prSet presAssocID="{55DC346C-B925-42C7-A722-70814678B5D2}" presName="level2Shape" presStyleLbl="node3" presStyleIdx="2" presStyleCnt="8" custScaleX="119567"/>
      <dgm:spPr/>
      <dgm:t>
        <a:bodyPr/>
        <a:lstStyle/>
        <a:p>
          <a:endParaRPr lang="en-GB"/>
        </a:p>
      </dgm:t>
    </dgm:pt>
    <dgm:pt modelId="{FA7B1B74-13B8-4435-8906-682347897820}" type="pres">
      <dgm:prSet presAssocID="{55DC346C-B925-42C7-A722-70814678B5D2}" presName="hierChild3" presStyleCnt="0"/>
      <dgm:spPr/>
      <dgm:t>
        <a:bodyPr/>
        <a:lstStyle/>
        <a:p>
          <a:endParaRPr lang="en-GB"/>
        </a:p>
      </dgm:t>
    </dgm:pt>
    <dgm:pt modelId="{BA3DFEE3-82C8-4032-8EDD-F858E6C52992}" type="pres">
      <dgm:prSet presAssocID="{372A7DB1-D09B-4E96-A049-CA00F0A67171}" presName="Name19" presStyleLbl="parChTrans1D3" presStyleIdx="3" presStyleCnt="8"/>
      <dgm:spPr/>
      <dgm:t>
        <a:bodyPr/>
        <a:lstStyle/>
        <a:p>
          <a:endParaRPr lang="en-GB"/>
        </a:p>
      </dgm:t>
    </dgm:pt>
    <dgm:pt modelId="{66E88078-31BD-4F2B-8C41-D04C4C5C4E5A}" type="pres">
      <dgm:prSet presAssocID="{0318326C-A859-4106-85A8-F762E833C8B3}" presName="Name21" presStyleCnt="0"/>
      <dgm:spPr/>
      <dgm:t>
        <a:bodyPr/>
        <a:lstStyle/>
        <a:p>
          <a:endParaRPr lang="en-GB"/>
        </a:p>
      </dgm:t>
    </dgm:pt>
    <dgm:pt modelId="{53D1A6AC-2DA3-41E9-86F1-6605A3179ABF}" type="pres">
      <dgm:prSet presAssocID="{0318326C-A859-4106-85A8-F762E833C8B3}" presName="level2Shape" presStyleLbl="node3" presStyleIdx="3" presStyleCnt="8" custScaleX="111698"/>
      <dgm:spPr/>
      <dgm:t>
        <a:bodyPr/>
        <a:lstStyle/>
        <a:p>
          <a:endParaRPr lang="en-GB"/>
        </a:p>
      </dgm:t>
    </dgm:pt>
    <dgm:pt modelId="{94AFBC86-743F-47BE-92D9-93B223E84D42}" type="pres">
      <dgm:prSet presAssocID="{0318326C-A859-4106-85A8-F762E833C8B3}" presName="hierChild3" presStyleCnt="0"/>
      <dgm:spPr/>
      <dgm:t>
        <a:bodyPr/>
        <a:lstStyle/>
        <a:p>
          <a:endParaRPr lang="en-GB"/>
        </a:p>
      </dgm:t>
    </dgm:pt>
    <dgm:pt modelId="{345E16BA-CFFE-4C7E-8449-746678C47AA4}" type="pres">
      <dgm:prSet presAssocID="{747C7F7D-FCD5-4DE3-84F4-085B3274B055}" presName="Name19" presStyleLbl="parChTrans1D2" presStyleIdx="2" presStyleCnt="5"/>
      <dgm:spPr/>
      <dgm:t>
        <a:bodyPr/>
        <a:lstStyle/>
        <a:p>
          <a:endParaRPr lang="en-GB"/>
        </a:p>
      </dgm:t>
    </dgm:pt>
    <dgm:pt modelId="{9D96D579-5CCA-41E8-8013-032EBF764D94}" type="pres">
      <dgm:prSet presAssocID="{14094B35-6AE4-467E-9EF5-2F0AF67596B1}" presName="Name21" presStyleCnt="0"/>
      <dgm:spPr/>
      <dgm:t>
        <a:bodyPr/>
        <a:lstStyle/>
        <a:p>
          <a:endParaRPr lang="en-GB"/>
        </a:p>
      </dgm:t>
    </dgm:pt>
    <dgm:pt modelId="{DA98F957-29D8-481B-96EE-4F3689FD8D8D}" type="pres">
      <dgm:prSet presAssocID="{14094B35-6AE4-467E-9EF5-2F0AF67596B1}" presName="level2Shape" presStyleLbl="node2" presStyleIdx="2" presStyleCnt="5"/>
      <dgm:spPr/>
      <dgm:t>
        <a:bodyPr/>
        <a:lstStyle/>
        <a:p>
          <a:endParaRPr lang="en-GB"/>
        </a:p>
      </dgm:t>
    </dgm:pt>
    <dgm:pt modelId="{3E8FDD03-1F19-496A-80EF-F7CE2F573AA3}" type="pres">
      <dgm:prSet presAssocID="{14094B35-6AE4-467E-9EF5-2F0AF67596B1}" presName="hierChild3" presStyleCnt="0"/>
      <dgm:spPr/>
      <dgm:t>
        <a:bodyPr/>
        <a:lstStyle/>
        <a:p>
          <a:endParaRPr lang="en-GB"/>
        </a:p>
      </dgm:t>
    </dgm:pt>
    <dgm:pt modelId="{C1E883C3-A699-4A74-8FAE-222410EEAEA3}" type="pres">
      <dgm:prSet presAssocID="{DBB2393A-061A-4F1E-801F-5048B8F2B7E8}" presName="Name19" presStyleLbl="parChTrans1D2" presStyleIdx="3" presStyleCnt="5"/>
      <dgm:spPr/>
      <dgm:t>
        <a:bodyPr/>
        <a:lstStyle/>
        <a:p>
          <a:endParaRPr lang="en-GB"/>
        </a:p>
      </dgm:t>
    </dgm:pt>
    <dgm:pt modelId="{05D8A183-2398-4751-9575-C51BB0D93E76}" type="pres">
      <dgm:prSet presAssocID="{4FC35E05-4C3C-4663-85D5-090A539F0871}" presName="Name21" presStyleCnt="0"/>
      <dgm:spPr/>
      <dgm:t>
        <a:bodyPr/>
        <a:lstStyle/>
        <a:p>
          <a:endParaRPr lang="en-GB"/>
        </a:p>
      </dgm:t>
    </dgm:pt>
    <dgm:pt modelId="{4E6AA498-3ACC-474A-9364-0F98F1ED91A1}" type="pres">
      <dgm:prSet presAssocID="{4FC35E05-4C3C-4663-85D5-090A539F0871}" presName="level2Shape" presStyleLbl="node2" presStyleIdx="3" presStyleCnt="5"/>
      <dgm:spPr/>
      <dgm:t>
        <a:bodyPr/>
        <a:lstStyle/>
        <a:p>
          <a:endParaRPr lang="en-GB"/>
        </a:p>
      </dgm:t>
    </dgm:pt>
    <dgm:pt modelId="{5E21C4E2-EA2F-42CD-BB85-E9694A1FD34F}" type="pres">
      <dgm:prSet presAssocID="{4FC35E05-4C3C-4663-85D5-090A539F0871}" presName="hierChild3" presStyleCnt="0"/>
      <dgm:spPr/>
      <dgm:t>
        <a:bodyPr/>
        <a:lstStyle/>
        <a:p>
          <a:endParaRPr lang="en-GB"/>
        </a:p>
      </dgm:t>
    </dgm:pt>
    <dgm:pt modelId="{FD74E84A-258C-41D7-B099-E7F20FC6FC19}" type="pres">
      <dgm:prSet presAssocID="{9768AA4E-9A1E-4AC9-AC51-42AACBA1FAB5}" presName="Name19" presStyleLbl="parChTrans1D3" presStyleIdx="4" presStyleCnt="8"/>
      <dgm:spPr/>
      <dgm:t>
        <a:bodyPr/>
        <a:lstStyle/>
        <a:p>
          <a:endParaRPr lang="en-GB"/>
        </a:p>
      </dgm:t>
    </dgm:pt>
    <dgm:pt modelId="{2D50BBD8-1F23-40B7-A543-268D814DD0AF}" type="pres">
      <dgm:prSet presAssocID="{54F1F2E3-6CDB-4894-9493-B7ACE9A981B0}" presName="Name21" presStyleCnt="0"/>
      <dgm:spPr/>
      <dgm:t>
        <a:bodyPr/>
        <a:lstStyle/>
        <a:p>
          <a:endParaRPr lang="en-GB"/>
        </a:p>
      </dgm:t>
    </dgm:pt>
    <dgm:pt modelId="{B7D6D832-9CD7-40F8-ADA4-0BFC70EAAEC8}" type="pres">
      <dgm:prSet presAssocID="{54F1F2E3-6CDB-4894-9493-B7ACE9A981B0}" presName="level2Shape" presStyleLbl="node3" presStyleIdx="4" presStyleCnt="8"/>
      <dgm:spPr/>
      <dgm:t>
        <a:bodyPr/>
        <a:lstStyle/>
        <a:p>
          <a:endParaRPr lang="en-GB"/>
        </a:p>
      </dgm:t>
    </dgm:pt>
    <dgm:pt modelId="{927B9749-7640-42D3-BE6F-8F1488FEAD6D}" type="pres">
      <dgm:prSet presAssocID="{54F1F2E3-6CDB-4894-9493-B7ACE9A981B0}" presName="hierChild3" presStyleCnt="0"/>
      <dgm:spPr/>
      <dgm:t>
        <a:bodyPr/>
        <a:lstStyle/>
        <a:p>
          <a:endParaRPr lang="en-GB"/>
        </a:p>
      </dgm:t>
    </dgm:pt>
    <dgm:pt modelId="{C83433C8-A570-4176-A69E-09ECDE2E82F7}" type="pres">
      <dgm:prSet presAssocID="{6ABCC336-EC9E-4E83-BF4F-200E4E273767}" presName="Name19" presStyleLbl="parChTrans1D3" presStyleIdx="5" presStyleCnt="8"/>
      <dgm:spPr/>
      <dgm:t>
        <a:bodyPr/>
        <a:lstStyle/>
        <a:p>
          <a:endParaRPr lang="en-GB"/>
        </a:p>
      </dgm:t>
    </dgm:pt>
    <dgm:pt modelId="{D331B4A8-4DDD-4A15-B00B-9FE5D8885D0E}" type="pres">
      <dgm:prSet presAssocID="{DAFFBA6F-39BE-4EBB-ADA6-41A56C147FBA}" presName="Name21" presStyleCnt="0"/>
      <dgm:spPr/>
      <dgm:t>
        <a:bodyPr/>
        <a:lstStyle/>
        <a:p>
          <a:endParaRPr lang="en-GB"/>
        </a:p>
      </dgm:t>
    </dgm:pt>
    <dgm:pt modelId="{6C5A05E1-F71E-426E-A435-04882A7F605C}" type="pres">
      <dgm:prSet presAssocID="{DAFFBA6F-39BE-4EBB-ADA6-41A56C147FBA}" presName="level2Shape" presStyleLbl="node3" presStyleIdx="5" presStyleCnt="8"/>
      <dgm:spPr/>
      <dgm:t>
        <a:bodyPr/>
        <a:lstStyle/>
        <a:p>
          <a:endParaRPr lang="en-GB"/>
        </a:p>
      </dgm:t>
    </dgm:pt>
    <dgm:pt modelId="{D4E1BAA4-AC89-4563-895A-9D07EF517BD6}" type="pres">
      <dgm:prSet presAssocID="{DAFFBA6F-39BE-4EBB-ADA6-41A56C147FBA}" presName="hierChild3" presStyleCnt="0"/>
      <dgm:spPr/>
      <dgm:t>
        <a:bodyPr/>
        <a:lstStyle/>
        <a:p>
          <a:endParaRPr lang="en-GB"/>
        </a:p>
      </dgm:t>
    </dgm:pt>
    <dgm:pt modelId="{5C0CFAFA-C800-4AFA-AD55-7A417474D133}" type="pres">
      <dgm:prSet presAssocID="{AC15D612-AE58-4FD6-82E3-DC7DE4459C2A}" presName="Name19" presStyleLbl="parChTrans1D2" presStyleIdx="4" presStyleCnt="5"/>
      <dgm:spPr/>
      <dgm:t>
        <a:bodyPr/>
        <a:lstStyle/>
        <a:p>
          <a:endParaRPr lang="en-GB"/>
        </a:p>
      </dgm:t>
    </dgm:pt>
    <dgm:pt modelId="{A4C7D7AC-AD37-47FA-92E8-87CD4340286B}" type="pres">
      <dgm:prSet presAssocID="{653ADA03-F787-41FA-BFB4-BC4F1DCF3B07}" presName="Name21" presStyleCnt="0"/>
      <dgm:spPr/>
      <dgm:t>
        <a:bodyPr/>
        <a:lstStyle/>
        <a:p>
          <a:endParaRPr lang="en-GB"/>
        </a:p>
      </dgm:t>
    </dgm:pt>
    <dgm:pt modelId="{B6EB08E5-C415-44C4-967A-F9FAD757D5BD}" type="pres">
      <dgm:prSet presAssocID="{653ADA03-F787-41FA-BFB4-BC4F1DCF3B07}" presName="level2Shape" presStyleLbl="node2" presStyleIdx="4" presStyleCnt="5"/>
      <dgm:spPr/>
      <dgm:t>
        <a:bodyPr/>
        <a:lstStyle/>
        <a:p>
          <a:endParaRPr lang="en-GB"/>
        </a:p>
      </dgm:t>
    </dgm:pt>
    <dgm:pt modelId="{7A5C4F49-62A0-4199-ADFC-CFFA83BB7F11}" type="pres">
      <dgm:prSet presAssocID="{653ADA03-F787-41FA-BFB4-BC4F1DCF3B07}" presName="hierChild3" presStyleCnt="0"/>
      <dgm:spPr/>
      <dgm:t>
        <a:bodyPr/>
        <a:lstStyle/>
        <a:p>
          <a:endParaRPr lang="en-GB"/>
        </a:p>
      </dgm:t>
    </dgm:pt>
    <dgm:pt modelId="{5B47D722-2B16-4673-B4BE-510EE0D15736}" type="pres">
      <dgm:prSet presAssocID="{923E95D8-C436-4731-A36D-7E829C00350E}" presName="Name19" presStyleLbl="parChTrans1D3" presStyleIdx="6" presStyleCnt="8"/>
      <dgm:spPr/>
      <dgm:t>
        <a:bodyPr/>
        <a:lstStyle/>
        <a:p>
          <a:endParaRPr lang="en-GB"/>
        </a:p>
      </dgm:t>
    </dgm:pt>
    <dgm:pt modelId="{B78B47F3-579A-439C-88A0-8120CAD3166C}" type="pres">
      <dgm:prSet presAssocID="{FCB87CB8-02D8-4B08-8B81-1E77D3B4C295}" presName="Name21" presStyleCnt="0"/>
      <dgm:spPr/>
      <dgm:t>
        <a:bodyPr/>
        <a:lstStyle/>
        <a:p>
          <a:endParaRPr lang="en-GB"/>
        </a:p>
      </dgm:t>
    </dgm:pt>
    <dgm:pt modelId="{EE16E64A-3A0A-4DDA-BA73-11B53AAE1AD8}" type="pres">
      <dgm:prSet presAssocID="{FCB87CB8-02D8-4B08-8B81-1E77D3B4C295}" presName="level2Shape" presStyleLbl="node3" presStyleIdx="6" presStyleCnt="8"/>
      <dgm:spPr/>
      <dgm:t>
        <a:bodyPr/>
        <a:lstStyle/>
        <a:p>
          <a:endParaRPr lang="en-GB"/>
        </a:p>
      </dgm:t>
    </dgm:pt>
    <dgm:pt modelId="{32B60B2B-38B5-4B83-A01C-8EBFFF52A0BE}" type="pres">
      <dgm:prSet presAssocID="{FCB87CB8-02D8-4B08-8B81-1E77D3B4C295}" presName="hierChild3" presStyleCnt="0"/>
      <dgm:spPr/>
      <dgm:t>
        <a:bodyPr/>
        <a:lstStyle/>
        <a:p>
          <a:endParaRPr lang="en-GB"/>
        </a:p>
      </dgm:t>
    </dgm:pt>
    <dgm:pt modelId="{5F6DFCB9-4492-4783-9A5A-1804A02A6C02}" type="pres">
      <dgm:prSet presAssocID="{6079BCE7-1F55-4649-96D5-B15F3957D5CE}" presName="Name19" presStyleLbl="parChTrans1D3" presStyleIdx="7" presStyleCnt="8"/>
      <dgm:spPr/>
      <dgm:t>
        <a:bodyPr/>
        <a:lstStyle/>
        <a:p>
          <a:endParaRPr lang="en-GB"/>
        </a:p>
      </dgm:t>
    </dgm:pt>
    <dgm:pt modelId="{E2876CD3-0080-4BFF-88B6-591D696CF871}" type="pres">
      <dgm:prSet presAssocID="{FBEEC2F0-1ECA-41B3-A5D1-D384D55D19DD}" presName="Name21" presStyleCnt="0"/>
      <dgm:spPr/>
      <dgm:t>
        <a:bodyPr/>
        <a:lstStyle/>
        <a:p>
          <a:endParaRPr lang="en-GB"/>
        </a:p>
      </dgm:t>
    </dgm:pt>
    <dgm:pt modelId="{333418D4-F6A1-441D-91A6-F8456FEB461D}" type="pres">
      <dgm:prSet presAssocID="{FBEEC2F0-1ECA-41B3-A5D1-D384D55D19DD}" presName="level2Shape" presStyleLbl="node3" presStyleIdx="7" presStyleCnt="8"/>
      <dgm:spPr/>
      <dgm:t>
        <a:bodyPr/>
        <a:lstStyle/>
        <a:p>
          <a:endParaRPr lang="en-GB"/>
        </a:p>
      </dgm:t>
    </dgm:pt>
    <dgm:pt modelId="{B33AF3FB-F3FE-4409-8C0E-83D6B7E01397}" type="pres">
      <dgm:prSet presAssocID="{FBEEC2F0-1ECA-41B3-A5D1-D384D55D19DD}" presName="hierChild3" presStyleCnt="0"/>
      <dgm:spPr/>
      <dgm:t>
        <a:bodyPr/>
        <a:lstStyle/>
        <a:p>
          <a:endParaRPr lang="en-GB"/>
        </a:p>
      </dgm:t>
    </dgm:pt>
    <dgm:pt modelId="{18F0C3B3-CB0C-4DEE-B939-6EF53F17CAF8}" type="pres">
      <dgm:prSet presAssocID="{279FFCF6-046A-468F-BF8D-64D310532D22}" presName="bgShapesFlow" presStyleCnt="0"/>
      <dgm:spPr/>
      <dgm:t>
        <a:bodyPr/>
        <a:lstStyle/>
        <a:p>
          <a:endParaRPr lang="en-GB"/>
        </a:p>
      </dgm:t>
    </dgm:pt>
  </dgm:ptLst>
  <dgm:cxnLst>
    <dgm:cxn modelId="{B97BB8E9-D96E-4F22-92CD-199E5CC8038A}" type="presOf" srcId="{4FC35E05-4C3C-4663-85D5-090A539F0871}" destId="{4E6AA498-3ACC-474A-9364-0F98F1ED91A1}" srcOrd="0" destOrd="0" presId="urn:microsoft.com/office/officeart/2005/8/layout/hierarchy6"/>
    <dgm:cxn modelId="{A0A79494-4A83-4AC2-B532-7CD805B332DC}" type="presOf" srcId="{55DC346C-B925-42C7-A722-70814678B5D2}" destId="{7F8818C3-8C97-4BB0-BB5A-F1E86100E88C}" srcOrd="0" destOrd="0" presId="urn:microsoft.com/office/officeart/2005/8/layout/hierarchy6"/>
    <dgm:cxn modelId="{B2FE1D28-7444-401A-A87E-9219F5B857A1}" srcId="{845D149C-1554-4A2D-B0D7-A5E54ECF21B2}" destId="{14094B35-6AE4-467E-9EF5-2F0AF67596B1}" srcOrd="2" destOrd="0" parTransId="{747C7F7D-FCD5-4DE3-84F4-085B3274B055}" sibTransId="{E8B2154E-19B1-4F3E-A1A6-3C844EFAD04F}"/>
    <dgm:cxn modelId="{D6D5E8BB-63B0-42FD-BE50-4C910462564E}" type="presOf" srcId="{747C7F7D-FCD5-4DE3-84F4-085B3274B055}" destId="{345E16BA-CFFE-4C7E-8449-746678C47AA4}" srcOrd="0" destOrd="0" presId="urn:microsoft.com/office/officeart/2005/8/layout/hierarchy6"/>
    <dgm:cxn modelId="{DD1A4280-B79F-4CFA-813C-79799ACC2F48}" type="presOf" srcId="{14094B35-6AE4-467E-9EF5-2F0AF67596B1}" destId="{DA98F957-29D8-481B-96EE-4F3689FD8D8D}" srcOrd="0" destOrd="0" presId="urn:microsoft.com/office/officeart/2005/8/layout/hierarchy6"/>
    <dgm:cxn modelId="{D9E3274F-AAEE-4495-8C45-031FAA17222E}" type="presOf" srcId="{5999CD2C-02F7-4151-BA12-6605276B02E2}" destId="{E5E2E5C8-29E4-4FE8-A187-38FD39C7AC07}" srcOrd="0" destOrd="0" presId="urn:microsoft.com/office/officeart/2005/8/layout/hierarchy6"/>
    <dgm:cxn modelId="{7577C1FC-9B44-4105-8B93-C3E5E3CB035B}" type="presOf" srcId="{DA3C769E-83FB-44CF-A820-AA5B744F3289}" destId="{A0A5729F-F119-4EBC-A159-B3E0B68F139A}" srcOrd="0" destOrd="0" presId="urn:microsoft.com/office/officeart/2005/8/layout/hierarchy6"/>
    <dgm:cxn modelId="{65155A4C-8274-4E2F-89EE-C4B1F51FFB1D}" type="presOf" srcId="{653ADA03-F787-41FA-BFB4-BC4F1DCF3B07}" destId="{B6EB08E5-C415-44C4-967A-F9FAD757D5BD}" srcOrd="0" destOrd="0" presId="urn:microsoft.com/office/officeart/2005/8/layout/hierarchy6"/>
    <dgm:cxn modelId="{E1EE2167-7231-4C06-A62B-7C0B2BC00BEA}" srcId="{51050C63-2D90-4F03-8481-9D5DBABF99C7}" destId="{55DC346C-B925-42C7-A722-70814678B5D2}" srcOrd="2" destOrd="0" parTransId="{5999CD2C-02F7-4151-BA12-6605276B02E2}" sibTransId="{C7B27BAB-AE03-4D71-8220-CA1747E59AF7}"/>
    <dgm:cxn modelId="{F6BBE739-3053-4703-AD9E-2C5BC1DBB3A6}" srcId="{279FFCF6-046A-468F-BF8D-64D310532D22}" destId="{845D149C-1554-4A2D-B0D7-A5E54ECF21B2}" srcOrd="0" destOrd="0" parTransId="{B076CD08-95F1-4FF1-9725-435F1497F979}" sibTransId="{C56FCB3E-6028-4DC9-81F3-D067A5961B3A}"/>
    <dgm:cxn modelId="{FC9BA591-7B37-4EDD-A3E8-2CAD37FAC1BE}" type="presOf" srcId="{39F4BD58-EE48-4043-8699-6BF14891BEB2}" destId="{ABAF7C46-36C9-4CA2-82BA-7C0C5B9F18C7}" srcOrd="0" destOrd="0" presId="urn:microsoft.com/office/officeart/2005/8/layout/hierarchy6"/>
    <dgm:cxn modelId="{B45A6F34-C1D2-4F25-8914-15AC8713B4A1}" srcId="{51050C63-2D90-4F03-8481-9D5DBABF99C7}" destId="{0318326C-A859-4106-85A8-F762E833C8B3}" srcOrd="3" destOrd="0" parTransId="{372A7DB1-D09B-4E96-A049-CA00F0A67171}" sibTransId="{C8DF85BC-905F-4D0D-B030-6AA48F8209B4}"/>
    <dgm:cxn modelId="{489E1AD6-8E2C-4520-95D9-436DC16145A8}" type="presOf" srcId="{DBB2393A-061A-4F1E-801F-5048B8F2B7E8}" destId="{C1E883C3-A699-4A74-8FAE-222410EEAEA3}" srcOrd="0" destOrd="0" presId="urn:microsoft.com/office/officeart/2005/8/layout/hierarchy6"/>
    <dgm:cxn modelId="{C733E4D7-22A1-49B2-B90D-B53CB76DC542}" type="presOf" srcId="{1026AB08-8087-491A-97D8-90ADE5C68B3F}" destId="{8585B6AE-19B1-4949-A77A-95297D58DA07}" srcOrd="0" destOrd="0" presId="urn:microsoft.com/office/officeart/2005/8/layout/hierarchy6"/>
    <dgm:cxn modelId="{6178C14E-DD8A-41CF-892A-C50237A3899F}" type="presOf" srcId="{DAFFBA6F-39BE-4EBB-ADA6-41A56C147FBA}" destId="{6C5A05E1-F71E-426E-A435-04882A7F605C}" srcOrd="0" destOrd="0" presId="urn:microsoft.com/office/officeart/2005/8/layout/hierarchy6"/>
    <dgm:cxn modelId="{32DB32EA-C5CC-4ED3-81B5-31F4B1F91A37}" type="presOf" srcId="{6ABCC336-EC9E-4E83-BF4F-200E4E273767}" destId="{C83433C8-A570-4176-A69E-09ECDE2E82F7}" srcOrd="0" destOrd="0" presId="urn:microsoft.com/office/officeart/2005/8/layout/hierarchy6"/>
    <dgm:cxn modelId="{342106B7-8182-4C09-928B-354ADCD08203}" type="presOf" srcId="{FCB87CB8-02D8-4B08-8B81-1E77D3B4C295}" destId="{EE16E64A-3A0A-4DDA-BA73-11B53AAE1AD8}" srcOrd="0" destOrd="0" presId="urn:microsoft.com/office/officeart/2005/8/layout/hierarchy6"/>
    <dgm:cxn modelId="{A6FF2E25-E1CD-4E70-B671-3988EB16C86C}" type="presOf" srcId="{845D149C-1554-4A2D-B0D7-A5E54ECF21B2}" destId="{12D9A0DC-BFF3-4AC9-B698-F141E29AEE36}" srcOrd="0" destOrd="0" presId="urn:microsoft.com/office/officeart/2005/8/layout/hierarchy6"/>
    <dgm:cxn modelId="{C6C8C7C3-C13F-4080-A10E-6636008642D2}" type="presOf" srcId="{AC15D612-AE58-4FD6-82E3-DC7DE4459C2A}" destId="{5C0CFAFA-C800-4AFA-AD55-7A417474D133}" srcOrd="0" destOrd="0" presId="urn:microsoft.com/office/officeart/2005/8/layout/hierarchy6"/>
    <dgm:cxn modelId="{D3F955A7-E69D-4B51-9FCE-88A0E66528C4}" type="presOf" srcId="{9768AA4E-9A1E-4AC9-AC51-42AACBA1FAB5}" destId="{FD74E84A-258C-41D7-B099-E7F20FC6FC19}" srcOrd="0" destOrd="0" presId="urn:microsoft.com/office/officeart/2005/8/layout/hierarchy6"/>
    <dgm:cxn modelId="{F552FC13-635C-4999-A3AB-FDA0B1F73C56}" srcId="{4FC35E05-4C3C-4663-85D5-090A539F0871}" destId="{54F1F2E3-6CDB-4894-9493-B7ACE9A981B0}" srcOrd="0" destOrd="0" parTransId="{9768AA4E-9A1E-4AC9-AC51-42AACBA1FAB5}" sibTransId="{75847CCA-6E9E-426F-AC86-8A9EC19170C4}"/>
    <dgm:cxn modelId="{2EF9E8E5-532D-4F6A-BB41-58DAB1474BD7}" srcId="{845D149C-1554-4A2D-B0D7-A5E54ECF21B2}" destId="{4FC35E05-4C3C-4663-85D5-090A539F0871}" srcOrd="3" destOrd="0" parTransId="{DBB2393A-061A-4F1E-801F-5048B8F2B7E8}" sibTransId="{7BCD03CC-D2E9-48D3-926C-E8E548450EF4}"/>
    <dgm:cxn modelId="{22A6A695-CD0F-4CBA-8AA0-B8F9042B7A44}" type="presOf" srcId="{FBEEC2F0-1ECA-41B3-A5D1-D384D55D19DD}" destId="{333418D4-F6A1-441D-91A6-F8456FEB461D}" srcOrd="0" destOrd="0" presId="urn:microsoft.com/office/officeart/2005/8/layout/hierarchy6"/>
    <dgm:cxn modelId="{FA18535A-B7E7-4608-89D1-09CC9474F780}" type="presOf" srcId="{FA5A3786-0D42-4120-AED0-E06B743DD300}" destId="{3A45914D-858D-4547-B4AA-AE09BD2A5ABA}" srcOrd="0" destOrd="0" presId="urn:microsoft.com/office/officeart/2005/8/layout/hierarchy6"/>
    <dgm:cxn modelId="{F3BAA3EB-7C22-438D-85A5-DDEE58893D08}" type="presOf" srcId="{0318326C-A859-4106-85A8-F762E833C8B3}" destId="{53D1A6AC-2DA3-41E9-86F1-6605A3179ABF}" srcOrd="0" destOrd="0" presId="urn:microsoft.com/office/officeart/2005/8/layout/hierarchy6"/>
    <dgm:cxn modelId="{E69C2A53-33AF-47A3-8B98-30CD2FE46447}" srcId="{845D149C-1554-4A2D-B0D7-A5E54ECF21B2}" destId="{51050C63-2D90-4F03-8481-9D5DBABF99C7}" srcOrd="1" destOrd="0" parTransId="{39F4BD58-EE48-4043-8699-6BF14891BEB2}" sibTransId="{5327A117-42D5-4F47-AD9C-E64FFE74711E}"/>
    <dgm:cxn modelId="{CE1255E9-1FA4-4651-8C19-DE4A5DC89D78}" srcId="{51050C63-2D90-4F03-8481-9D5DBABF99C7}" destId="{CD45DCC3-D6C6-496E-8B41-AABD0E60E836}" srcOrd="0" destOrd="0" parTransId="{DA3C769E-83FB-44CF-A820-AA5B744F3289}" sibTransId="{D0C4E3D8-41C2-4B46-9BB0-07EF2BFC28A7}"/>
    <dgm:cxn modelId="{CC374029-000B-43BA-8E6E-04561C69C356}" type="presOf" srcId="{0BCCED37-60EF-4BCB-A1C6-1BCA5ADF6C9F}" destId="{C2113B8C-3733-464C-9A46-DBB8AC5AE14B}" srcOrd="0" destOrd="0" presId="urn:microsoft.com/office/officeart/2005/8/layout/hierarchy6"/>
    <dgm:cxn modelId="{7532E22F-7656-46D3-A54C-BF4FAE8AC018}" type="presOf" srcId="{279FFCF6-046A-468F-BF8D-64D310532D22}" destId="{839AB42A-1BD7-4C45-B12A-F18A2D5E95A3}" srcOrd="0" destOrd="0" presId="urn:microsoft.com/office/officeart/2005/8/layout/hierarchy6"/>
    <dgm:cxn modelId="{EF3188F5-D6B2-4120-B437-F948A2FD12A8}" srcId="{4FC35E05-4C3C-4663-85D5-090A539F0871}" destId="{DAFFBA6F-39BE-4EBB-ADA6-41A56C147FBA}" srcOrd="1" destOrd="0" parTransId="{6ABCC336-EC9E-4E83-BF4F-200E4E273767}" sibTransId="{E65C4C2A-8D1F-42D9-A5FD-ADB049FD613D}"/>
    <dgm:cxn modelId="{E929F6C8-28C8-44FB-B11C-E68FD4DD63DA}" srcId="{653ADA03-F787-41FA-BFB4-BC4F1DCF3B07}" destId="{FCB87CB8-02D8-4B08-8B81-1E77D3B4C295}" srcOrd="0" destOrd="0" parTransId="{923E95D8-C436-4731-A36D-7E829C00350E}" sibTransId="{F2EB14CD-0CCB-4391-A4A5-D962510EA800}"/>
    <dgm:cxn modelId="{75C77E7E-C92A-4009-84D6-5CB773224E7F}" type="presOf" srcId="{6079BCE7-1F55-4649-96D5-B15F3957D5CE}" destId="{5F6DFCB9-4492-4783-9A5A-1804A02A6C02}" srcOrd="0" destOrd="0" presId="urn:microsoft.com/office/officeart/2005/8/layout/hierarchy6"/>
    <dgm:cxn modelId="{77E2E3A7-0CFB-4E18-BCBB-C3B5C5065F90}" type="presOf" srcId="{372A7DB1-D09B-4E96-A049-CA00F0A67171}" destId="{BA3DFEE3-82C8-4032-8EDD-F858E6C52992}" srcOrd="0" destOrd="0" presId="urn:microsoft.com/office/officeart/2005/8/layout/hierarchy6"/>
    <dgm:cxn modelId="{78E84C0E-A466-40DD-BF43-864422327844}" type="presOf" srcId="{3BDB1AD8-4E8A-4E0A-A997-45F9AEF4F830}" destId="{D85C2BCB-0025-4147-8CC2-7B6784969D35}" srcOrd="0" destOrd="0" presId="urn:microsoft.com/office/officeart/2005/8/layout/hierarchy6"/>
    <dgm:cxn modelId="{DA294E44-B056-4A6D-9867-1E98B7DE3ED6}" type="presOf" srcId="{CD45DCC3-D6C6-496E-8B41-AABD0E60E836}" destId="{96C01A9E-C2F3-4DA0-8BC6-B431C06D7F16}" srcOrd="0" destOrd="0" presId="urn:microsoft.com/office/officeart/2005/8/layout/hierarchy6"/>
    <dgm:cxn modelId="{A39C1BF9-294B-4C12-9958-7BB8DBD507A5}" type="presOf" srcId="{54F1F2E3-6CDB-4894-9493-B7ACE9A981B0}" destId="{B7D6D832-9CD7-40F8-ADA4-0BFC70EAAEC8}" srcOrd="0" destOrd="0" presId="urn:microsoft.com/office/officeart/2005/8/layout/hierarchy6"/>
    <dgm:cxn modelId="{9C4451A5-8714-401E-BF31-C30194E2D3D2}" srcId="{845D149C-1554-4A2D-B0D7-A5E54ECF21B2}" destId="{1026AB08-8087-491A-97D8-90ADE5C68B3F}" srcOrd="0" destOrd="0" parTransId="{3BDB1AD8-4E8A-4E0A-A997-45F9AEF4F830}" sibTransId="{598CBBDB-26CD-4570-B31F-F827FD620CB1}"/>
    <dgm:cxn modelId="{03A82D87-7BB2-4831-A4CB-C2D7F0B1C450}" srcId="{845D149C-1554-4A2D-B0D7-A5E54ECF21B2}" destId="{653ADA03-F787-41FA-BFB4-BC4F1DCF3B07}" srcOrd="4" destOrd="0" parTransId="{AC15D612-AE58-4FD6-82E3-DC7DE4459C2A}" sibTransId="{CFC3C8C3-0A9C-4DFE-B488-B850294FC385}"/>
    <dgm:cxn modelId="{B0198B0D-8E8E-4A7F-84E9-08BBE99D6361}" type="presOf" srcId="{51050C63-2D90-4F03-8481-9D5DBABF99C7}" destId="{2284AB9B-DB66-4663-BAB6-3B37B73665B6}" srcOrd="0" destOrd="0" presId="urn:microsoft.com/office/officeart/2005/8/layout/hierarchy6"/>
    <dgm:cxn modelId="{6C87C998-5D52-49C6-BE34-D3DF9E9EAB6F}" type="presOf" srcId="{923E95D8-C436-4731-A36D-7E829C00350E}" destId="{5B47D722-2B16-4673-B4BE-510EE0D15736}" srcOrd="0" destOrd="0" presId="urn:microsoft.com/office/officeart/2005/8/layout/hierarchy6"/>
    <dgm:cxn modelId="{D31B1482-874E-4758-A639-0DFEEF18B203}" srcId="{51050C63-2D90-4F03-8481-9D5DBABF99C7}" destId="{0BCCED37-60EF-4BCB-A1C6-1BCA5ADF6C9F}" srcOrd="1" destOrd="0" parTransId="{FA5A3786-0D42-4120-AED0-E06B743DD300}" sibTransId="{AFC9F12B-4294-4C32-9B66-0EA45EF93DCF}"/>
    <dgm:cxn modelId="{756CFA8E-746B-4263-9283-A6C3FFF7A464}" srcId="{653ADA03-F787-41FA-BFB4-BC4F1DCF3B07}" destId="{FBEEC2F0-1ECA-41B3-A5D1-D384D55D19DD}" srcOrd="1" destOrd="0" parTransId="{6079BCE7-1F55-4649-96D5-B15F3957D5CE}" sibTransId="{845018AF-D402-4AAD-A978-B65413053C0B}"/>
    <dgm:cxn modelId="{7F164E5A-A03A-40BD-A3DD-7920A8C910AD}" type="presParOf" srcId="{839AB42A-1BD7-4C45-B12A-F18A2D5E95A3}" destId="{6B44DB8C-12B9-47ED-BD3C-871483B63F28}" srcOrd="0" destOrd="0" presId="urn:microsoft.com/office/officeart/2005/8/layout/hierarchy6"/>
    <dgm:cxn modelId="{0708435B-7203-4854-B4C1-D881F4E66400}" type="presParOf" srcId="{6B44DB8C-12B9-47ED-BD3C-871483B63F28}" destId="{3615DBAF-8C76-435F-BC29-0A1C8E2C9689}" srcOrd="0" destOrd="0" presId="urn:microsoft.com/office/officeart/2005/8/layout/hierarchy6"/>
    <dgm:cxn modelId="{B9C567AF-5923-4A7C-BD8E-A44C418DE960}" type="presParOf" srcId="{3615DBAF-8C76-435F-BC29-0A1C8E2C9689}" destId="{50D99077-FBD2-4CF7-A862-6B739EE59979}" srcOrd="0" destOrd="0" presId="urn:microsoft.com/office/officeart/2005/8/layout/hierarchy6"/>
    <dgm:cxn modelId="{E532406F-4D1F-4634-9ED1-72869A9867D1}" type="presParOf" srcId="{50D99077-FBD2-4CF7-A862-6B739EE59979}" destId="{12D9A0DC-BFF3-4AC9-B698-F141E29AEE36}" srcOrd="0" destOrd="0" presId="urn:microsoft.com/office/officeart/2005/8/layout/hierarchy6"/>
    <dgm:cxn modelId="{C06A96CF-385D-47C8-8957-A1B8742F4EA9}" type="presParOf" srcId="{50D99077-FBD2-4CF7-A862-6B739EE59979}" destId="{58B933BB-B783-492B-A844-5FAB7E39046B}" srcOrd="1" destOrd="0" presId="urn:microsoft.com/office/officeart/2005/8/layout/hierarchy6"/>
    <dgm:cxn modelId="{EE583D1B-B9E3-41D8-A51C-D2206BD05675}" type="presParOf" srcId="{58B933BB-B783-492B-A844-5FAB7E39046B}" destId="{D85C2BCB-0025-4147-8CC2-7B6784969D35}" srcOrd="0" destOrd="0" presId="urn:microsoft.com/office/officeart/2005/8/layout/hierarchy6"/>
    <dgm:cxn modelId="{47C5EE91-AA6A-42B7-98B0-838D9234B03E}" type="presParOf" srcId="{58B933BB-B783-492B-A844-5FAB7E39046B}" destId="{2472313D-D96A-4E52-A6D3-ED77E6113424}" srcOrd="1" destOrd="0" presId="urn:microsoft.com/office/officeart/2005/8/layout/hierarchy6"/>
    <dgm:cxn modelId="{5F5ABCE2-8CA8-4D59-A43F-ED87859FC8B1}" type="presParOf" srcId="{2472313D-D96A-4E52-A6D3-ED77E6113424}" destId="{8585B6AE-19B1-4949-A77A-95297D58DA07}" srcOrd="0" destOrd="0" presId="urn:microsoft.com/office/officeart/2005/8/layout/hierarchy6"/>
    <dgm:cxn modelId="{6B4D1AF5-AA11-4923-9D20-478FDDCD4318}" type="presParOf" srcId="{2472313D-D96A-4E52-A6D3-ED77E6113424}" destId="{CB6C3260-931F-44A3-ABEC-8D359A4DB95E}" srcOrd="1" destOrd="0" presId="urn:microsoft.com/office/officeart/2005/8/layout/hierarchy6"/>
    <dgm:cxn modelId="{A7F6493D-E82B-413C-B743-5B827F23884F}" type="presParOf" srcId="{58B933BB-B783-492B-A844-5FAB7E39046B}" destId="{ABAF7C46-36C9-4CA2-82BA-7C0C5B9F18C7}" srcOrd="2" destOrd="0" presId="urn:microsoft.com/office/officeart/2005/8/layout/hierarchy6"/>
    <dgm:cxn modelId="{D45C8236-B61B-40C7-8D0F-B720CB44A91F}" type="presParOf" srcId="{58B933BB-B783-492B-A844-5FAB7E39046B}" destId="{C1202513-B92D-4A66-954B-FCBCFDCBFFBD}" srcOrd="3" destOrd="0" presId="urn:microsoft.com/office/officeart/2005/8/layout/hierarchy6"/>
    <dgm:cxn modelId="{4F8C2E23-1FE8-4A5E-BC69-F04AAA68C0D0}" type="presParOf" srcId="{C1202513-B92D-4A66-954B-FCBCFDCBFFBD}" destId="{2284AB9B-DB66-4663-BAB6-3B37B73665B6}" srcOrd="0" destOrd="0" presId="urn:microsoft.com/office/officeart/2005/8/layout/hierarchy6"/>
    <dgm:cxn modelId="{0254B14B-E5A6-4C77-A52E-01C1104B2438}" type="presParOf" srcId="{C1202513-B92D-4A66-954B-FCBCFDCBFFBD}" destId="{270E3397-EEA3-4655-B514-305F78AD9AE9}" srcOrd="1" destOrd="0" presId="urn:microsoft.com/office/officeart/2005/8/layout/hierarchy6"/>
    <dgm:cxn modelId="{0456BBA3-DBAC-473F-83A8-22A7C2FE7B3F}" type="presParOf" srcId="{270E3397-EEA3-4655-B514-305F78AD9AE9}" destId="{A0A5729F-F119-4EBC-A159-B3E0B68F139A}" srcOrd="0" destOrd="0" presId="urn:microsoft.com/office/officeart/2005/8/layout/hierarchy6"/>
    <dgm:cxn modelId="{E68745C6-4512-47C4-B7E8-A2EBCF0A3ACE}" type="presParOf" srcId="{270E3397-EEA3-4655-B514-305F78AD9AE9}" destId="{6A829439-F927-4AC2-9035-97DEACBD8DF7}" srcOrd="1" destOrd="0" presId="urn:microsoft.com/office/officeart/2005/8/layout/hierarchy6"/>
    <dgm:cxn modelId="{F98DB10E-E717-4FFC-8B3A-FA584C75075B}" type="presParOf" srcId="{6A829439-F927-4AC2-9035-97DEACBD8DF7}" destId="{96C01A9E-C2F3-4DA0-8BC6-B431C06D7F16}" srcOrd="0" destOrd="0" presId="urn:microsoft.com/office/officeart/2005/8/layout/hierarchy6"/>
    <dgm:cxn modelId="{0C07F2FB-A4AE-449A-A37A-A733585CF91D}" type="presParOf" srcId="{6A829439-F927-4AC2-9035-97DEACBD8DF7}" destId="{036DC8E4-5552-408E-A059-7C2FCB92CAFD}" srcOrd="1" destOrd="0" presId="urn:microsoft.com/office/officeart/2005/8/layout/hierarchy6"/>
    <dgm:cxn modelId="{24068FDA-6662-4A5D-B66D-47B023CA5869}" type="presParOf" srcId="{270E3397-EEA3-4655-B514-305F78AD9AE9}" destId="{3A45914D-858D-4547-B4AA-AE09BD2A5ABA}" srcOrd="2" destOrd="0" presId="urn:microsoft.com/office/officeart/2005/8/layout/hierarchy6"/>
    <dgm:cxn modelId="{D8D168BF-003C-4C93-80B5-84B1B3678133}" type="presParOf" srcId="{270E3397-EEA3-4655-B514-305F78AD9AE9}" destId="{D5CEE39A-D3A1-440C-99F8-2F5557E1DDE7}" srcOrd="3" destOrd="0" presId="urn:microsoft.com/office/officeart/2005/8/layout/hierarchy6"/>
    <dgm:cxn modelId="{96FAF8A2-C220-4349-9233-81C06D2B16B4}" type="presParOf" srcId="{D5CEE39A-D3A1-440C-99F8-2F5557E1DDE7}" destId="{C2113B8C-3733-464C-9A46-DBB8AC5AE14B}" srcOrd="0" destOrd="0" presId="urn:microsoft.com/office/officeart/2005/8/layout/hierarchy6"/>
    <dgm:cxn modelId="{C0037F8C-24BB-4CFB-AF5C-C3F64F73D0F1}" type="presParOf" srcId="{D5CEE39A-D3A1-440C-99F8-2F5557E1DDE7}" destId="{516EAAFF-9916-4440-9060-6908A55936F2}" srcOrd="1" destOrd="0" presId="urn:microsoft.com/office/officeart/2005/8/layout/hierarchy6"/>
    <dgm:cxn modelId="{3C84988D-F514-44F9-8D8D-FCE2A2C5F3F0}" type="presParOf" srcId="{270E3397-EEA3-4655-B514-305F78AD9AE9}" destId="{E5E2E5C8-29E4-4FE8-A187-38FD39C7AC07}" srcOrd="4" destOrd="0" presId="urn:microsoft.com/office/officeart/2005/8/layout/hierarchy6"/>
    <dgm:cxn modelId="{EC873BAD-955F-4133-A7B0-AB3625BDB850}" type="presParOf" srcId="{270E3397-EEA3-4655-B514-305F78AD9AE9}" destId="{5F892E8D-DC77-4946-AFF1-69FF59BBA21D}" srcOrd="5" destOrd="0" presId="urn:microsoft.com/office/officeart/2005/8/layout/hierarchy6"/>
    <dgm:cxn modelId="{EE40A7B6-58EE-40CA-B958-3DB4E36C2BD5}" type="presParOf" srcId="{5F892E8D-DC77-4946-AFF1-69FF59BBA21D}" destId="{7F8818C3-8C97-4BB0-BB5A-F1E86100E88C}" srcOrd="0" destOrd="0" presId="urn:microsoft.com/office/officeart/2005/8/layout/hierarchy6"/>
    <dgm:cxn modelId="{63F275FA-B5E7-43BA-87A6-D84F3B932C8E}" type="presParOf" srcId="{5F892E8D-DC77-4946-AFF1-69FF59BBA21D}" destId="{FA7B1B74-13B8-4435-8906-682347897820}" srcOrd="1" destOrd="0" presId="urn:microsoft.com/office/officeart/2005/8/layout/hierarchy6"/>
    <dgm:cxn modelId="{3CC2C995-B027-4BD7-9E50-04A5951CA15C}" type="presParOf" srcId="{270E3397-EEA3-4655-B514-305F78AD9AE9}" destId="{BA3DFEE3-82C8-4032-8EDD-F858E6C52992}" srcOrd="6" destOrd="0" presId="urn:microsoft.com/office/officeart/2005/8/layout/hierarchy6"/>
    <dgm:cxn modelId="{E84EA5F8-B864-4209-82D2-6023BB26462E}" type="presParOf" srcId="{270E3397-EEA3-4655-B514-305F78AD9AE9}" destId="{66E88078-31BD-4F2B-8C41-D04C4C5C4E5A}" srcOrd="7" destOrd="0" presId="urn:microsoft.com/office/officeart/2005/8/layout/hierarchy6"/>
    <dgm:cxn modelId="{E36CD33A-9D61-495E-9154-9A6F0D272BA6}" type="presParOf" srcId="{66E88078-31BD-4F2B-8C41-D04C4C5C4E5A}" destId="{53D1A6AC-2DA3-41E9-86F1-6605A3179ABF}" srcOrd="0" destOrd="0" presId="urn:microsoft.com/office/officeart/2005/8/layout/hierarchy6"/>
    <dgm:cxn modelId="{8867A62C-9452-41A4-8C6E-BC90ACE0E50B}" type="presParOf" srcId="{66E88078-31BD-4F2B-8C41-D04C4C5C4E5A}" destId="{94AFBC86-743F-47BE-92D9-93B223E84D42}" srcOrd="1" destOrd="0" presId="urn:microsoft.com/office/officeart/2005/8/layout/hierarchy6"/>
    <dgm:cxn modelId="{26ACDDFF-74C9-4EDF-9111-F4D176CEFFB3}" type="presParOf" srcId="{58B933BB-B783-492B-A844-5FAB7E39046B}" destId="{345E16BA-CFFE-4C7E-8449-746678C47AA4}" srcOrd="4" destOrd="0" presId="urn:microsoft.com/office/officeart/2005/8/layout/hierarchy6"/>
    <dgm:cxn modelId="{29F83E5D-821C-4F0F-BD0B-D7106F8CC9AA}" type="presParOf" srcId="{58B933BB-B783-492B-A844-5FAB7E39046B}" destId="{9D96D579-5CCA-41E8-8013-032EBF764D94}" srcOrd="5" destOrd="0" presId="urn:microsoft.com/office/officeart/2005/8/layout/hierarchy6"/>
    <dgm:cxn modelId="{17BBC035-80D9-4D81-8FAA-F47791E45F0B}" type="presParOf" srcId="{9D96D579-5CCA-41E8-8013-032EBF764D94}" destId="{DA98F957-29D8-481B-96EE-4F3689FD8D8D}" srcOrd="0" destOrd="0" presId="urn:microsoft.com/office/officeart/2005/8/layout/hierarchy6"/>
    <dgm:cxn modelId="{723FAA69-0BC7-42A6-A3BF-806CCBA6503E}" type="presParOf" srcId="{9D96D579-5CCA-41E8-8013-032EBF764D94}" destId="{3E8FDD03-1F19-496A-80EF-F7CE2F573AA3}" srcOrd="1" destOrd="0" presId="urn:microsoft.com/office/officeart/2005/8/layout/hierarchy6"/>
    <dgm:cxn modelId="{D4E6883B-1855-4736-96E7-06F119B95B0F}" type="presParOf" srcId="{58B933BB-B783-492B-A844-5FAB7E39046B}" destId="{C1E883C3-A699-4A74-8FAE-222410EEAEA3}" srcOrd="6" destOrd="0" presId="urn:microsoft.com/office/officeart/2005/8/layout/hierarchy6"/>
    <dgm:cxn modelId="{F1AAFCDF-3769-4DBE-A5EB-78EC18041D41}" type="presParOf" srcId="{58B933BB-B783-492B-A844-5FAB7E39046B}" destId="{05D8A183-2398-4751-9575-C51BB0D93E76}" srcOrd="7" destOrd="0" presId="urn:microsoft.com/office/officeart/2005/8/layout/hierarchy6"/>
    <dgm:cxn modelId="{8147E09E-3B7F-4542-89BF-415261D165ED}" type="presParOf" srcId="{05D8A183-2398-4751-9575-C51BB0D93E76}" destId="{4E6AA498-3ACC-474A-9364-0F98F1ED91A1}" srcOrd="0" destOrd="0" presId="urn:microsoft.com/office/officeart/2005/8/layout/hierarchy6"/>
    <dgm:cxn modelId="{AFA831AB-7442-4D5B-AE9C-A21088B3DD1C}" type="presParOf" srcId="{05D8A183-2398-4751-9575-C51BB0D93E76}" destId="{5E21C4E2-EA2F-42CD-BB85-E9694A1FD34F}" srcOrd="1" destOrd="0" presId="urn:microsoft.com/office/officeart/2005/8/layout/hierarchy6"/>
    <dgm:cxn modelId="{3BF632BA-7653-45B9-9BFC-0DFC5622AF68}" type="presParOf" srcId="{5E21C4E2-EA2F-42CD-BB85-E9694A1FD34F}" destId="{FD74E84A-258C-41D7-B099-E7F20FC6FC19}" srcOrd="0" destOrd="0" presId="urn:microsoft.com/office/officeart/2005/8/layout/hierarchy6"/>
    <dgm:cxn modelId="{34D40B11-AC1C-4E5B-9BA4-D973CA5B746F}" type="presParOf" srcId="{5E21C4E2-EA2F-42CD-BB85-E9694A1FD34F}" destId="{2D50BBD8-1F23-40B7-A543-268D814DD0AF}" srcOrd="1" destOrd="0" presId="urn:microsoft.com/office/officeart/2005/8/layout/hierarchy6"/>
    <dgm:cxn modelId="{37707BF2-128F-40AD-8820-1785051AC523}" type="presParOf" srcId="{2D50BBD8-1F23-40B7-A543-268D814DD0AF}" destId="{B7D6D832-9CD7-40F8-ADA4-0BFC70EAAEC8}" srcOrd="0" destOrd="0" presId="urn:microsoft.com/office/officeart/2005/8/layout/hierarchy6"/>
    <dgm:cxn modelId="{5D91F8C1-0F4A-4564-BCE4-BDEE5B2C4EFF}" type="presParOf" srcId="{2D50BBD8-1F23-40B7-A543-268D814DD0AF}" destId="{927B9749-7640-42D3-BE6F-8F1488FEAD6D}" srcOrd="1" destOrd="0" presId="urn:microsoft.com/office/officeart/2005/8/layout/hierarchy6"/>
    <dgm:cxn modelId="{E9482E3D-270E-411A-9FC6-8282D336C289}" type="presParOf" srcId="{5E21C4E2-EA2F-42CD-BB85-E9694A1FD34F}" destId="{C83433C8-A570-4176-A69E-09ECDE2E82F7}" srcOrd="2" destOrd="0" presId="urn:microsoft.com/office/officeart/2005/8/layout/hierarchy6"/>
    <dgm:cxn modelId="{FABA55E9-F1C1-4658-86F3-163F9928D0C5}" type="presParOf" srcId="{5E21C4E2-EA2F-42CD-BB85-E9694A1FD34F}" destId="{D331B4A8-4DDD-4A15-B00B-9FE5D8885D0E}" srcOrd="3" destOrd="0" presId="urn:microsoft.com/office/officeart/2005/8/layout/hierarchy6"/>
    <dgm:cxn modelId="{31F3EDE5-5C9E-4868-9216-24A4C7910001}" type="presParOf" srcId="{D331B4A8-4DDD-4A15-B00B-9FE5D8885D0E}" destId="{6C5A05E1-F71E-426E-A435-04882A7F605C}" srcOrd="0" destOrd="0" presId="urn:microsoft.com/office/officeart/2005/8/layout/hierarchy6"/>
    <dgm:cxn modelId="{BB69F99F-A46F-4D6F-98E4-59ABB2A4C9E1}" type="presParOf" srcId="{D331B4A8-4DDD-4A15-B00B-9FE5D8885D0E}" destId="{D4E1BAA4-AC89-4563-895A-9D07EF517BD6}" srcOrd="1" destOrd="0" presId="urn:microsoft.com/office/officeart/2005/8/layout/hierarchy6"/>
    <dgm:cxn modelId="{E6BDBC8C-9859-4C7F-9A86-511CC7DE9BBF}" type="presParOf" srcId="{58B933BB-B783-492B-A844-5FAB7E39046B}" destId="{5C0CFAFA-C800-4AFA-AD55-7A417474D133}" srcOrd="8" destOrd="0" presId="urn:microsoft.com/office/officeart/2005/8/layout/hierarchy6"/>
    <dgm:cxn modelId="{93A1452B-A647-4F2F-A562-654CF5BA8EE9}" type="presParOf" srcId="{58B933BB-B783-492B-A844-5FAB7E39046B}" destId="{A4C7D7AC-AD37-47FA-92E8-87CD4340286B}" srcOrd="9" destOrd="0" presId="urn:microsoft.com/office/officeart/2005/8/layout/hierarchy6"/>
    <dgm:cxn modelId="{B6F1CA52-688F-4614-9708-2B954963FCC4}" type="presParOf" srcId="{A4C7D7AC-AD37-47FA-92E8-87CD4340286B}" destId="{B6EB08E5-C415-44C4-967A-F9FAD757D5BD}" srcOrd="0" destOrd="0" presId="urn:microsoft.com/office/officeart/2005/8/layout/hierarchy6"/>
    <dgm:cxn modelId="{48F00F06-72E6-4793-9CCC-E822F5AC1EAD}" type="presParOf" srcId="{A4C7D7AC-AD37-47FA-92E8-87CD4340286B}" destId="{7A5C4F49-62A0-4199-ADFC-CFFA83BB7F11}" srcOrd="1" destOrd="0" presId="urn:microsoft.com/office/officeart/2005/8/layout/hierarchy6"/>
    <dgm:cxn modelId="{151C59AB-9C94-4E86-8EB3-ED263F8D2DD2}" type="presParOf" srcId="{7A5C4F49-62A0-4199-ADFC-CFFA83BB7F11}" destId="{5B47D722-2B16-4673-B4BE-510EE0D15736}" srcOrd="0" destOrd="0" presId="urn:microsoft.com/office/officeart/2005/8/layout/hierarchy6"/>
    <dgm:cxn modelId="{7B29F3D4-BF60-463D-8D97-76B75D310A7F}" type="presParOf" srcId="{7A5C4F49-62A0-4199-ADFC-CFFA83BB7F11}" destId="{B78B47F3-579A-439C-88A0-8120CAD3166C}" srcOrd="1" destOrd="0" presId="urn:microsoft.com/office/officeart/2005/8/layout/hierarchy6"/>
    <dgm:cxn modelId="{297F49FD-8A64-4530-A49D-FB43A5BAE331}" type="presParOf" srcId="{B78B47F3-579A-439C-88A0-8120CAD3166C}" destId="{EE16E64A-3A0A-4DDA-BA73-11B53AAE1AD8}" srcOrd="0" destOrd="0" presId="urn:microsoft.com/office/officeart/2005/8/layout/hierarchy6"/>
    <dgm:cxn modelId="{0819E6E6-7A44-4C82-BBDB-DF03E8E64B3A}" type="presParOf" srcId="{B78B47F3-579A-439C-88A0-8120CAD3166C}" destId="{32B60B2B-38B5-4B83-A01C-8EBFFF52A0BE}" srcOrd="1" destOrd="0" presId="urn:microsoft.com/office/officeart/2005/8/layout/hierarchy6"/>
    <dgm:cxn modelId="{9B181EE2-6EFD-4727-8636-535C66734F1C}" type="presParOf" srcId="{7A5C4F49-62A0-4199-ADFC-CFFA83BB7F11}" destId="{5F6DFCB9-4492-4783-9A5A-1804A02A6C02}" srcOrd="2" destOrd="0" presId="urn:microsoft.com/office/officeart/2005/8/layout/hierarchy6"/>
    <dgm:cxn modelId="{2C05C7F3-957F-408A-97BE-2EDFA7ECF653}" type="presParOf" srcId="{7A5C4F49-62A0-4199-ADFC-CFFA83BB7F11}" destId="{E2876CD3-0080-4BFF-88B6-591D696CF871}" srcOrd="3" destOrd="0" presId="urn:microsoft.com/office/officeart/2005/8/layout/hierarchy6"/>
    <dgm:cxn modelId="{DF029B67-727E-4A96-8016-0916161B1868}" type="presParOf" srcId="{E2876CD3-0080-4BFF-88B6-591D696CF871}" destId="{333418D4-F6A1-441D-91A6-F8456FEB461D}" srcOrd="0" destOrd="0" presId="urn:microsoft.com/office/officeart/2005/8/layout/hierarchy6"/>
    <dgm:cxn modelId="{5B24229D-EBB6-4B40-A030-A0BFFA2154B5}" type="presParOf" srcId="{E2876CD3-0080-4BFF-88B6-591D696CF871}" destId="{B33AF3FB-F3FE-4409-8C0E-83D6B7E01397}" srcOrd="1" destOrd="0" presId="urn:microsoft.com/office/officeart/2005/8/layout/hierarchy6"/>
    <dgm:cxn modelId="{C084D07A-92AA-42E0-B014-B64A78FB410D}" type="presParOf" srcId="{839AB42A-1BD7-4C45-B12A-F18A2D5E95A3}" destId="{18F0C3B3-CB0C-4DEE-B939-6EF53F17CAF8}" srcOrd="1" destOrd="0" presId="urn:microsoft.com/office/officeart/2005/8/layout/hierarchy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F3B0BAE-CAAD-469C-ADE1-30E934ECDF8C}" type="doc">
      <dgm:prSet loTypeId="urn:microsoft.com/office/officeart/2005/8/layout/default" loCatId="list" qsTypeId="urn:microsoft.com/office/officeart/2005/8/quickstyle/3d1" qsCatId="3D" csTypeId="urn:microsoft.com/office/officeart/2005/8/colors/colorful5" csCatId="colorful"/>
      <dgm:spPr/>
      <dgm:t>
        <a:bodyPr/>
        <a:lstStyle/>
        <a:p>
          <a:endParaRPr lang="en-GB"/>
        </a:p>
      </dgm:t>
    </dgm:pt>
    <dgm:pt modelId="{9B8E8543-AA8D-4749-AC4D-DB990AE91A5E}">
      <dgm:prSet/>
      <dgm:spPr/>
      <dgm:t>
        <a:bodyPr/>
        <a:lstStyle/>
        <a:p>
          <a:pPr rtl="0"/>
          <a:r>
            <a:rPr lang="en-GB" dirty="0" smtClean="0"/>
            <a:t>Faster path computation than low-level A*</a:t>
          </a:r>
          <a:endParaRPr lang="en-GB" dirty="0"/>
        </a:p>
      </dgm:t>
    </dgm:pt>
    <dgm:pt modelId="{208DDDD8-2A50-4B89-A766-CF84ED295446}" type="parTrans" cxnId="{93466B4C-174E-4170-9FC8-427EC13F8139}">
      <dgm:prSet/>
      <dgm:spPr/>
      <dgm:t>
        <a:bodyPr/>
        <a:lstStyle/>
        <a:p>
          <a:endParaRPr lang="en-GB"/>
        </a:p>
      </dgm:t>
    </dgm:pt>
    <dgm:pt modelId="{0788F599-7561-4D9A-A30C-C76D44BE5B02}" type="sibTrans" cxnId="{93466B4C-174E-4170-9FC8-427EC13F8139}">
      <dgm:prSet/>
      <dgm:spPr/>
      <dgm:t>
        <a:bodyPr/>
        <a:lstStyle/>
        <a:p>
          <a:endParaRPr lang="en-GB"/>
        </a:p>
      </dgm:t>
    </dgm:pt>
    <dgm:pt modelId="{9F983A65-F718-4B10-8785-DFF5AEA66965}">
      <dgm:prSet/>
      <dgm:spPr/>
      <dgm:t>
        <a:bodyPr/>
        <a:lstStyle/>
        <a:p>
          <a:pPr rtl="0"/>
          <a:r>
            <a:rPr lang="en-GB" dirty="0" smtClean="0"/>
            <a:t>Better first-move lag than low-level A*</a:t>
          </a:r>
          <a:endParaRPr lang="en-GB" dirty="0"/>
        </a:p>
      </dgm:t>
    </dgm:pt>
    <dgm:pt modelId="{2A9231BF-2E2A-4D09-ABB9-BBD33ADEEDCB}" type="parTrans" cxnId="{0014B827-D957-42DA-8A52-52F7B0C03045}">
      <dgm:prSet/>
      <dgm:spPr/>
      <dgm:t>
        <a:bodyPr/>
        <a:lstStyle/>
        <a:p>
          <a:endParaRPr lang="en-GB"/>
        </a:p>
      </dgm:t>
    </dgm:pt>
    <dgm:pt modelId="{8EAF8D70-2934-410F-9057-07E20D7EDEEE}" type="sibTrans" cxnId="{0014B827-D957-42DA-8A52-52F7B0C03045}">
      <dgm:prSet/>
      <dgm:spPr/>
      <dgm:t>
        <a:bodyPr/>
        <a:lstStyle/>
        <a:p>
          <a:endParaRPr lang="en-GB"/>
        </a:p>
      </dgm:t>
    </dgm:pt>
    <dgm:pt modelId="{8FE0AA56-B9CF-4BBA-9B1F-0EBDAE991E13}">
      <dgm:prSet/>
      <dgm:spPr/>
      <dgm:t>
        <a:bodyPr/>
        <a:lstStyle/>
        <a:p>
          <a:pPr rtl="0"/>
          <a:r>
            <a:rPr lang="en-GB" dirty="0" smtClean="0"/>
            <a:t>Solutions often are nearly optimal, but optimality is usually not guaranteed</a:t>
          </a:r>
          <a:endParaRPr lang="en-GB" dirty="0"/>
        </a:p>
      </dgm:t>
    </dgm:pt>
    <dgm:pt modelId="{296B1BE0-49E7-45B4-9878-C3685F564594}" type="parTrans" cxnId="{7D66D47D-2027-4381-A67C-1D25BDBE1976}">
      <dgm:prSet/>
      <dgm:spPr/>
      <dgm:t>
        <a:bodyPr/>
        <a:lstStyle/>
        <a:p>
          <a:endParaRPr lang="en-GB"/>
        </a:p>
      </dgm:t>
    </dgm:pt>
    <dgm:pt modelId="{50805970-F329-45B5-B844-E94C4AD42301}" type="sibTrans" cxnId="{7D66D47D-2027-4381-A67C-1D25BDBE1976}">
      <dgm:prSet/>
      <dgm:spPr/>
      <dgm:t>
        <a:bodyPr/>
        <a:lstStyle/>
        <a:p>
          <a:endParaRPr lang="en-GB"/>
        </a:p>
      </dgm:t>
    </dgm:pt>
    <dgm:pt modelId="{F0A3CE08-AE29-4711-9FC1-E6AC753E2F20}">
      <dgm:prSet/>
      <dgm:spPr/>
      <dgm:t>
        <a:bodyPr/>
        <a:lstStyle/>
        <a:p>
          <a:pPr rtl="0"/>
          <a:r>
            <a:rPr lang="en-GB" dirty="0" smtClean="0"/>
            <a:t>Preferably, abstraction is automatic</a:t>
          </a:r>
          <a:endParaRPr lang="en-GB" dirty="0"/>
        </a:p>
      </dgm:t>
    </dgm:pt>
    <dgm:pt modelId="{FC9438D4-F1A7-44B4-9E54-6171AF7A1DB1}" type="parTrans" cxnId="{5E1A4BC1-8868-4C3B-B2C6-F8A09EFD9E89}">
      <dgm:prSet/>
      <dgm:spPr/>
      <dgm:t>
        <a:bodyPr/>
        <a:lstStyle/>
        <a:p>
          <a:endParaRPr lang="en-GB"/>
        </a:p>
      </dgm:t>
    </dgm:pt>
    <dgm:pt modelId="{D00F3C03-EB54-48F9-BCF0-3D0CC71184C6}" type="sibTrans" cxnId="{5E1A4BC1-8868-4C3B-B2C6-F8A09EFD9E89}">
      <dgm:prSet/>
      <dgm:spPr/>
      <dgm:t>
        <a:bodyPr/>
        <a:lstStyle/>
        <a:p>
          <a:endParaRPr lang="en-GB"/>
        </a:p>
      </dgm:t>
    </dgm:pt>
    <dgm:pt modelId="{AE25DC5A-3544-455E-AF56-00EE05829650}" type="pres">
      <dgm:prSet presAssocID="{EF3B0BAE-CAAD-469C-ADE1-30E934ECDF8C}" presName="diagram" presStyleCnt="0">
        <dgm:presLayoutVars>
          <dgm:dir/>
          <dgm:resizeHandles val="exact"/>
        </dgm:presLayoutVars>
      </dgm:prSet>
      <dgm:spPr/>
      <dgm:t>
        <a:bodyPr/>
        <a:lstStyle/>
        <a:p>
          <a:endParaRPr lang="en-GB"/>
        </a:p>
      </dgm:t>
    </dgm:pt>
    <dgm:pt modelId="{379A40E3-8CA8-43F6-8F29-EA8520F2DF2B}" type="pres">
      <dgm:prSet presAssocID="{9B8E8543-AA8D-4749-AC4D-DB990AE91A5E}" presName="node" presStyleLbl="node1" presStyleIdx="0" presStyleCnt="4">
        <dgm:presLayoutVars>
          <dgm:bulletEnabled val="1"/>
        </dgm:presLayoutVars>
      </dgm:prSet>
      <dgm:spPr>
        <a:prstGeom prst="roundRect">
          <a:avLst/>
        </a:prstGeom>
      </dgm:spPr>
      <dgm:t>
        <a:bodyPr/>
        <a:lstStyle/>
        <a:p>
          <a:endParaRPr lang="en-GB"/>
        </a:p>
      </dgm:t>
    </dgm:pt>
    <dgm:pt modelId="{DC98E64B-D3AE-48AD-9BFA-07A52176148A}" type="pres">
      <dgm:prSet presAssocID="{0788F599-7561-4D9A-A30C-C76D44BE5B02}" presName="sibTrans" presStyleCnt="0"/>
      <dgm:spPr/>
    </dgm:pt>
    <dgm:pt modelId="{063CAA9C-1015-47A8-B501-9F1F2EAFB937}" type="pres">
      <dgm:prSet presAssocID="{9F983A65-F718-4B10-8785-DFF5AEA66965}" presName="node" presStyleLbl="node1" presStyleIdx="1" presStyleCnt="4">
        <dgm:presLayoutVars>
          <dgm:bulletEnabled val="1"/>
        </dgm:presLayoutVars>
      </dgm:prSet>
      <dgm:spPr>
        <a:prstGeom prst="roundRect">
          <a:avLst/>
        </a:prstGeom>
      </dgm:spPr>
      <dgm:t>
        <a:bodyPr/>
        <a:lstStyle/>
        <a:p>
          <a:endParaRPr lang="en-GB"/>
        </a:p>
      </dgm:t>
    </dgm:pt>
    <dgm:pt modelId="{B1B0CF1D-B115-4062-9DAC-108726A04A32}" type="pres">
      <dgm:prSet presAssocID="{8EAF8D70-2934-410F-9057-07E20D7EDEEE}" presName="sibTrans" presStyleCnt="0"/>
      <dgm:spPr/>
    </dgm:pt>
    <dgm:pt modelId="{9DA2D9D7-D5C7-4182-87E2-9CDCA0598609}" type="pres">
      <dgm:prSet presAssocID="{8FE0AA56-B9CF-4BBA-9B1F-0EBDAE991E13}" presName="node" presStyleLbl="node1" presStyleIdx="2" presStyleCnt="4">
        <dgm:presLayoutVars>
          <dgm:bulletEnabled val="1"/>
        </dgm:presLayoutVars>
      </dgm:prSet>
      <dgm:spPr>
        <a:prstGeom prst="roundRect">
          <a:avLst/>
        </a:prstGeom>
      </dgm:spPr>
      <dgm:t>
        <a:bodyPr/>
        <a:lstStyle/>
        <a:p>
          <a:endParaRPr lang="en-GB"/>
        </a:p>
      </dgm:t>
    </dgm:pt>
    <dgm:pt modelId="{B2B2ABCC-838B-401D-AE3C-BD3B6939E4E5}" type="pres">
      <dgm:prSet presAssocID="{50805970-F329-45B5-B844-E94C4AD42301}" presName="sibTrans" presStyleCnt="0"/>
      <dgm:spPr/>
    </dgm:pt>
    <dgm:pt modelId="{4C14DDBB-439E-44F3-A529-18D7CE545DCA}" type="pres">
      <dgm:prSet presAssocID="{F0A3CE08-AE29-4711-9FC1-E6AC753E2F20}" presName="node" presStyleLbl="node1" presStyleIdx="3" presStyleCnt="4">
        <dgm:presLayoutVars>
          <dgm:bulletEnabled val="1"/>
        </dgm:presLayoutVars>
      </dgm:prSet>
      <dgm:spPr>
        <a:prstGeom prst="roundRect">
          <a:avLst/>
        </a:prstGeom>
      </dgm:spPr>
      <dgm:t>
        <a:bodyPr/>
        <a:lstStyle/>
        <a:p>
          <a:endParaRPr lang="en-GB"/>
        </a:p>
      </dgm:t>
    </dgm:pt>
  </dgm:ptLst>
  <dgm:cxnLst>
    <dgm:cxn modelId="{93466B4C-174E-4170-9FC8-427EC13F8139}" srcId="{EF3B0BAE-CAAD-469C-ADE1-30E934ECDF8C}" destId="{9B8E8543-AA8D-4749-AC4D-DB990AE91A5E}" srcOrd="0" destOrd="0" parTransId="{208DDDD8-2A50-4B89-A766-CF84ED295446}" sibTransId="{0788F599-7561-4D9A-A30C-C76D44BE5B02}"/>
    <dgm:cxn modelId="{844B365A-2F2D-4051-9A88-7C10E746DF64}" type="presOf" srcId="{9F983A65-F718-4B10-8785-DFF5AEA66965}" destId="{063CAA9C-1015-47A8-B501-9F1F2EAFB937}" srcOrd="0" destOrd="0" presId="urn:microsoft.com/office/officeart/2005/8/layout/default"/>
    <dgm:cxn modelId="{E0D32E9B-7454-4275-8D6D-DF3D7ABDC0B3}" type="presOf" srcId="{F0A3CE08-AE29-4711-9FC1-E6AC753E2F20}" destId="{4C14DDBB-439E-44F3-A529-18D7CE545DCA}" srcOrd="0" destOrd="0" presId="urn:microsoft.com/office/officeart/2005/8/layout/default"/>
    <dgm:cxn modelId="{A38E2E1F-D30E-439F-9829-E0E372BF0B25}" type="presOf" srcId="{9B8E8543-AA8D-4749-AC4D-DB990AE91A5E}" destId="{379A40E3-8CA8-43F6-8F29-EA8520F2DF2B}" srcOrd="0" destOrd="0" presId="urn:microsoft.com/office/officeart/2005/8/layout/default"/>
    <dgm:cxn modelId="{FAA213D2-BB22-4E63-8C98-7504A4E010CE}" type="presOf" srcId="{EF3B0BAE-CAAD-469C-ADE1-30E934ECDF8C}" destId="{AE25DC5A-3544-455E-AF56-00EE05829650}" srcOrd="0" destOrd="0" presId="urn:microsoft.com/office/officeart/2005/8/layout/default"/>
    <dgm:cxn modelId="{0014B827-D957-42DA-8A52-52F7B0C03045}" srcId="{EF3B0BAE-CAAD-469C-ADE1-30E934ECDF8C}" destId="{9F983A65-F718-4B10-8785-DFF5AEA66965}" srcOrd="1" destOrd="0" parTransId="{2A9231BF-2E2A-4D09-ABB9-BBD33ADEEDCB}" sibTransId="{8EAF8D70-2934-410F-9057-07E20D7EDEEE}"/>
    <dgm:cxn modelId="{5E1A4BC1-8868-4C3B-B2C6-F8A09EFD9E89}" srcId="{EF3B0BAE-CAAD-469C-ADE1-30E934ECDF8C}" destId="{F0A3CE08-AE29-4711-9FC1-E6AC753E2F20}" srcOrd="3" destOrd="0" parTransId="{FC9438D4-F1A7-44B4-9E54-6171AF7A1DB1}" sibTransId="{D00F3C03-EB54-48F9-BCF0-3D0CC71184C6}"/>
    <dgm:cxn modelId="{7D66D47D-2027-4381-A67C-1D25BDBE1976}" srcId="{EF3B0BAE-CAAD-469C-ADE1-30E934ECDF8C}" destId="{8FE0AA56-B9CF-4BBA-9B1F-0EBDAE991E13}" srcOrd="2" destOrd="0" parTransId="{296B1BE0-49E7-45B4-9878-C3685F564594}" sibTransId="{50805970-F329-45B5-B844-E94C4AD42301}"/>
    <dgm:cxn modelId="{A38E3040-FACB-40CB-9728-A55116D44BFE}" type="presOf" srcId="{8FE0AA56-B9CF-4BBA-9B1F-0EBDAE991E13}" destId="{9DA2D9D7-D5C7-4182-87E2-9CDCA0598609}" srcOrd="0" destOrd="0" presId="urn:microsoft.com/office/officeart/2005/8/layout/default"/>
    <dgm:cxn modelId="{9135C2C9-B4D2-4DE4-B879-1636925AD7E7}" type="presParOf" srcId="{AE25DC5A-3544-455E-AF56-00EE05829650}" destId="{379A40E3-8CA8-43F6-8F29-EA8520F2DF2B}" srcOrd="0" destOrd="0" presId="urn:microsoft.com/office/officeart/2005/8/layout/default"/>
    <dgm:cxn modelId="{50AF76F6-AB37-4AD9-AABE-5EA7B267CB1C}" type="presParOf" srcId="{AE25DC5A-3544-455E-AF56-00EE05829650}" destId="{DC98E64B-D3AE-48AD-9BFA-07A52176148A}" srcOrd="1" destOrd="0" presId="urn:microsoft.com/office/officeart/2005/8/layout/default"/>
    <dgm:cxn modelId="{E4D7B9DF-ABF5-49C8-98B5-DD5534ECA944}" type="presParOf" srcId="{AE25DC5A-3544-455E-AF56-00EE05829650}" destId="{063CAA9C-1015-47A8-B501-9F1F2EAFB937}" srcOrd="2" destOrd="0" presId="urn:microsoft.com/office/officeart/2005/8/layout/default"/>
    <dgm:cxn modelId="{83FD33FE-782E-46AD-B70F-0FA9B227086D}" type="presParOf" srcId="{AE25DC5A-3544-455E-AF56-00EE05829650}" destId="{B1B0CF1D-B115-4062-9DAC-108726A04A32}" srcOrd="3" destOrd="0" presId="urn:microsoft.com/office/officeart/2005/8/layout/default"/>
    <dgm:cxn modelId="{3AB9DF38-60A6-4C1B-9975-EC6F96ABB491}" type="presParOf" srcId="{AE25DC5A-3544-455E-AF56-00EE05829650}" destId="{9DA2D9D7-D5C7-4182-87E2-9CDCA0598609}" srcOrd="4" destOrd="0" presId="urn:microsoft.com/office/officeart/2005/8/layout/default"/>
    <dgm:cxn modelId="{100B309A-B339-4D84-A252-5DC7E6D3528C}" type="presParOf" srcId="{AE25DC5A-3544-455E-AF56-00EE05829650}" destId="{B2B2ABCC-838B-401D-AE3C-BD3B6939E4E5}" srcOrd="5" destOrd="0" presId="urn:microsoft.com/office/officeart/2005/8/layout/default"/>
    <dgm:cxn modelId="{C4BA1C52-E1B4-459F-A433-EC747A6D077C}" type="presParOf" srcId="{AE25DC5A-3544-455E-AF56-00EE05829650}" destId="{4C14DDBB-439E-44F3-A529-18D7CE545DCA}" srcOrd="6"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FB0D9CF-2B36-456B-ACA9-94B66D3B0DE1}" type="doc">
      <dgm:prSet loTypeId="urn:microsoft.com/office/officeart/2005/8/layout/lProcess3" loCatId="process" qsTypeId="urn:microsoft.com/office/officeart/2005/8/quickstyle/3d2" qsCatId="3D" csTypeId="urn:microsoft.com/office/officeart/2005/8/colors/colorful1" csCatId="colorful"/>
      <dgm:spPr/>
      <dgm:t>
        <a:bodyPr/>
        <a:lstStyle/>
        <a:p>
          <a:endParaRPr lang="en-GB"/>
        </a:p>
      </dgm:t>
    </dgm:pt>
    <dgm:pt modelId="{C324E58F-856A-4E01-81E9-8C7FDE3687D9}">
      <dgm:prSet/>
      <dgm:spPr/>
      <dgm:t>
        <a:bodyPr/>
        <a:lstStyle/>
        <a:p>
          <a:pPr rtl="0"/>
          <a:r>
            <a:rPr lang="en-US" dirty="0" smtClean="0"/>
            <a:t>Preprocessing (once per map)</a:t>
          </a:r>
          <a:endParaRPr lang="en-GB" dirty="0"/>
        </a:p>
      </dgm:t>
    </dgm:pt>
    <dgm:pt modelId="{66F18DFA-8B0F-4959-9AD3-3FA67F7ACE88}" type="parTrans" cxnId="{8F57027E-51EC-4416-BCD4-013F0D0453A7}">
      <dgm:prSet/>
      <dgm:spPr/>
      <dgm:t>
        <a:bodyPr/>
        <a:lstStyle/>
        <a:p>
          <a:endParaRPr lang="en-GB"/>
        </a:p>
      </dgm:t>
    </dgm:pt>
    <dgm:pt modelId="{8FE51791-15E6-4AC9-AC9E-7F9576903A9F}" type="sibTrans" cxnId="{8F57027E-51EC-4416-BCD4-013F0D0453A7}">
      <dgm:prSet/>
      <dgm:spPr/>
      <dgm:t>
        <a:bodyPr/>
        <a:lstStyle/>
        <a:p>
          <a:endParaRPr lang="en-GB"/>
        </a:p>
      </dgm:t>
    </dgm:pt>
    <dgm:pt modelId="{09209B9F-6969-4CD0-A5F2-8E1C9C5D7D3D}">
      <dgm:prSet/>
      <dgm:spPr/>
      <dgm:t>
        <a:bodyPr/>
        <a:lstStyle/>
        <a:p>
          <a:pPr rtl="0"/>
          <a:r>
            <a:rPr lang="en-US" dirty="0" smtClean="0"/>
            <a:t>Build hierarchical search space (abstract graph)</a:t>
          </a:r>
          <a:endParaRPr lang="en-GB" dirty="0"/>
        </a:p>
      </dgm:t>
    </dgm:pt>
    <dgm:pt modelId="{667C5DD6-3040-411F-8E2E-222D2ED8DFEA}" type="parTrans" cxnId="{29BDCA42-C994-4F21-8B34-8FDB826358F1}">
      <dgm:prSet/>
      <dgm:spPr/>
      <dgm:t>
        <a:bodyPr/>
        <a:lstStyle/>
        <a:p>
          <a:endParaRPr lang="en-GB"/>
        </a:p>
      </dgm:t>
    </dgm:pt>
    <dgm:pt modelId="{D15DD96D-9387-48E7-8420-34C05369D8D2}" type="sibTrans" cxnId="{29BDCA42-C994-4F21-8B34-8FDB826358F1}">
      <dgm:prSet/>
      <dgm:spPr/>
      <dgm:t>
        <a:bodyPr/>
        <a:lstStyle/>
        <a:p>
          <a:endParaRPr lang="en-GB"/>
        </a:p>
      </dgm:t>
    </dgm:pt>
    <dgm:pt modelId="{3AEEC90F-0C5E-4429-B921-042673026654}">
      <dgm:prSet/>
      <dgm:spPr/>
      <dgm:t>
        <a:bodyPr/>
        <a:lstStyle/>
        <a:p>
          <a:pPr rtl="0"/>
          <a:r>
            <a:rPr lang="en-US" dirty="0" smtClean="0"/>
            <a:t>Online processing</a:t>
          </a:r>
          <a:endParaRPr lang="en-GB" dirty="0"/>
        </a:p>
      </dgm:t>
    </dgm:pt>
    <dgm:pt modelId="{7B52B98A-876B-4A4C-9A56-AAAA7A6139FC}" type="parTrans" cxnId="{F8609072-D5FC-4915-BF8C-A12D4E2985EF}">
      <dgm:prSet/>
      <dgm:spPr/>
      <dgm:t>
        <a:bodyPr/>
        <a:lstStyle/>
        <a:p>
          <a:endParaRPr lang="en-GB"/>
        </a:p>
      </dgm:t>
    </dgm:pt>
    <dgm:pt modelId="{47E7EDFA-96F3-45E9-A1FB-7A32A73BF238}" type="sibTrans" cxnId="{F8609072-D5FC-4915-BF8C-A12D4E2985EF}">
      <dgm:prSet/>
      <dgm:spPr/>
      <dgm:t>
        <a:bodyPr/>
        <a:lstStyle/>
        <a:p>
          <a:endParaRPr lang="en-GB"/>
        </a:p>
      </dgm:t>
    </dgm:pt>
    <dgm:pt modelId="{22BEC65A-81F4-4C0B-90D8-A6B6B61C6586}">
      <dgm:prSet/>
      <dgm:spPr/>
      <dgm:t>
        <a:bodyPr/>
        <a:lstStyle/>
        <a:p>
          <a:pPr rtl="0"/>
          <a:r>
            <a:rPr lang="en-US" dirty="0" smtClean="0"/>
            <a:t>Start and target integration</a:t>
          </a:r>
          <a:endParaRPr lang="en-GB" dirty="0"/>
        </a:p>
      </dgm:t>
    </dgm:pt>
    <dgm:pt modelId="{B9F6F63F-1E4B-4CD4-9489-EAFAFBE60116}" type="parTrans" cxnId="{C99538AD-4D6A-468B-9BBA-0C649D5E7907}">
      <dgm:prSet/>
      <dgm:spPr/>
      <dgm:t>
        <a:bodyPr/>
        <a:lstStyle/>
        <a:p>
          <a:endParaRPr lang="en-GB"/>
        </a:p>
      </dgm:t>
    </dgm:pt>
    <dgm:pt modelId="{624668EE-562F-4193-981C-DDEF667BBBF9}" type="sibTrans" cxnId="{C99538AD-4D6A-468B-9BBA-0C649D5E7907}">
      <dgm:prSet/>
      <dgm:spPr/>
      <dgm:t>
        <a:bodyPr/>
        <a:lstStyle/>
        <a:p>
          <a:endParaRPr lang="en-GB"/>
        </a:p>
      </dgm:t>
    </dgm:pt>
    <dgm:pt modelId="{911D7FA5-81DB-48A3-99E4-6E499D60579A}">
      <dgm:prSet/>
      <dgm:spPr/>
      <dgm:t>
        <a:bodyPr/>
        <a:lstStyle/>
        <a:p>
          <a:pPr rtl="0"/>
          <a:r>
            <a:rPr lang="en-US" dirty="0" smtClean="0"/>
            <a:t>Abstract search</a:t>
          </a:r>
          <a:endParaRPr lang="en-GB" dirty="0"/>
        </a:p>
      </dgm:t>
    </dgm:pt>
    <dgm:pt modelId="{6BFDE29E-7EB7-471B-97E4-72BFCCD8BC32}" type="parTrans" cxnId="{FC94E147-2299-4227-AFBD-B527E9535EC6}">
      <dgm:prSet/>
      <dgm:spPr/>
      <dgm:t>
        <a:bodyPr/>
        <a:lstStyle/>
        <a:p>
          <a:endParaRPr lang="en-GB"/>
        </a:p>
      </dgm:t>
    </dgm:pt>
    <dgm:pt modelId="{069CE1FB-AF29-4007-A5EC-F38FC7406BA5}" type="sibTrans" cxnId="{FC94E147-2299-4227-AFBD-B527E9535EC6}">
      <dgm:prSet/>
      <dgm:spPr/>
      <dgm:t>
        <a:bodyPr/>
        <a:lstStyle/>
        <a:p>
          <a:endParaRPr lang="en-GB"/>
        </a:p>
      </dgm:t>
    </dgm:pt>
    <dgm:pt modelId="{8A85BC12-9C7F-48C1-8ED0-0E4A98DDE633}">
      <dgm:prSet/>
      <dgm:spPr/>
      <dgm:t>
        <a:bodyPr/>
        <a:lstStyle/>
        <a:p>
          <a:pPr rtl="0"/>
          <a:r>
            <a:rPr lang="en-US" dirty="0" smtClean="0"/>
            <a:t>Path refinement</a:t>
          </a:r>
          <a:endParaRPr lang="en-US" dirty="0"/>
        </a:p>
      </dgm:t>
    </dgm:pt>
    <dgm:pt modelId="{5CE4E881-B0DE-4620-93BE-8B4458C1B70A}" type="parTrans" cxnId="{40796446-56D2-48DC-9F46-EE2FCC349582}">
      <dgm:prSet/>
      <dgm:spPr/>
      <dgm:t>
        <a:bodyPr/>
        <a:lstStyle/>
        <a:p>
          <a:endParaRPr lang="en-GB"/>
        </a:p>
      </dgm:t>
    </dgm:pt>
    <dgm:pt modelId="{E973FA10-002E-42C6-B1CB-86659AD86A72}" type="sibTrans" cxnId="{40796446-56D2-48DC-9F46-EE2FCC349582}">
      <dgm:prSet/>
      <dgm:spPr/>
      <dgm:t>
        <a:bodyPr/>
        <a:lstStyle/>
        <a:p>
          <a:endParaRPr lang="en-GB"/>
        </a:p>
      </dgm:t>
    </dgm:pt>
    <dgm:pt modelId="{15D25343-AF10-4E14-BA63-0C2317CEC3D0}" type="pres">
      <dgm:prSet presAssocID="{FFB0D9CF-2B36-456B-ACA9-94B66D3B0DE1}" presName="Name0" presStyleCnt="0">
        <dgm:presLayoutVars>
          <dgm:chPref val="3"/>
          <dgm:dir/>
          <dgm:animLvl val="lvl"/>
          <dgm:resizeHandles/>
        </dgm:presLayoutVars>
      </dgm:prSet>
      <dgm:spPr/>
      <dgm:t>
        <a:bodyPr/>
        <a:lstStyle/>
        <a:p>
          <a:endParaRPr lang="en-GB"/>
        </a:p>
      </dgm:t>
    </dgm:pt>
    <dgm:pt modelId="{ACD18370-CE38-4565-9CA2-662A957C9D69}" type="pres">
      <dgm:prSet presAssocID="{C324E58F-856A-4E01-81E9-8C7FDE3687D9}" presName="horFlow" presStyleCnt="0"/>
      <dgm:spPr/>
    </dgm:pt>
    <dgm:pt modelId="{3CC52501-D351-4DA7-B689-FE72B624B75A}" type="pres">
      <dgm:prSet presAssocID="{C324E58F-856A-4E01-81E9-8C7FDE3687D9}" presName="bigChev" presStyleLbl="node1" presStyleIdx="0" presStyleCnt="2"/>
      <dgm:spPr/>
      <dgm:t>
        <a:bodyPr/>
        <a:lstStyle/>
        <a:p>
          <a:endParaRPr lang="en-GB"/>
        </a:p>
      </dgm:t>
    </dgm:pt>
    <dgm:pt modelId="{260B2706-5E3C-4A61-836C-0DD8758D2F27}" type="pres">
      <dgm:prSet presAssocID="{667C5DD6-3040-411F-8E2E-222D2ED8DFEA}" presName="parTrans" presStyleCnt="0"/>
      <dgm:spPr/>
    </dgm:pt>
    <dgm:pt modelId="{5A51FAC8-C2C2-46BD-A9B1-E7C49D75BBB1}" type="pres">
      <dgm:prSet presAssocID="{09209B9F-6969-4CD0-A5F2-8E1C9C5D7D3D}" presName="node" presStyleLbl="alignAccFollowNode1" presStyleIdx="0" presStyleCnt="4">
        <dgm:presLayoutVars>
          <dgm:bulletEnabled val="1"/>
        </dgm:presLayoutVars>
      </dgm:prSet>
      <dgm:spPr/>
      <dgm:t>
        <a:bodyPr/>
        <a:lstStyle/>
        <a:p>
          <a:endParaRPr lang="en-GB"/>
        </a:p>
      </dgm:t>
    </dgm:pt>
    <dgm:pt modelId="{270BE7B3-7620-4E29-99AA-F1994061EC92}" type="pres">
      <dgm:prSet presAssocID="{C324E58F-856A-4E01-81E9-8C7FDE3687D9}" presName="vSp" presStyleCnt="0"/>
      <dgm:spPr/>
    </dgm:pt>
    <dgm:pt modelId="{5B96B939-08BB-4C85-BAE9-8DAE1D716545}" type="pres">
      <dgm:prSet presAssocID="{3AEEC90F-0C5E-4429-B921-042673026654}" presName="horFlow" presStyleCnt="0"/>
      <dgm:spPr/>
    </dgm:pt>
    <dgm:pt modelId="{0458655A-E9CB-4A7B-879F-D6BCF7F4D1B5}" type="pres">
      <dgm:prSet presAssocID="{3AEEC90F-0C5E-4429-B921-042673026654}" presName="bigChev" presStyleLbl="node1" presStyleIdx="1" presStyleCnt="2"/>
      <dgm:spPr/>
      <dgm:t>
        <a:bodyPr/>
        <a:lstStyle/>
        <a:p>
          <a:endParaRPr lang="en-GB"/>
        </a:p>
      </dgm:t>
    </dgm:pt>
    <dgm:pt modelId="{0FF46C00-F015-4C3E-B98F-187C9F9F5725}" type="pres">
      <dgm:prSet presAssocID="{B9F6F63F-1E4B-4CD4-9489-EAFAFBE60116}" presName="parTrans" presStyleCnt="0"/>
      <dgm:spPr/>
    </dgm:pt>
    <dgm:pt modelId="{AAAF9F37-7393-4D9A-80D0-A3D28F80E422}" type="pres">
      <dgm:prSet presAssocID="{22BEC65A-81F4-4C0B-90D8-A6B6B61C6586}" presName="node" presStyleLbl="alignAccFollowNode1" presStyleIdx="1" presStyleCnt="4">
        <dgm:presLayoutVars>
          <dgm:bulletEnabled val="1"/>
        </dgm:presLayoutVars>
      </dgm:prSet>
      <dgm:spPr/>
      <dgm:t>
        <a:bodyPr/>
        <a:lstStyle/>
        <a:p>
          <a:endParaRPr lang="en-GB"/>
        </a:p>
      </dgm:t>
    </dgm:pt>
    <dgm:pt modelId="{CD85E8AC-2C83-4200-AE40-F8AD394396DE}" type="pres">
      <dgm:prSet presAssocID="{624668EE-562F-4193-981C-DDEF667BBBF9}" presName="sibTrans" presStyleCnt="0"/>
      <dgm:spPr/>
    </dgm:pt>
    <dgm:pt modelId="{8C1C0158-C5DD-44D4-B8E2-36851E3B527D}" type="pres">
      <dgm:prSet presAssocID="{911D7FA5-81DB-48A3-99E4-6E499D60579A}" presName="node" presStyleLbl="alignAccFollowNode1" presStyleIdx="2" presStyleCnt="4">
        <dgm:presLayoutVars>
          <dgm:bulletEnabled val="1"/>
        </dgm:presLayoutVars>
      </dgm:prSet>
      <dgm:spPr/>
      <dgm:t>
        <a:bodyPr/>
        <a:lstStyle/>
        <a:p>
          <a:endParaRPr lang="en-GB"/>
        </a:p>
      </dgm:t>
    </dgm:pt>
    <dgm:pt modelId="{254A5292-C0C6-4270-A0F1-51A9508D9CF3}" type="pres">
      <dgm:prSet presAssocID="{069CE1FB-AF29-4007-A5EC-F38FC7406BA5}" presName="sibTrans" presStyleCnt="0"/>
      <dgm:spPr/>
    </dgm:pt>
    <dgm:pt modelId="{C755D771-BBCC-49A6-A749-BEA1768E516A}" type="pres">
      <dgm:prSet presAssocID="{8A85BC12-9C7F-48C1-8ED0-0E4A98DDE633}" presName="node" presStyleLbl="alignAccFollowNode1" presStyleIdx="3" presStyleCnt="4">
        <dgm:presLayoutVars>
          <dgm:bulletEnabled val="1"/>
        </dgm:presLayoutVars>
      </dgm:prSet>
      <dgm:spPr/>
      <dgm:t>
        <a:bodyPr/>
        <a:lstStyle/>
        <a:p>
          <a:endParaRPr lang="en-GB"/>
        </a:p>
      </dgm:t>
    </dgm:pt>
  </dgm:ptLst>
  <dgm:cxnLst>
    <dgm:cxn modelId="{C99538AD-4D6A-468B-9BBA-0C649D5E7907}" srcId="{3AEEC90F-0C5E-4429-B921-042673026654}" destId="{22BEC65A-81F4-4C0B-90D8-A6B6B61C6586}" srcOrd="0" destOrd="0" parTransId="{B9F6F63F-1E4B-4CD4-9489-EAFAFBE60116}" sibTransId="{624668EE-562F-4193-981C-DDEF667BBBF9}"/>
    <dgm:cxn modelId="{F37321C4-D764-4DDB-96D7-F9C7C9518E32}" type="presOf" srcId="{09209B9F-6969-4CD0-A5F2-8E1C9C5D7D3D}" destId="{5A51FAC8-C2C2-46BD-A9B1-E7C49D75BBB1}" srcOrd="0" destOrd="0" presId="urn:microsoft.com/office/officeart/2005/8/layout/lProcess3"/>
    <dgm:cxn modelId="{9DCDE28D-7532-43A3-81E1-5DF861624D6E}" type="presOf" srcId="{22BEC65A-81F4-4C0B-90D8-A6B6B61C6586}" destId="{AAAF9F37-7393-4D9A-80D0-A3D28F80E422}" srcOrd="0" destOrd="0" presId="urn:microsoft.com/office/officeart/2005/8/layout/lProcess3"/>
    <dgm:cxn modelId="{FC94E147-2299-4227-AFBD-B527E9535EC6}" srcId="{3AEEC90F-0C5E-4429-B921-042673026654}" destId="{911D7FA5-81DB-48A3-99E4-6E499D60579A}" srcOrd="1" destOrd="0" parTransId="{6BFDE29E-7EB7-471B-97E4-72BFCCD8BC32}" sibTransId="{069CE1FB-AF29-4007-A5EC-F38FC7406BA5}"/>
    <dgm:cxn modelId="{FBC05143-4D07-40A7-82E6-2D2305362E98}" type="presOf" srcId="{911D7FA5-81DB-48A3-99E4-6E499D60579A}" destId="{8C1C0158-C5DD-44D4-B8E2-36851E3B527D}" srcOrd="0" destOrd="0" presId="urn:microsoft.com/office/officeart/2005/8/layout/lProcess3"/>
    <dgm:cxn modelId="{29BDCA42-C994-4F21-8B34-8FDB826358F1}" srcId="{C324E58F-856A-4E01-81E9-8C7FDE3687D9}" destId="{09209B9F-6969-4CD0-A5F2-8E1C9C5D7D3D}" srcOrd="0" destOrd="0" parTransId="{667C5DD6-3040-411F-8E2E-222D2ED8DFEA}" sibTransId="{D15DD96D-9387-48E7-8420-34C05369D8D2}"/>
    <dgm:cxn modelId="{4D4C9683-B826-4A75-B68F-6C9C3CBA4615}" type="presOf" srcId="{C324E58F-856A-4E01-81E9-8C7FDE3687D9}" destId="{3CC52501-D351-4DA7-B689-FE72B624B75A}" srcOrd="0" destOrd="0" presId="urn:microsoft.com/office/officeart/2005/8/layout/lProcess3"/>
    <dgm:cxn modelId="{074B383A-7CC6-4D92-B668-C123C3A83B31}" type="presOf" srcId="{8A85BC12-9C7F-48C1-8ED0-0E4A98DDE633}" destId="{C755D771-BBCC-49A6-A749-BEA1768E516A}" srcOrd="0" destOrd="0" presId="urn:microsoft.com/office/officeart/2005/8/layout/lProcess3"/>
    <dgm:cxn modelId="{F8609072-D5FC-4915-BF8C-A12D4E2985EF}" srcId="{FFB0D9CF-2B36-456B-ACA9-94B66D3B0DE1}" destId="{3AEEC90F-0C5E-4429-B921-042673026654}" srcOrd="1" destOrd="0" parTransId="{7B52B98A-876B-4A4C-9A56-AAAA7A6139FC}" sibTransId="{47E7EDFA-96F3-45E9-A1FB-7A32A73BF238}"/>
    <dgm:cxn modelId="{CE1E2E2B-06E2-441D-8142-D88CDFC1746E}" type="presOf" srcId="{FFB0D9CF-2B36-456B-ACA9-94B66D3B0DE1}" destId="{15D25343-AF10-4E14-BA63-0C2317CEC3D0}" srcOrd="0" destOrd="0" presId="urn:microsoft.com/office/officeart/2005/8/layout/lProcess3"/>
    <dgm:cxn modelId="{40796446-56D2-48DC-9F46-EE2FCC349582}" srcId="{3AEEC90F-0C5E-4429-B921-042673026654}" destId="{8A85BC12-9C7F-48C1-8ED0-0E4A98DDE633}" srcOrd="2" destOrd="0" parTransId="{5CE4E881-B0DE-4620-93BE-8B4458C1B70A}" sibTransId="{E973FA10-002E-42C6-B1CB-86659AD86A72}"/>
    <dgm:cxn modelId="{8F57027E-51EC-4416-BCD4-013F0D0453A7}" srcId="{FFB0D9CF-2B36-456B-ACA9-94B66D3B0DE1}" destId="{C324E58F-856A-4E01-81E9-8C7FDE3687D9}" srcOrd="0" destOrd="0" parTransId="{66F18DFA-8B0F-4959-9AD3-3FA67F7ACE88}" sibTransId="{8FE51791-15E6-4AC9-AC9E-7F9576903A9F}"/>
    <dgm:cxn modelId="{B0937986-5657-45A4-9D33-9F9E0E2FF36D}" type="presOf" srcId="{3AEEC90F-0C5E-4429-B921-042673026654}" destId="{0458655A-E9CB-4A7B-879F-D6BCF7F4D1B5}" srcOrd="0" destOrd="0" presId="urn:microsoft.com/office/officeart/2005/8/layout/lProcess3"/>
    <dgm:cxn modelId="{21E97006-83B0-4F6A-8359-B1C3CF6AC200}" type="presParOf" srcId="{15D25343-AF10-4E14-BA63-0C2317CEC3D0}" destId="{ACD18370-CE38-4565-9CA2-662A957C9D69}" srcOrd="0" destOrd="0" presId="urn:microsoft.com/office/officeart/2005/8/layout/lProcess3"/>
    <dgm:cxn modelId="{93794F43-F734-4250-8BA5-AA778AE709DE}" type="presParOf" srcId="{ACD18370-CE38-4565-9CA2-662A957C9D69}" destId="{3CC52501-D351-4DA7-B689-FE72B624B75A}" srcOrd="0" destOrd="0" presId="urn:microsoft.com/office/officeart/2005/8/layout/lProcess3"/>
    <dgm:cxn modelId="{FF69F212-3EBC-4136-9FB5-0A8666B57032}" type="presParOf" srcId="{ACD18370-CE38-4565-9CA2-662A957C9D69}" destId="{260B2706-5E3C-4A61-836C-0DD8758D2F27}" srcOrd="1" destOrd="0" presId="urn:microsoft.com/office/officeart/2005/8/layout/lProcess3"/>
    <dgm:cxn modelId="{C5A4EC48-3A39-4E97-A2C1-B3EB69DE1989}" type="presParOf" srcId="{ACD18370-CE38-4565-9CA2-662A957C9D69}" destId="{5A51FAC8-C2C2-46BD-A9B1-E7C49D75BBB1}" srcOrd="2" destOrd="0" presId="urn:microsoft.com/office/officeart/2005/8/layout/lProcess3"/>
    <dgm:cxn modelId="{A9AB0F40-04DE-432A-B413-A59DCE3BFA47}" type="presParOf" srcId="{15D25343-AF10-4E14-BA63-0C2317CEC3D0}" destId="{270BE7B3-7620-4E29-99AA-F1994061EC92}" srcOrd="1" destOrd="0" presId="urn:microsoft.com/office/officeart/2005/8/layout/lProcess3"/>
    <dgm:cxn modelId="{6558080D-1293-4BDF-A386-4E468100B3B7}" type="presParOf" srcId="{15D25343-AF10-4E14-BA63-0C2317CEC3D0}" destId="{5B96B939-08BB-4C85-BAE9-8DAE1D716545}" srcOrd="2" destOrd="0" presId="urn:microsoft.com/office/officeart/2005/8/layout/lProcess3"/>
    <dgm:cxn modelId="{8EB0AF8B-F178-4870-8543-5BCCB70E75E6}" type="presParOf" srcId="{5B96B939-08BB-4C85-BAE9-8DAE1D716545}" destId="{0458655A-E9CB-4A7B-879F-D6BCF7F4D1B5}" srcOrd="0" destOrd="0" presId="urn:microsoft.com/office/officeart/2005/8/layout/lProcess3"/>
    <dgm:cxn modelId="{DFD2A28E-D1FE-4142-9455-4F6AF5714C98}" type="presParOf" srcId="{5B96B939-08BB-4C85-BAE9-8DAE1D716545}" destId="{0FF46C00-F015-4C3E-B98F-187C9F9F5725}" srcOrd="1" destOrd="0" presId="urn:microsoft.com/office/officeart/2005/8/layout/lProcess3"/>
    <dgm:cxn modelId="{86A906B1-CD13-4C9B-B02E-CD63AE1DFED5}" type="presParOf" srcId="{5B96B939-08BB-4C85-BAE9-8DAE1D716545}" destId="{AAAF9F37-7393-4D9A-80D0-A3D28F80E422}" srcOrd="2" destOrd="0" presId="urn:microsoft.com/office/officeart/2005/8/layout/lProcess3"/>
    <dgm:cxn modelId="{10F2E098-2F77-4A13-97D8-4CAA41B30A04}" type="presParOf" srcId="{5B96B939-08BB-4C85-BAE9-8DAE1D716545}" destId="{CD85E8AC-2C83-4200-AE40-F8AD394396DE}" srcOrd="3" destOrd="0" presId="urn:microsoft.com/office/officeart/2005/8/layout/lProcess3"/>
    <dgm:cxn modelId="{FE8B6D28-405E-4F18-9092-CE8CD09E75F8}" type="presParOf" srcId="{5B96B939-08BB-4C85-BAE9-8DAE1D716545}" destId="{8C1C0158-C5DD-44D4-B8E2-36851E3B527D}" srcOrd="4" destOrd="0" presId="urn:microsoft.com/office/officeart/2005/8/layout/lProcess3"/>
    <dgm:cxn modelId="{2094E630-1393-4014-9430-187F685F9635}" type="presParOf" srcId="{5B96B939-08BB-4C85-BAE9-8DAE1D716545}" destId="{254A5292-C0C6-4270-A0F1-51A9508D9CF3}" srcOrd="5" destOrd="0" presId="urn:microsoft.com/office/officeart/2005/8/layout/lProcess3"/>
    <dgm:cxn modelId="{E3367128-8D08-45DD-BC75-2138FAAD4A3C}" type="presParOf" srcId="{5B96B939-08BB-4C85-BAE9-8DAE1D716545}" destId="{C755D771-BBCC-49A6-A749-BEA1768E516A}" srcOrd="6" destOrd="0" presId="urn:microsoft.com/office/officeart/2005/8/layout/lProcess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0F43DC0-3722-4954-8C58-67250927F52D}" type="doc">
      <dgm:prSet loTypeId="urn:microsoft.com/office/officeart/2005/8/layout/process5" loCatId="process" qsTypeId="urn:microsoft.com/office/officeart/2005/8/quickstyle/3d1" qsCatId="3D" csTypeId="urn:microsoft.com/office/officeart/2005/8/colors/colorful1" csCatId="colorful"/>
      <dgm:spPr/>
      <dgm:t>
        <a:bodyPr/>
        <a:lstStyle/>
        <a:p>
          <a:endParaRPr lang="en-GB"/>
        </a:p>
      </dgm:t>
    </dgm:pt>
    <dgm:pt modelId="{DA79BB0F-4811-4E94-B25B-A6FF668744BD}">
      <dgm:prSet/>
      <dgm:spPr/>
      <dgm:t>
        <a:bodyPr/>
        <a:lstStyle/>
        <a:p>
          <a:pPr rtl="0"/>
          <a:r>
            <a:rPr lang="en-US" dirty="0" smtClean="0"/>
            <a:t>Annotate map to encode terrain and clearance information</a:t>
          </a:r>
          <a:endParaRPr lang="en-GB" dirty="0"/>
        </a:p>
      </dgm:t>
    </dgm:pt>
    <dgm:pt modelId="{ADA12175-9191-41AB-8E73-530A980BFFA6}" type="parTrans" cxnId="{6F2D0E44-6500-45A8-B71E-78F3D1CB9F24}">
      <dgm:prSet/>
      <dgm:spPr/>
      <dgm:t>
        <a:bodyPr/>
        <a:lstStyle/>
        <a:p>
          <a:endParaRPr lang="en-GB"/>
        </a:p>
      </dgm:t>
    </dgm:pt>
    <dgm:pt modelId="{CD668D62-A6E3-4876-B9F7-7D13174DAC7D}" type="sibTrans" cxnId="{6F2D0E44-6500-45A8-B71E-78F3D1CB9F24}">
      <dgm:prSet/>
      <dgm:spPr/>
      <dgm:t>
        <a:bodyPr/>
        <a:lstStyle/>
        <a:p>
          <a:endParaRPr lang="en-GB"/>
        </a:p>
      </dgm:t>
    </dgm:pt>
    <dgm:pt modelId="{3AEF4B5B-347E-4724-86B8-B069AC47E358}">
      <dgm:prSet/>
      <dgm:spPr/>
      <dgm:t>
        <a:bodyPr/>
        <a:lstStyle/>
        <a:p>
          <a:pPr rtl="0"/>
          <a:r>
            <a:rPr lang="en-US" dirty="0" smtClean="0"/>
            <a:t>Convert an annotated map into a “classical map”</a:t>
          </a:r>
          <a:endParaRPr lang="en-GB" dirty="0"/>
        </a:p>
      </dgm:t>
    </dgm:pt>
    <dgm:pt modelId="{3FBA71E0-9CEF-40F2-BAAB-201A8B558380}" type="parTrans" cxnId="{8BB1CC1D-8A6A-4CA9-A44C-32A21A872B28}">
      <dgm:prSet/>
      <dgm:spPr/>
      <dgm:t>
        <a:bodyPr/>
        <a:lstStyle/>
        <a:p>
          <a:endParaRPr lang="en-GB"/>
        </a:p>
      </dgm:t>
    </dgm:pt>
    <dgm:pt modelId="{4B8E1EE3-8441-4E28-A8E4-F6BEDE36E1A1}" type="sibTrans" cxnId="{8BB1CC1D-8A6A-4CA9-A44C-32A21A872B28}">
      <dgm:prSet/>
      <dgm:spPr/>
      <dgm:t>
        <a:bodyPr/>
        <a:lstStyle/>
        <a:p>
          <a:endParaRPr lang="en-GB"/>
        </a:p>
      </dgm:t>
    </dgm:pt>
    <dgm:pt modelId="{6F33877E-783C-46EA-A04E-D8C09C2E17E4}">
      <dgm:prSet/>
      <dgm:spPr/>
      <dgm:t>
        <a:bodyPr/>
        <a:lstStyle/>
        <a:p>
          <a:pPr rtl="0"/>
          <a:r>
            <a:rPr lang="en-US" dirty="0" smtClean="0"/>
            <a:t>Apply hierarchical abstraction</a:t>
          </a:r>
          <a:endParaRPr lang="en-GB" dirty="0"/>
        </a:p>
      </dgm:t>
    </dgm:pt>
    <dgm:pt modelId="{664761DC-FB07-4946-9613-9CF67D0AD2F4}" type="parTrans" cxnId="{6513F835-C81A-41B4-9DB1-D5B8E43883CD}">
      <dgm:prSet/>
      <dgm:spPr/>
      <dgm:t>
        <a:bodyPr/>
        <a:lstStyle/>
        <a:p>
          <a:endParaRPr lang="en-GB"/>
        </a:p>
      </dgm:t>
    </dgm:pt>
    <dgm:pt modelId="{512A395A-E54A-45C1-9AE5-BDEE5416B49B}" type="sibTrans" cxnId="{6513F835-C81A-41B4-9DB1-D5B8E43883CD}">
      <dgm:prSet/>
      <dgm:spPr/>
      <dgm:t>
        <a:bodyPr/>
        <a:lstStyle/>
        <a:p>
          <a:endParaRPr lang="en-GB"/>
        </a:p>
      </dgm:t>
    </dgm:pt>
    <dgm:pt modelId="{7C140ECD-F2D0-4B3D-99A7-EBC1CF1D09F7}">
      <dgm:prSet/>
      <dgm:spPr/>
      <dgm:t>
        <a:bodyPr/>
        <a:lstStyle/>
        <a:p>
          <a:pPr rtl="0"/>
          <a:r>
            <a:rPr lang="en-US" dirty="0" smtClean="0"/>
            <a:t>Reduce size of abstract graph with dominance relationships</a:t>
          </a:r>
          <a:endParaRPr lang="en-GB" dirty="0"/>
        </a:p>
      </dgm:t>
    </dgm:pt>
    <dgm:pt modelId="{461BACB2-99ED-4B17-B0F1-AF5D8888661D}" type="parTrans" cxnId="{AF3526F5-6D43-4156-B724-92915CBACEC0}">
      <dgm:prSet/>
      <dgm:spPr/>
      <dgm:t>
        <a:bodyPr/>
        <a:lstStyle/>
        <a:p>
          <a:endParaRPr lang="en-GB"/>
        </a:p>
      </dgm:t>
    </dgm:pt>
    <dgm:pt modelId="{29B6B8AF-6C26-4B49-84EE-279BEDB42020}" type="sibTrans" cxnId="{AF3526F5-6D43-4156-B724-92915CBACEC0}">
      <dgm:prSet/>
      <dgm:spPr/>
      <dgm:t>
        <a:bodyPr/>
        <a:lstStyle/>
        <a:p>
          <a:endParaRPr lang="en-GB"/>
        </a:p>
      </dgm:t>
    </dgm:pt>
    <dgm:pt modelId="{EBE45AF4-2938-4CF2-8D7D-2D04B57BA12B}">
      <dgm:prSet/>
      <dgm:spPr/>
      <dgm:t>
        <a:bodyPr/>
        <a:lstStyle/>
        <a:p>
          <a:pPr rtl="0"/>
          <a:r>
            <a:rPr lang="en-US" dirty="0" smtClean="0"/>
            <a:t>Search in abstracted space</a:t>
          </a:r>
          <a:endParaRPr lang="en-US" dirty="0"/>
        </a:p>
      </dgm:t>
    </dgm:pt>
    <dgm:pt modelId="{D91FB44F-EF46-407F-9A5C-73073C7108D2}" type="parTrans" cxnId="{A88AD102-78DC-402D-901E-242755F17BA1}">
      <dgm:prSet/>
      <dgm:spPr/>
      <dgm:t>
        <a:bodyPr/>
        <a:lstStyle/>
        <a:p>
          <a:endParaRPr lang="en-GB"/>
        </a:p>
      </dgm:t>
    </dgm:pt>
    <dgm:pt modelId="{687BA6A0-38BC-4717-A788-28A642BB1A94}" type="sibTrans" cxnId="{A88AD102-78DC-402D-901E-242755F17BA1}">
      <dgm:prSet/>
      <dgm:spPr/>
      <dgm:t>
        <a:bodyPr/>
        <a:lstStyle/>
        <a:p>
          <a:endParaRPr lang="en-GB"/>
        </a:p>
      </dgm:t>
    </dgm:pt>
    <dgm:pt modelId="{6BD06015-8624-4B56-9235-45C0BD282FCA}" type="pres">
      <dgm:prSet presAssocID="{70F43DC0-3722-4954-8C58-67250927F52D}" presName="diagram" presStyleCnt="0">
        <dgm:presLayoutVars>
          <dgm:dir/>
          <dgm:resizeHandles val="exact"/>
        </dgm:presLayoutVars>
      </dgm:prSet>
      <dgm:spPr/>
      <dgm:t>
        <a:bodyPr/>
        <a:lstStyle/>
        <a:p>
          <a:endParaRPr lang="en-GB"/>
        </a:p>
      </dgm:t>
    </dgm:pt>
    <dgm:pt modelId="{A0D27339-1604-43D8-943D-1FEE87249C58}" type="pres">
      <dgm:prSet presAssocID="{DA79BB0F-4811-4E94-B25B-A6FF668744BD}" presName="node" presStyleLbl="node1" presStyleIdx="0" presStyleCnt="5">
        <dgm:presLayoutVars>
          <dgm:bulletEnabled val="1"/>
        </dgm:presLayoutVars>
      </dgm:prSet>
      <dgm:spPr/>
      <dgm:t>
        <a:bodyPr/>
        <a:lstStyle/>
        <a:p>
          <a:endParaRPr lang="en-GB"/>
        </a:p>
      </dgm:t>
    </dgm:pt>
    <dgm:pt modelId="{29B252A9-D5B3-457B-89D3-A45AD3C47567}" type="pres">
      <dgm:prSet presAssocID="{CD668D62-A6E3-4876-B9F7-7D13174DAC7D}" presName="sibTrans" presStyleLbl="sibTrans2D1" presStyleIdx="0" presStyleCnt="4"/>
      <dgm:spPr/>
      <dgm:t>
        <a:bodyPr/>
        <a:lstStyle/>
        <a:p>
          <a:endParaRPr lang="en-GB"/>
        </a:p>
      </dgm:t>
    </dgm:pt>
    <dgm:pt modelId="{5C65D919-75B9-4101-B7A6-C4D44958F98D}" type="pres">
      <dgm:prSet presAssocID="{CD668D62-A6E3-4876-B9F7-7D13174DAC7D}" presName="connectorText" presStyleLbl="sibTrans2D1" presStyleIdx="0" presStyleCnt="4"/>
      <dgm:spPr/>
      <dgm:t>
        <a:bodyPr/>
        <a:lstStyle/>
        <a:p>
          <a:endParaRPr lang="en-GB"/>
        </a:p>
      </dgm:t>
    </dgm:pt>
    <dgm:pt modelId="{F4FF5EB4-A76F-403B-9CF5-0001F7B123EF}" type="pres">
      <dgm:prSet presAssocID="{3AEF4B5B-347E-4724-86B8-B069AC47E358}" presName="node" presStyleLbl="node1" presStyleIdx="1" presStyleCnt="5">
        <dgm:presLayoutVars>
          <dgm:bulletEnabled val="1"/>
        </dgm:presLayoutVars>
      </dgm:prSet>
      <dgm:spPr/>
      <dgm:t>
        <a:bodyPr/>
        <a:lstStyle/>
        <a:p>
          <a:endParaRPr lang="en-GB"/>
        </a:p>
      </dgm:t>
    </dgm:pt>
    <dgm:pt modelId="{24C05005-CF4F-438C-9D1A-E95E30295BC3}" type="pres">
      <dgm:prSet presAssocID="{4B8E1EE3-8441-4E28-A8E4-F6BEDE36E1A1}" presName="sibTrans" presStyleLbl="sibTrans2D1" presStyleIdx="1" presStyleCnt="4"/>
      <dgm:spPr/>
      <dgm:t>
        <a:bodyPr/>
        <a:lstStyle/>
        <a:p>
          <a:endParaRPr lang="en-GB"/>
        </a:p>
      </dgm:t>
    </dgm:pt>
    <dgm:pt modelId="{E40E2BF5-5023-481C-9213-B4511B4C09F8}" type="pres">
      <dgm:prSet presAssocID="{4B8E1EE3-8441-4E28-A8E4-F6BEDE36E1A1}" presName="connectorText" presStyleLbl="sibTrans2D1" presStyleIdx="1" presStyleCnt="4"/>
      <dgm:spPr/>
      <dgm:t>
        <a:bodyPr/>
        <a:lstStyle/>
        <a:p>
          <a:endParaRPr lang="en-GB"/>
        </a:p>
      </dgm:t>
    </dgm:pt>
    <dgm:pt modelId="{145A98FE-EC09-4400-8E9A-DF9BAD01C03D}" type="pres">
      <dgm:prSet presAssocID="{6F33877E-783C-46EA-A04E-D8C09C2E17E4}" presName="node" presStyleLbl="node1" presStyleIdx="2" presStyleCnt="5">
        <dgm:presLayoutVars>
          <dgm:bulletEnabled val="1"/>
        </dgm:presLayoutVars>
      </dgm:prSet>
      <dgm:spPr/>
      <dgm:t>
        <a:bodyPr/>
        <a:lstStyle/>
        <a:p>
          <a:endParaRPr lang="en-GB"/>
        </a:p>
      </dgm:t>
    </dgm:pt>
    <dgm:pt modelId="{6BBF2D2A-BDDE-4E40-A1ED-6AB8F996BEC4}" type="pres">
      <dgm:prSet presAssocID="{512A395A-E54A-45C1-9AE5-BDEE5416B49B}" presName="sibTrans" presStyleLbl="sibTrans2D1" presStyleIdx="2" presStyleCnt="4"/>
      <dgm:spPr/>
      <dgm:t>
        <a:bodyPr/>
        <a:lstStyle/>
        <a:p>
          <a:endParaRPr lang="en-GB"/>
        </a:p>
      </dgm:t>
    </dgm:pt>
    <dgm:pt modelId="{CD91A005-CBD2-45D5-8191-636F31BCBD1D}" type="pres">
      <dgm:prSet presAssocID="{512A395A-E54A-45C1-9AE5-BDEE5416B49B}" presName="connectorText" presStyleLbl="sibTrans2D1" presStyleIdx="2" presStyleCnt="4"/>
      <dgm:spPr/>
      <dgm:t>
        <a:bodyPr/>
        <a:lstStyle/>
        <a:p>
          <a:endParaRPr lang="en-GB"/>
        </a:p>
      </dgm:t>
    </dgm:pt>
    <dgm:pt modelId="{69B7C546-6679-4FDF-BDCC-65F0F72E1E4D}" type="pres">
      <dgm:prSet presAssocID="{7C140ECD-F2D0-4B3D-99A7-EBC1CF1D09F7}" presName="node" presStyleLbl="node1" presStyleIdx="3" presStyleCnt="5">
        <dgm:presLayoutVars>
          <dgm:bulletEnabled val="1"/>
        </dgm:presLayoutVars>
      </dgm:prSet>
      <dgm:spPr/>
      <dgm:t>
        <a:bodyPr/>
        <a:lstStyle/>
        <a:p>
          <a:endParaRPr lang="en-GB"/>
        </a:p>
      </dgm:t>
    </dgm:pt>
    <dgm:pt modelId="{F3938755-B904-4A30-8C0B-66D083BCD3B9}" type="pres">
      <dgm:prSet presAssocID="{29B6B8AF-6C26-4B49-84EE-279BEDB42020}" presName="sibTrans" presStyleLbl="sibTrans2D1" presStyleIdx="3" presStyleCnt="4"/>
      <dgm:spPr/>
      <dgm:t>
        <a:bodyPr/>
        <a:lstStyle/>
        <a:p>
          <a:endParaRPr lang="en-GB"/>
        </a:p>
      </dgm:t>
    </dgm:pt>
    <dgm:pt modelId="{DDE305E8-533D-4E89-B863-3E054FF53D2F}" type="pres">
      <dgm:prSet presAssocID="{29B6B8AF-6C26-4B49-84EE-279BEDB42020}" presName="connectorText" presStyleLbl="sibTrans2D1" presStyleIdx="3" presStyleCnt="4"/>
      <dgm:spPr/>
      <dgm:t>
        <a:bodyPr/>
        <a:lstStyle/>
        <a:p>
          <a:endParaRPr lang="en-GB"/>
        </a:p>
      </dgm:t>
    </dgm:pt>
    <dgm:pt modelId="{FBD94042-EFDE-423D-8A54-95BA2829DDD3}" type="pres">
      <dgm:prSet presAssocID="{EBE45AF4-2938-4CF2-8D7D-2D04B57BA12B}" presName="node" presStyleLbl="node1" presStyleIdx="4" presStyleCnt="5">
        <dgm:presLayoutVars>
          <dgm:bulletEnabled val="1"/>
        </dgm:presLayoutVars>
      </dgm:prSet>
      <dgm:spPr/>
      <dgm:t>
        <a:bodyPr/>
        <a:lstStyle/>
        <a:p>
          <a:endParaRPr lang="en-GB"/>
        </a:p>
      </dgm:t>
    </dgm:pt>
  </dgm:ptLst>
  <dgm:cxnLst>
    <dgm:cxn modelId="{8A57119E-1B8E-4AE5-A281-88B301C03AEF}" type="presOf" srcId="{512A395A-E54A-45C1-9AE5-BDEE5416B49B}" destId="{6BBF2D2A-BDDE-4E40-A1ED-6AB8F996BEC4}" srcOrd="0" destOrd="0" presId="urn:microsoft.com/office/officeart/2005/8/layout/process5"/>
    <dgm:cxn modelId="{6F2D0E44-6500-45A8-B71E-78F3D1CB9F24}" srcId="{70F43DC0-3722-4954-8C58-67250927F52D}" destId="{DA79BB0F-4811-4E94-B25B-A6FF668744BD}" srcOrd="0" destOrd="0" parTransId="{ADA12175-9191-41AB-8E73-530A980BFFA6}" sibTransId="{CD668D62-A6E3-4876-B9F7-7D13174DAC7D}"/>
    <dgm:cxn modelId="{46E65FC0-A97F-406C-B0B6-8FD237E987FA}" type="presOf" srcId="{CD668D62-A6E3-4876-B9F7-7D13174DAC7D}" destId="{29B252A9-D5B3-457B-89D3-A45AD3C47567}" srcOrd="0" destOrd="0" presId="urn:microsoft.com/office/officeart/2005/8/layout/process5"/>
    <dgm:cxn modelId="{A88AD102-78DC-402D-901E-242755F17BA1}" srcId="{70F43DC0-3722-4954-8C58-67250927F52D}" destId="{EBE45AF4-2938-4CF2-8D7D-2D04B57BA12B}" srcOrd="4" destOrd="0" parTransId="{D91FB44F-EF46-407F-9A5C-73073C7108D2}" sibTransId="{687BA6A0-38BC-4717-A788-28A642BB1A94}"/>
    <dgm:cxn modelId="{0DD1D0E9-4D2E-444B-90BF-69FD59FF7512}" type="presOf" srcId="{EBE45AF4-2938-4CF2-8D7D-2D04B57BA12B}" destId="{FBD94042-EFDE-423D-8A54-95BA2829DDD3}" srcOrd="0" destOrd="0" presId="urn:microsoft.com/office/officeart/2005/8/layout/process5"/>
    <dgm:cxn modelId="{5299FEFC-933E-4748-AB5D-3E14B56E309D}" type="presOf" srcId="{4B8E1EE3-8441-4E28-A8E4-F6BEDE36E1A1}" destId="{24C05005-CF4F-438C-9D1A-E95E30295BC3}" srcOrd="0" destOrd="0" presId="urn:microsoft.com/office/officeart/2005/8/layout/process5"/>
    <dgm:cxn modelId="{CBBA5214-8657-457D-A9FC-A80E5A8504B6}" type="presOf" srcId="{7C140ECD-F2D0-4B3D-99A7-EBC1CF1D09F7}" destId="{69B7C546-6679-4FDF-BDCC-65F0F72E1E4D}" srcOrd="0" destOrd="0" presId="urn:microsoft.com/office/officeart/2005/8/layout/process5"/>
    <dgm:cxn modelId="{8BB1CC1D-8A6A-4CA9-A44C-32A21A872B28}" srcId="{70F43DC0-3722-4954-8C58-67250927F52D}" destId="{3AEF4B5B-347E-4724-86B8-B069AC47E358}" srcOrd="1" destOrd="0" parTransId="{3FBA71E0-9CEF-40F2-BAAB-201A8B558380}" sibTransId="{4B8E1EE3-8441-4E28-A8E4-F6BEDE36E1A1}"/>
    <dgm:cxn modelId="{9A817653-BF27-4337-9F64-6F5BE88BC3EB}" type="presOf" srcId="{70F43DC0-3722-4954-8C58-67250927F52D}" destId="{6BD06015-8624-4B56-9235-45C0BD282FCA}" srcOrd="0" destOrd="0" presId="urn:microsoft.com/office/officeart/2005/8/layout/process5"/>
    <dgm:cxn modelId="{6513F835-C81A-41B4-9DB1-D5B8E43883CD}" srcId="{70F43DC0-3722-4954-8C58-67250927F52D}" destId="{6F33877E-783C-46EA-A04E-D8C09C2E17E4}" srcOrd="2" destOrd="0" parTransId="{664761DC-FB07-4946-9613-9CF67D0AD2F4}" sibTransId="{512A395A-E54A-45C1-9AE5-BDEE5416B49B}"/>
    <dgm:cxn modelId="{DFD467B2-A931-4D6C-AD6A-E3982F2F5A75}" type="presOf" srcId="{512A395A-E54A-45C1-9AE5-BDEE5416B49B}" destId="{CD91A005-CBD2-45D5-8191-636F31BCBD1D}" srcOrd="1" destOrd="0" presId="urn:microsoft.com/office/officeart/2005/8/layout/process5"/>
    <dgm:cxn modelId="{30D95C81-59BA-4BC0-8A00-E2EB5602480B}" type="presOf" srcId="{29B6B8AF-6C26-4B49-84EE-279BEDB42020}" destId="{DDE305E8-533D-4E89-B863-3E054FF53D2F}" srcOrd="1" destOrd="0" presId="urn:microsoft.com/office/officeart/2005/8/layout/process5"/>
    <dgm:cxn modelId="{FE37346F-4FCD-447F-AC4F-F4266736E805}" type="presOf" srcId="{3AEF4B5B-347E-4724-86B8-B069AC47E358}" destId="{F4FF5EB4-A76F-403B-9CF5-0001F7B123EF}" srcOrd="0" destOrd="0" presId="urn:microsoft.com/office/officeart/2005/8/layout/process5"/>
    <dgm:cxn modelId="{60A63DE1-9E85-43A9-8EFE-CAB93A9E3831}" type="presOf" srcId="{6F33877E-783C-46EA-A04E-D8C09C2E17E4}" destId="{145A98FE-EC09-4400-8E9A-DF9BAD01C03D}" srcOrd="0" destOrd="0" presId="urn:microsoft.com/office/officeart/2005/8/layout/process5"/>
    <dgm:cxn modelId="{941FA36A-E236-4F20-AECF-CF7EE077CF83}" type="presOf" srcId="{4B8E1EE3-8441-4E28-A8E4-F6BEDE36E1A1}" destId="{E40E2BF5-5023-481C-9213-B4511B4C09F8}" srcOrd="1" destOrd="0" presId="urn:microsoft.com/office/officeart/2005/8/layout/process5"/>
    <dgm:cxn modelId="{76A30C0A-B120-47F2-AD53-E781D73BB2E8}" type="presOf" srcId="{29B6B8AF-6C26-4B49-84EE-279BEDB42020}" destId="{F3938755-B904-4A30-8C0B-66D083BCD3B9}" srcOrd="0" destOrd="0" presId="urn:microsoft.com/office/officeart/2005/8/layout/process5"/>
    <dgm:cxn modelId="{AF3526F5-6D43-4156-B724-92915CBACEC0}" srcId="{70F43DC0-3722-4954-8C58-67250927F52D}" destId="{7C140ECD-F2D0-4B3D-99A7-EBC1CF1D09F7}" srcOrd="3" destOrd="0" parTransId="{461BACB2-99ED-4B17-B0F1-AF5D8888661D}" sibTransId="{29B6B8AF-6C26-4B49-84EE-279BEDB42020}"/>
    <dgm:cxn modelId="{81715FC5-1D1E-46F8-ABC3-27D4D7B9DB80}" type="presOf" srcId="{DA79BB0F-4811-4E94-B25B-A6FF668744BD}" destId="{A0D27339-1604-43D8-943D-1FEE87249C58}" srcOrd="0" destOrd="0" presId="urn:microsoft.com/office/officeart/2005/8/layout/process5"/>
    <dgm:cxn modelId="{04C23AD0-188E-4E86-896B-61E3F35E0C7D}" type="presOf" srcId="{CD668D62-A6E3-4876-B9F7-7D13174DAC7D}" destId="{5C65D919-75B9-4101-B7A6-C4D44958F98D}" srcOrd="1" destOrd="0" presId="urn:microsoft.com/office/officeart/2005/8/layout/process5"/>
    <dgm:cxn modelId="{33D8469B-5265-46E7-9A7D-6A4BFB037FB8}" type="presParOf" srcId="{6BD06015-8624-4B56-9235-45C0BD282FCA}" destId="{A0D27339-1604-43D8-943D-1FEE87249C58}" srcOrd="0" destOrd="0" presId="urn:microsoft.com/office/officeart/2005/8/layout/process5"/>
    <dgm:cxn modelId="{9C55C422-AE32-4DAD-903B-A8AB0515AE68}" type="presParOf" srcId="{6BD06015-8624-4B56-9235-45C0BD282FCA}" destId="{29B252A9-D5B3-457B-89D3-A45AD3C47567}" srcOrd="1" destOrd="0" presId="urn:microsoft.com/office/officeart/2005/8/layout/process5"/>
    <dgm:cxn modelId="{E755BD50-489A-4C16-8946-608041072614}" type="presParOf" srcId="{29B252A9-D5B3-457B-89D3-A45AD3C47567}" destId="{5C65D919-75B9-4101-B7A6-C4D44958F98D}" srcOrd="0" destOrd="0" presId="urn:microsoft.com/office/officeart/2005/8/layout/process5"/>
    <dgm:cxn modelId="{E53D4735-CDD1-4130-8668-73AE2B41E909}" type="presParOf" srcId="{6BD06015-8624-4B56-9235-45C0BD282FCA}" destId="{F4FF5EB4-A76F-403B-9CF5-0001F7B123EF}" srcOrd="2" destOrd="0" presId="urn:microsoft.com/office/officeart/2005/8/layout/process5"/>
    <dgm:cxn modelId="{DF6BEFC9-7B5C-4BD2-8821-A48BD663BE70}" type="presParOf" srcId="{6BD06015-8624-4B56-9235-45C0BD282FCA}" destId="{24C05005-CF4F-438C-9D1A-E95E30295BC3}" srcOrd="3" destOrd="0" presId="urn:microsoft.com/office/officeart/2005/8/layout/process5"/>
    <dgm:cxn modelId="{576A23B4-2144-4D80-930A-4175FDBEBD91}" type="presParOf" srcId="{24C05005-CF4F-438C-9D1A-E95E30295BC3}" destId="{E40E2BF5-5023-481C-9213-B4511B4C09F8}" srcOrd="0" destOrd="0" presId="urn:microsoft.com/office/officeart/2005/8/layout/process5"/>
    <dgm:cxn modelId="{A8BD7FD1-046E-4698-A08D-49949C2D43A5}" type="presParOf" srcId="{6BD06015-8624-4B56-9235-45C0BD282FCA}" destId="{145A98FE-EC09-4400-8E9A-DF9BAD01C03D}" srcOrd="4" destOrd="0" presId="urn:microsoft.com/office/officeart/2005/8/layout/process5"/>
    <dgm:cxn modelId="{205D9E16-4C47-4861-BBD7-B314D2370333}" type="presParOf" srcId="{6BD06015-8624-4B56-9235-45C0BD282FCA}" destId="{6BBF2D2A-BDDE-4E40-A1ED-6AB8F996BEC4}" srcOrd="5" destOrd="0" presId="urn:microsoft.com/office/officeart/2005/8/layout/process5"/>
    <dgm:cxn modelId="{4C2DE80C-EF55-4849-8531-4E46B1E2AA74}" type="presParOf" srcId="{6BBF2D2A-BDDE-4E40-A1ED-6AB8F996BEC4}" destId="{CD91A005-CBD2-45D5-8191-636F31BCBD1D}" srcOrd="0" destOrd="0" presId="urn:microsoft.com/office/officeart/2005/8/layout/process5"/>
    <dgm:cxn modelId="{464AA77B-D9CA-4631-A09D-0A1775FB812D}" type="presParOf" srcId="{6BD06015-8624-4B56-9235-45C0BD282FCA}" destId="{69B7C546-6679-4FDF-BDCC-65F0F72E1E4D}" srcOrd="6" destOrd="0" presId="urn:microsoft.com/office/officeart/2005/8/layout/process5"/>
    <dgm:cxn modelId="{762B1E1D-98C1-4111-878C-C7CE9482C764}" type="presParOf" srcId="{6BD06015-8624-4B56-9235-45C0BD282FCA}" destId="{F3938755-B904-4A30-8C0B-66D083BCD3B9}" srcOrd="7" destOrd="0" presId="urn:microsoft.com/office/officeart/2005/8/layout/process5"/>
    <dgm:cxn modelId="{D7CEB3DF-FDCA-43CF-83AD-D377F5B8EC2D}" type="presParOf" srcId="{F3938755-B904-4A30-8C0B-66D083BCD3B9}" destId="{DDE305E8-533D-4E89-B863-3E054FF53D2F}" srcOrd="0" destOrd="0" presId="urn:microsoft.com/office/officeart/2005/8/layout/process5"/>
    <dgm:cxn modelId="{88121199-77F9-4CCD-BF32-3DC478F4A1D7}" type="presParOf" srcId="{6BD06015-8624-4B56-9235-45C0BD282FCA}" destId="{FBD94042-EFDE-423D-8A54-95BA2829DDD3}" srcOrd="8" destOrd="0" presId="urn:microsoft.com/office/officeart/2005/8/layout/process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20FFE15-C8F7-49B8-83F4-2DBF3C93EBAD}" type="doc">
      <dgm:prSet loTypeId="urn:microsoft.com/office/officeart/2005/8/layout/radial5" loCatId="relationship" qsTypeId="urn:microsoft.com/office/officeart/2005/8/quickstyle/3d1" qsCatId="3D" csTypeId="urn:microsoft.com/office/officeart/2005/8/colors/accent2_5" csCatId="accent2" phldr="1"/>
      <dgm:spPr/>
      <dgm:t>
        <a:bodyPr/>
        <a:lstStyle/>
        <a:p>
          <a:endParaRPr lang="en-GB"/>
        </a:p>
      </dgm:t>
    </dgm:pt>
    <dgm:pt modelId="{E5AAB882-D32D-474F-A077-838E60371CDB}">
      <dgm:prSet/>
      <dgm:spPr/>
      <dgm:t>
        <a:bodyPr/>
        <a:lstStyle/>
        <a:p>
          <a:pPr rtl="0"/>
          <a:r>
            <a:rPr lang="en-US" dirty="0" smtClean="0"/>
            <a:t>Better admissible heuristics</a:t>
          </a:r>
          <a:endParaRPr lang="en-GB" dirty="0"/>
        </a:p>
      </dgm:t>
    </dgm:pt>
    <dgm:pt modelId="{1CF43D69-A43A-4D05-81E4-453FB8D94DB8}" type="parTrans" cxnId="{BDE292ED-BE8D-4141-AA7B-CF103BAAA139}">
      <dgm:prSet/>
      <dgm:spPr/>
      <dgm:t>
        <a:bodyPr/>
        <a:lstStyle/>
        <a:p>
          <a:endParaRPr lang="en-GB"/>
        </a:p>
      </dgm:t>
    </dgm:pt>
    <dgm:pt modelId="{C525984C-A2AB-4D63-A6BD-A50286163493}" type="sibTrans" cxnId="{BDE292ED-BE8D-4141-AA7B-CF103BAAA139}">
      <dgm:prSet/>
      <dgm:spPr/>
      <dgm:t>
        <a:bodyPr/>
        <a:lstStyle/>
        <a:p>
          <a:endParaRPr lang="en-GB"/>
        </a:p>
      </dgm:t>
    </dgm:pt>
    <dgm:pt modelId="{E64484DE-C904-47F6-BD66-5CFFA3BE23AF}">
      <dgm:prSet/>
      <dgm:spPr/>
      <dgm:t>
        <a:bodyPr/>
        <a:lstStyle/>
        <a:p>
          <a:pPr rtl="0"/>
          <a:r>
            <a:rPr lang="en-US" dirty="0" smtClean="0"/>
            <a:t>Hierarchical abstraction</a:t>
          </a:r>
          <a:endParaRPr lang="en-GB" dirty="0"/>
        </a:p>
      </dgm:t>
    </dgm:pt>
    <dgm:pt modelId="{A52D7169-C5A7-41D7-B281-B11DEF8FC5E9}" type="parTrans" cxnId="{2580B677-C33E-4146-8219-A78D8A191EDB}">
      <dgm:prSet/>
      <dgm:spPr/>
      <dgm:t>
        <a:bodyPr/>
        <a:lstStyle/>
        <a:p>
          <a:endParaRPr lang="en-GB"/>
        </a:p>
      </dgm:t>
    </dgm:pt>
    <dgm:pt modelId="{7EAD53C9-0D95-4849-BD23-876AEDE46B1A}" type="sibTrans" cxnId="{2580B677-C33E-4146-8219-A78D8A191EDB}">
      <dgm:prSet/>
      <dgm:spPr/>
      <dgm:t>
        <a:bodyPr/>
        <a:lstStyle/>
        <a:p>
          <a:endParaRPr lang="en-GB"/>
        </a:p>
      </dgm:t>
    </dgm:pt>
    <dgm:pt modelId="{81174E1A-05C6-4B81-81D9-B072D2F8485A}">
      <dgm:prSet>
        <dgm:style>
          <a:lnRef idx="0">
            <a:schemeClr val="accent5"/>
          </a:lnRef>
          <a:fillRef idx="3">
            <a:schemeClr val="accent5"/>
          </a:fillRef>
          <a:effectRef idx="3">
            <a:schemeClr val="accent5"/>
          </a:effectRef>
          <a:fontRef idx="minor">
            <a:schemeClr val="lt1"/>
          </a:fontRef>
        </dgm:style>
      </dgm:prSet>
      <dgm:spPr/>
      <dgm:t>
        <a:bodyPr/>
        <a:lstStyle/>
        <a:p>
          <a:pPr rtl="0"/>
          <a:r>
            <a:rPr lang="en-US" dirty="0" smtClean="0"/>
            <a:t>Problem decomposition in multi-agent </a:t>
          </a:r>
          <a:r>
            <a:rPr lang="en-US" dirty="0" err="1" smtClean="0"/>
            <a:t>pathfinding</a:t>
          </a:r>
          <a:endParaRPr lang="en-US" dirty="0"/>
        </a:p>
      </dgm:t>
    </dgm:pt>
    <dgm:pt modelId="{0C3AB5E4-6D44-472B-81EC-8DBBBDDE0D71}" type="parTrans" cxnId="{F30A4479-A8D6-44D8-AB40-A3CB244D10A8}">
      <dgm:prSet/>
      <dgm:spPr/>
      <dgm:t>
        <a:bodyPr/>
        <a:lstStyle/>
        <a:p>
          <a:endParaRPr lang="en-GB"/>
        </a:p>
      </dgm:t>
    </dgm:pt>
    <dgm:pt modelId="{BB5C98D9-8092-4CDD-B192-CC3E2FEB19F6}" type="sibTrans" cxnId="{F30A4479-A8D6-44D8-AB40-A3CB244D10A8}">
      <dgm:prSet/>
      <dgm:spPr/>
      <dgm:t>
        <a:bodyPr/>
        <a:lstStyle/>
        <a:p>
          <a:endParaRPr lang="en-GB"/>
        </a:p>
      </dgm:t>
    </dgm:pt>
    <dgm:pt modelId="{0176F40C-DC84-475B-82DC-19485B59DC42}">
      <dgm:prSet/>
      <dgm:spPr>
        <a:blipFill rotWithShape="0">
          <a:blip xmlns:r="http://schemas.openxmlformats.org/officeDocument/2006/relationships" r:embed="rId1">
            <a:duotone>
              <a:prstClr val="black"/>
              <a:schemeClr val="accent2">
                <a:tint val="45000"/>
                <a:satMod val="400000"/>
              </a:schemeClr>
            </a:duotone>
            <a:lum bright="-16000" contrast="-55000"/>
          </a:blip>
          <a:stretch>
            <a:fillRect/>
          </a:stretch>
        </a:blipFill>
      </dgm:spPr>
      <dgm:t>
        <a:bodyPr/>
        <a:lstStyle/>
        <a:p>
          <a:pPr rtl="0"/>
          <a:r>
            <a:rPr lang="en-GB" dirty="0" smtClean="0"/>
            <a:t>Speed-up Techniques</a:t>
          </a:r>
          <a:endParaRPr lang="en-GB" dirty="0"/>
        </a:p>
      </dgm:t>
    </dgm:pt>
    <dgm:pt modelId="{8808E77F-6F96-4ACE-A29F-43AC72790074}" type="parTrans" cxnId="{A41DE5E5-9220-46C4-84DF-DCE8CE6A4963}">
      <dgm:prSet/>
      <dgm:spPr/>
    </dgm:pt>
    <dgm:pt modelId="{804132F6-D1C1-4B1B-8533-24C6F8F55907}" type="sibTrans" cxnId="{A41DE5E5-9220-46C4-84DF-DCE8CE6A4963}">
      <dgm:prSet/>
      <dgm:spPr/>
    </dgm:pt>
    <dgm:pt modelId="{181E966A-3C54-47A3-A57B-552EC49AACCE}" type="pres">
      <dgm:prSet presAssocID="{920FFE15-C8F7-49B8-83F4-2DBF3C93EBAD}" presName="Name0" presStyleCnt="0">
        <dgm:presLayoutVars>
          <dgm:chMax val="1"/>
          <dgm:dir/>
          <dgm:animLvl val="ctr"/>
          <dgm:resizeHandles val="exact"/>
        </dgm:presLayoutVars>
      </dgm:prSet>
      <dgm:spPr/>
      <dgm:t>
        <a:bodyPr/>
        <a:lstStyle/>
        <a:p>
          <a:endParaRPr lang="en-GB"/>
        </a:p>
      </dgm:t>
    </dgm:pt>
    <dgm:pt modelId="{58B01E3A-DCD0-452F-A238-8B5FDF96F508}" type="pres">
      <dgm:prSet presAssocID="{0176F40C-DC84-475B-82DC-19485B59DC42}" presName="centerShape" presStyleLbl="node0" presStyleIdx="0" presStyleCnt="1"/>
      <dgm:spPr/>
      <dgm:t>
        <a:bodyPr/>
        <a:lstStyle/>
        <a:p>
          <a:endParaRPr lang="en-GB"/>
        </a:p>
      </dgm:t>
    </dgm:pt>
    <dgm:pt modelId="{03CC23B1-3CC6-493B-BBA4-0406F12E5D0D}" type="pres">
      <dgm:prSet presAssocID="{1CF43D69-A43A-4D05-81E4-453FB8D94DB8}" presName="parTrans" presStyleLbl="sibTrans2D1" presStyleIdx="0" presStyleCnt="3"/>
      <dgm:spPr/>
      <dgm:t>
        <a:bodyPr/>
        <a:lstStyle/>
        <a:p>
          <a:endParaRPr lang="en-GB"/>
        </a:p>
      </dgm:t>
    </dgm:pt>
    <dgm:pt modelId="{1C9AD412-DE82-4403-A7CC-E1DB39F499CD}" type="pres">
      <dgm:prSet presAssocID="{1CF43D69-A43A-4D05-81E4-453FB8D94DB8}" presName="connectorText" presStyleLbl="sibTrans2D1" presStyleIdx="0" presStyleCnt="3"/>
      <dgm:spPr/>
      <dgm:t>
        <a:bodyPr/>
        <a:lstStyle/>
        <a:p>
          <a:endParaRPr lang="en-GB"/>
        </a:p>
      </dgm:t>
    </dgm:pt>
    <dgm:pt modelId="{1FC4599B-540C-40FE-B1DC-7C931D39A1EA}" type="pres">
      <dgm:prSet presAssocID="{E5AAB882-D32D-474F-A077-838E60371CDB}" presName="node" presStyleLbl="node1" presStyleIdx="0" presStyleCnt="3">
        <dgm:presLayoutVars>
          <dgm:bulletEnabled val="1"/>
        </dgm:presLayoutVars>
      </dgm:prSet>
      <dgm:spPr/>
      <dgm:t>
        <a:bodyPr/>
        <a:lstStyle/>
        <a:p>
          <a:endParaRPr lang="en-GB"/>
        </a:p>
      </dgm:t>
    </dgm:pt>
    <dgm:pt modelId="{36171C8C-7D75-416F-87EE-2D421EA1C86E}" type="pres">
      <dgm:prSet presAssocID="{A52D7169-C5A7-41D7-B281-B11DEF8FC5E9}" presName="parTrans" presStyleLbl="sibTrans2D1" presStyleIdx="1" presStyleCnt="3"/>
      <dgm:spPr/>
      <dgm:t>
        <a:bodyPr/>
        <a:lstStyle/>
        <a:p>
          <a:endParaRPr lang="en-GB"/>
        </a:p>
      </dgm:t>
    </dgm:pt>
    <dgm:pt modelId="{49A30342-E4AD-4A47-BECB-7D368DF5A5DF}" type="pres">
      <dgm:prSet presAssocID="{A52D7169-C5A7-41D7-B281-B11DEF8FC5E9}" presName="connectorText" presStyleLbl="sibTrans2D1" presStyleIdx="1" presStyleCnt="3"/>
      <dgm:spPr/>
      <dgm:t>
        <a:bodyPr/>
        <a:lstStyle/>
        <a:p>
          <a:endParaRPr lang="en-GB"/>
        </a:p>
      </dgm:t>
    </dgm:pt>
    <dgm:pt modelId="{78B1E9A8-88B4-4D70-BB76-839E3033A1B5}" type="pres">
      <dgm:prSet presAssocID="{E64484DE-C904-47F6-BD66-5CFFA3BE23AF}" presName="node" presStyleLbl="node1" presStyleIdx="1" presStyleCnt="3">
        <dgm:presLayoutVars>
          <dgm:bulletEnabled val="1"/>
        </dgm:presLayoutVars>
      </dgm:prSet>
      <dgm:spPr/>
      <dgm:t>
        <a:bodyPr/>
        <a:lstStyle/>
        <a:p>
          <a:endParaRPr lang="en-GB"/>
        </a:p>
      </dgm:t>
    </dgm:pt>
    <dgm:pt modelId="{3AE63085-D13D-4FDA-8F1F-59071618E666}" type="pres">
      <dgm:prSet presAssocID="{0C3AB5E4-6D44-472B-81EC-8DBBBDDE0D71}" presName="parTrans" presStyleLbl="sibTrans2D1" presStyleIdx="2" presStyleCnt="3"/>
      <dgm:spPr/>
      <dgm:t>
        <a:bodyPr/>
        <a:lstStyle/>
        <a:p>
          <a:endParaRPr lang="en-GB"/>
        </a:p>
      </dgm:t>
    </dgm:pt>
    <dgm:pt modelId="{64053ADE-8DA2-44EF-9284-A6C9EEE8F427}" type="pres">
      <dgm:prSet presAssocID="{0C3AB5E4-6D44-472B-81EC-8DBBBDDE0D71}" presName="connectorText" presStyleLbl="sibTrans2D1" presStyleIdx="2" presStyleCnt="3"/>
      <dgm:spPr/>
      <dgm:t>
        <a:bodyPr/>
        <a:lstStyle/>
        <a:p>
          <a:endParaRPr lang="en-GB"/>
        </a:p>
      </dgm:t>
    </dgm:pt>
    <dgm:pt modelId="{30D4C6F4-1BF6-4161-948B-31498770EE5D}" type="pres">
      <dgm:prSet presAssocID="{81174E1A-05C6-4B81-81D9-B072D2F8485A}" presName="node" presStyleLbl="node1" presStyleIdx="2" presStyleCnt="3">
        <dgm:presLayoutVars>
          <dgm:bulletEnabled val="1"/>
        </dgm:presLayoutVars>
      </dgm:prSet>
      <dgm:spPr/>
      <dgm:t>
        <a:bodyPr/>
        <a:lstStyle/>
        <a:p>
          <a:endParaRPr lang="en-GB"/>
        </a:p>
      </dgm:t>
    </dgm:pt>
  </dgm:ptLst>
  <dgm:cxnLst>
    <dgm:cxn modelId="{6A7E0E68-43F6-407C-BF01-B0885EE946D0}" type="presOf" srcId="{0C3AB5E4-6D44-472B-81EC-8DBBBDDE0D71}" destId="{3AE63085-D13D-4FDA-8F1F-59071618E666}" srcOrd="0" destOrd="0" presId="urn:microsoft.com/office/officeart/2005/8/layout/radial5"/>
    <dgm:cxn modelId="{5F63303C-64A4-4A25-97B4-922175315B58}" type="presOf" srcId="{0176F40C-DC84-475B-82DC-19485B59DC42}" destId="{58B01E3A-DCD0-452F-A238-8B5FDF96F508}" srcOrd="0" destOrd="0" presId="urn:microsoft.com/office/officeart/2005/8/layout/radial5"/>
    <dgm:cxn modelId="{BC2D26FD-2DE5-4D98-B0B7-A1B1B06FD3DB}" type="presOf" srcId="{1CF43D69-A43A-4D05-81E4-453FB8D94DB8}" destId="{1C9AD412-DE82-4403-A7CC-E1DB39F499CD}" srcOrd="1" destOrd="0" presId="urn:microsoft.com/office/officeart/2005/8/layout/radial5"/>
    <dgm:cxn modelId="{E9F3F231-7F1A-4D95-AC45-2C6D4E0DD496}" type="presOf" srcId="{E64484DE-C904-47F6-BD66-5CFFA3BE23AF}" destId="{78B1E9A8-88B4-4D70-BB76-839E3033A1B5}" srcOrd="0" destOrd="0" presId="urn:microsoft.com/office/officeart/2005/8/layout/radial5"/>
    <dgm:cxn modelId="{F30A4479-A8D6-44D8-AB40-A3CB244D10A8}" srcId="{0176F40C-DC84-475B-82DC-19485B59DC42}" destId="{81174E1A-05C6-4B81-81D9-B072D2F8485A}" srcOrd="2" destOrd="0" parTransId="{0C3AB5E4-6D44-472B-81EC-8DBBBDDE0D71}" sibTransId="{BB5C98D9-8092-4CDD-B192-CC3E2FEB19F6}"/>
    <dgm:cxn modelId="{2580B677-C33E-4146-8219-A78D8A191EDB}" srcId="{0176F40C-DC84-475B-82DC-19485B59DC42}" destId="{E64484DE-C904-47F6-BD66-5CFFA3BE23AF}" srcOrd="1" destOrd="0" parTransId="{A52D7169-C5A7-41D7-B281-B11DEF8FC5E9}" sibTransId="{7EAD53C9-0D95-4849-BD23-876AEDE46B1A}"/>
    <dgm:cxn modelId="{FAE1379D-CA42-4194-BD46-CB88460260FD}" type="presOf" srcId="{1CF43D69-A43A-4D05-81E4-453FB8D94DB8}" destId="{03CC23B1-3CC6-493B-BBA4-0406F12E5D0D}" srcOrd="0" destOrd="0" presId="urn:microsoft.com/office/officeart/2005/8/layout/radial5"/>
    <dgm:cxn modelId="{BDE292ED-BE8D-4141-AA7B-CF103BAAA139}" srcId="{0176F40C-DC84-475B-82DC-19485B59DC42}" destId="{E5AAB882-D32D-474F-A077-838E60371CDB}" srcOrd="0" destOrd="0" parTransId="{1CF43D69-A43A-4D05-81E4-453FB8D94DB8}" sibTransId="{C525984C-A2AB-4D63-A6BD-A50286163493}"/>
    <dgm:cxn modelId="{540FE494-DE22-4A76-BD9D-0EFB43B8D8E9}" type="presOf" srcId="{A52D7169-C5A7-41D7-B281-B11DEF8FC5E9}" destId="{36171C8C-7D75-416F-87EE-2D421EA1C86E}" srcOrd="0" destOrd="0" presId="urn:microsoft.com/office/officeart/2005/8/layout/radial5"/>
    <dgm:cxn modelId="{23BBB135-58CC-4C8B-BB19-A9DDDF400D24}" type="presOf" srcId="{920FFE15-C8F7-49B8-83F4-2DBF3C93EBAD}" destId="{181E966A-3C54-47A3-A57B-552EC49AACCE}" srcOrd="0" destOrd="0" presId="urn:microsoft.com/office/officeart/2005/8/layout/radial5"/>
    <dgm:cxn modelId="{A41DE5E5-9220-46C4-84DF-DCE8CE6A4963}" srcId="{920FFE15-C8F7-49B8-83F4-2DBF3C93EBAD}" destId="{0176F40C-DC84-475B-82DC-19485B59DC42}" srcOrd="0" destOrd="0" parTransId="{8808E77F-6F96-4ACE-A29F-43AC72790074}" sibTransId="{804132F6-D1C1-4B1B-8533-24C6F8F55907}"/>
    <dgm:cxn modelId="{E006D372-C3AB-4180-9C68-9C5579F7D96F}" type="presOf" srcId="{E5AAB882-D32D-474F-A077-838E60371CDB}" destId="{1FC4599B-540C-40FE-B1DC-7C931D39A1EA}" srcOrd="0" destOrd="0" presId="urn:microsoft.com/office/officeart/2005/8/layout/radial5"/>
    <dgm:cxn modelId="{5F368E25-E546-4136-9C89-0974BB472060}" type="presOf" srcId="{81174E1A-05C6-4B81-81D9-B072D2F8485A}" destId="{30D4C6F4-1BF6-4161-948B-31498770EE5D}" srcOrd="0" destOrd="0" presId="urn:microsoft.com/office/officeart/2005/8/layout/radial5"/>
    <dgm:cxn modelId="{6B86DDE6-431C-4C70-81E0-5AEB65E9E392}" type="presOf" srcId="{A52D7169-C5A7-41D7-B281-B11DEF8FC5E9}" destId="{49A30342-E4AD-4A47-BECB-7D368DF5A5DF}" srcOrd="1" destOrd="0" presId="urn:microsoft.com/office/officeart/2005/8/layout/radial5"/>
    <dgm:cxn modelId="{C585EFF0-7343-4384-81C0-18B5BDFF2C72}" type="presOf" srcId="{0C3AB5E4-6D44-472B-81EC-8DBBBDDE0D71}" destId="{64053ADE-8DA2-44EF-9284-A6C9EEE8F427}" srcOrd="1" destOrd="0" presId="urn:microsoft.com/office/officeart/2005/8/layout/radial5"/>
    <dgm:cxn modelId="{7705447E-45FE-422E-BE31-EBB7BC6284D2}" type="presParOf" srcId="{181E966A-3C54-47A3-A57B-552EC49AACCE}" destId="{58B01E3A-DCD0-452F-A238-8B5FDF96F508}" srcOrd="0" destOrd="0" presId="urn:microsoft.com/office/officeart/2005/8/layout/radial5"/>
    <dgm:cxn modelId="{56B1931A-A24A-45E5-8995-858FC8EFC94A}" type="presParOf" srcId="{181E966A-3C54-47A3-A57B-552EC49AACCE}" destId="{03CC23B1-3CC6-493B-BBA4-0406F12E5D0D}" srcOrd="1" destOrd="0" presId="urn:microsoft.com/office/officeart/2005/8/layout/radial5"/>
    <dgm:cxn modelId="{578B1FE1-5E94-4407-9198-04A176CD6FA3}" type="presParOf" srcId="{03CC23B1-3CC6-493B-BBA4-0406F12E5D0D}" destId="{1C9AD412-DE82-4403-A7CC-E1DB39F499CD}" srcOrd="0" destOrd="0" presId="urn:microsoft.com/office/officeart/2005/8/layout/radial5"/>
    <dgm:cxn modelId="{A58D1CCE-4466-4524-8296-E19A19AFA805}" type="presParOf" srcId="{181E966A-3C54-47A3-A57B-552EC49AACCE}" destId="{1FC4599B-540C-40FE-B1DC-7C931D39A1EA}" srcOrd="2" destOrd="0" presId="urn:microsoft.com/office/officeart/2005/8/layout/radial5"/>
    <dgm:cxn modelId="{084AFCF0-F7F0-4E31-8490-A024D2C3B2B4}" type="presParOf" srcId="{181E966A-3C54-47A3-A57B-552EC49AACCE}" destId="{36171C8C-7D75-416F-87EE-2D421EA1C86E}" srcOrd="3" destOrd="0" presId="urn:microsoft.com/office/officeart/2005/8/layout/radial5"/>
    <dgm:cxn modelId="{F46A57CF-7EB8-4D0D-A941-A16F22170AD6}" type="presParOf" srcId="{36171C8C-7D75-416F-87EE-2D421EA1C86E}" destId="{49A30342-E4AD-4A47-BECB-7D368DF5A5DF}" srcOrd="0" destOrd="0" presId="urn:microsoft.com/office/officeart/2005/8/layout/radial5"/>
    <dgm:cxn modelId="{F5964317-5730-4FF5-B305-3D60C8C3D32D}" type="presParOf" srcId="{181E966A-3C54-47A3-A57B-552EC49AACCE}" destId="{78B1E9A8-88B4-4D70-BB76-839E3033A1B5}" srcOrd="4" destOrd="0" presId="urn:microsoft.com/office/officeart/2005/8/layout/radial5"/>
    <dgm:cxn modelId="{524D0118-ADB1-4313-BE28-CF4E96A0A2FB}" type="presParOf" srcId="{181E966A-3C54-47A3-A57B-552EC49AACCE}" destId="{3AE63085-D13D-4FDA-8F1F-59071618E666}" srcOrd="5" destOrd="0" presId="urn:microsoft.com/office/officeart/2005/8/layout/radial5"/>
    <dgm:cxn modelId="{50391B50-478D-4423-834D-427E4D6E1CEA}" type="presParOf" srcId="{3AE63085-D13D-4FDA-8F1F-59071618E666}" destId="{64053ADE-8DA2-44EF-9284-A6C9EEE8F427}" srcOrd="0" destOrd="0" presId="urn:microsoft.com/office/officeart/2005/8/layout/radial5"/>
    <dgm:cxn modelId="{C6BE4597-15E1-4ECE-B62A-8F0638DC7323}" type="presParOf" srcId="{181E966A-3C54-47A3-A57B-552EC49AACCE}" destId="{30D4C6F4-1BF6-4161-948B-31498770EE5D}" srcOrd="6" destOrd="0" presId="urn:microsoft.com/office/officeart/2005/8/layout/radial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AD195FB-5D3C-4459-B9FE-B92A8059C975}" type="doc">
      <dgm:prSet loTypeId="urn:microsoft.com/office/officeart/2005/8/layout/arrow1" loCatId="relationship" qsTypeId="urn:microsoft.com/office/officeart/2005/8/quickstyle/3d1" qsCatId="3D" csTypeId="urn:microsoft.com/office/officeart/2005/8/colors/colorful3" csCatId="colorful"/>
      <dgm:spPr/>
      <dgm:t>
        <a:bodyPr/>
        <a:lstStyle/>
        <a:p>
          <a:endParaRPr lang="en-GB"/>
        </a:p>
      </dgm:t>
    </dgm:pt>
    <dgm:pt modelId="{AFCDBBF1-747E-4236-9E75-2D04499E8874}">
      <dgm:prSet/>
      <dgm:spPr/>
      <dgm:t>
        <a:bodyPr/>
        <a:lstStyle/>
        <a:p>
          <a:pPr rtl="0"/>
          <a:r>
            <a:rPr lang="en-GB" dirty="0" smtClean="0"/>
            <a:t>Centralized search</a:t>
          </a:r>
          <a:endParaRPr lang="en-GB" dirty="0"/>
        </a:p>
      </dgm:t>
    </dgm:pt>
    <dgm:pt modelId="{C7B6E1A3-D2E8-4E9A-80D3-7C7DB7973091}" type="parTrans" cxnId="{5EE57645-D302-4D26-8CEF-378947F56779}">
      <dgm:prSet/>
      <dgm:spPr/>
      <dgm:t>
        <a:bodyPr/>
        <a:lstStyle/>
        <a:p>
          <a:endParaRPr lang="en-GB"/>
        </a:p>
      </dgm:t>
    </dgm:pt>
    <dgm:pt modelId="{BF16EAE1-B661-47A9-982B-615D672BC1DA}" type="sibTrans" cxnId="{5EE57645-D302-4D26-8CEF-378947F56779}">
      <dgm:prSet/>
      <dgm:spPr/>
      <dgm:t>
        <a:bodyPr/>
        <a:lstStyle/>
        <a:p>
          <a:endParaRPr lang="en-GB"/>
        </a:p>
      </dgm:t>
    </dgm:pt>
    <dgm:pt modelId="{0CEAE918-A89E-4DE4-BFB8-F8E82F37B95E}">
      <dgm:prSet/>
      <dgm:spPr/>
      <dgm:t>
        <a:bodyPr/>
        <a:lstStyle/>
        <a:p>
          <a:pPr rtl="0"/>
          <a:r>
            <a:rPr lang="en-GB" dirty="0" smtClean="0"/>
            <a:t>E.g., single-agent A* on global state space</a:t>
          </a:r>
          <a:endParaRPr lang="en-GB" dirty="0"/>
        </a:p>
      </dgm:t>
    </dgm:pt>
    <dgm:pt modelId="{EE3F2A86-DA6D-4E8F-88E6-0C125DBC8BBA}" type="parTrans" cxnId="{2BD9CC9F-394C-4203-ADBC-FE6A6829FD0C}">
      <dgm:prSet/>
      <dgm:spPr/>
      <dgm:t>
        <a:bodyPr/>
        <a:lstStyle/>
        <a:p>
          <a:endParaRPr lang="en-GB"/>
        </a:p>
      </dgm:t>
    </dgm:pt>
    <dgm:pt modelId="{EBAA2166-DB03-478F-A91B-B543B44403C3}" type="sibTrans" cxnId="{2BD9CC9F-394C-4203-ADBC-FE6A6829FD0C}">
      <dgm:prSet/>
      <dgm:spPr/>
      <dgm:t>
        <a:bodyPr/>
        <a:lstStyle/>
        <a:p>
          <a:endParaRPr lang="en-GB"/>
        </a:p>
      </dgm:t>
    </dgm:pt>
    <dgm:pt modelId="{10191444-9A40-4406-838F-874F799FFEFE}">
      <dgm:prSet/>
      <dgm:spPr/>
      <dgm:t>
        <a:bodyPr/>
        <a:lstStyle/>
        <a:p>
          <a:pPr rtl="0"/>
          <a:r>
            <a:rPr lang="en-GB" dirty="0" smtClean="0"/>
            <a:t>Complete and optimal</a:t>
          </a:r>
          <a:endParaRPr lang="en-GB" dirty="0"/>
        </a:p>
      </dgm:t>
    </dgm:pt>
    <dgm:pt modelId="{78A6A590-866F-4F98-8ED2-A3A2E18DEC04}" type="parTrans" cxnId="{C3C3DEB9-2496-425E-9F51-4DB8488DF759}">
      <dgm:prSet/>
      <dgm:spPr/>
      <dgm:t>
        <a:bodyPr/>
        <a:lstStyle/>
        <a:p>
          <a:endParaRPr lang="en-GB"/>
        </a:p>
      </dgm:t>
    </dgm:pt>
    <dgm:pt modelId="{C5E81177-26CD-45EE-8904-084BACFDC83B}" type="sibTrans" cxnId="{C3C3DEB9-2496-425E-9F51-4DB8488DF759}">
      <dgm:prSet/>
      <dgm:spPr/>
      <dgm:t>
        <a:bodyPr/>
        <a:lstStyle/>
        <a:p>
          <a:endParaRPr lang="en-GB"/>
        </a:p>
      </dgm:t>
    </dgm:pt>
    <dgm:pt modelId="{9B527737-C3AF-4EF8-9712-8E69BBF6C17C}">
      <dgm:prSet/>
      <dgm:spPr/>
      <dgm:t>
        <a:bodyPr/>
        <a:lstStyle/>
        <a:p>
          <a:pPr rtl="0"/>
          <a:r>
            <a:rPr lang="en-GB" dirty="0" smtClean="0"/>
            <a:t>Impractical even in moderate-size problems</a:t>
          </a:r>
          <a:endParaRPr lang="en-GB" dirty="0"/>
        </a:p>
      </dgm:t>
    </dgm:pt>
    <dgm:pt modelId="{E24E3791-7B84-48B1-98EC-449116131628}" type="parTrans" cxnId="{B2A0B6A5-4DC0-4D63-9B51-60B9A1D836EE}">
      <dgm:prSet/>
      <dgm:spPr/>
      <dgm:t>
        <a:bodyPr/>
        <a:lstStyle/>
        <a:p>
          <a:endParaRPr lang="en-GB"/>
        </a:p>
      </dgm:t>
    </dgm:pt>
    <dgm:pt modelId="{4BA5685E-DDF5-4E73-A441-FD8C337BD854}" type="sibTrans" cxnId="{B2A0B6A5-4DC0-4D63-9B51-60B9A1D836EE}">
      <dgm:prSet/>
      <dgm:spPr/>
      <dgm:t>
        <a:bodyPr/>
        <a:lstStyle/>
        <a:p>
          <a:endParaRPr lang="en-GB"/>
        </a:p>
      </dgm:t>
    </dgm:pt>
    <dgm:pt modelId="{F1421679-5E7E-40EB-8020-C65CCABB513A}">
      <dgm:prSet/>
      <dgm:spPr/>
      <dgm:t>
        <a:bodyPr/>
        <a:lstStyle/>
        <a:p>
          <a:pPr rtl="0"/>
          <a:r>
            <a:rPr lang="en-GB" dirty="0" smtClean="0"/>
            <a:t>Decentralized search</a:t>
          </a:r>
          <a:endParaRPr lang="en-GB" dirty="0"/>
        </a:p>
      </dgm:t>
    </dgm:pt>
    <dgm:pt modelId="{34B76F56-3855-49C0-B3B8-3B86CE9445A0}" type="parTrans" cxnId="{56039D93-049B-4971-83AD-1D1D5C907A1A}">
      <dgm:prSet/>
      <dgm:spPr/>
      <dgm:t>
        <a:bodyPr/>
        <a:lstStyle/>
        <a:p>
          <a:endParaRPr lang="en-GB"/>
        </a:p>
      </dgm:t>
    </dgm:pt>
    <dgm:pt modelId="{881A2FA0-CD45-48AC-8009-40BCC015E07C}" type="sibTrans" cxnId="{56039D93-049B-4971-83AD-1D1D5C907A1A}">
      <dgm:prSet/>
      <dgm:spPr/>
      <dgm:t>
        <a:bodyPr/>
        <a:lstStyle/>
        <a:p>
          <a:endParaRPr lang="en-GB"/>
        </a:p>
      </dgm:t>
    </dgm:pt>
    <dgm:pt modelId="{6938976E-EC7D-4996-BAE7-EBFB7381A0D5}">
      <dgm:prSet/>
      <dgm:spPr/>
      <dgm:t>
        <a:bodyPr/>
        <a:lstStyle/>
        <a:p>
          <a:pPr rtl="0"/>
          <a:r>
            <a:rPr lang="en-GB" dirty="0" smtClean="0"/>
            <a:t>Decompose problem into several searches</a:t>
          </a:r>
          <a:endParaRPr lang="en-GB" dirty="0"/>
        </a:p>
      </dgm:t>
    </dgm:pt>
    <dgm:pt modelId="{D14EAAE6-2AD5-450F-9D62-ADAA96315427}" type="parTrans" cxnId="{7BFD3B5C-B997-4A5F-B893-7AA55A1A3360}">
      <dgm:prSet/>
      <dgm:spPr/>
      <dgm:t>
        <a:bodyPr/>
        <a:lstStyle/>
        <a:p>
          <a:endParaRPr lang="en-GB"/>
        </a:p>
      </dgm:t>
    </dgm:pt>
    <dgm:pt modelId="{40BF7081-3E81-43E2-8300-960C18E5C0A6}" type="sibTrans" cxnId="{7BFD3B5C-B997-4A5F-B893-7AA55A1A3360}">
      <dgm:prSet/>
      <dgm:spPr/>
      <dgm:t>
        <a:bodyPr/>
        <a:lstStyle/>
        <a:p>
          <a:endParaRPr lang="en-GB"/>
        </a:p>
      </dgm:t>
    </dgm:pt>
    <dgm:pt modelId="{92C288C7-A12C-4F1A-82A2-B09DFA195DA8}">
      <dgm:prSet/>
      <dgm:spPr/>
      <dgm:t>
        <a:bodyPr/>
        <a:lstStyle/>
        <a:p>
          <a:pPr rtl="0"/>
          <a:r>
            <a:rPr lang="en-GB" dirty="0" smtClean="0"/>
            <a:t>Most often, completeness and optimality are lost</a:t>
          </a:r>
          <a:endParaRPr lang="en-GB" dirty="0"/>
        </a:p>
      </dgm:t>
    </dgm:pt>
    <dgm:pt modelId="{634BC9B5-9181-4BE4-AD85-CEDFBD64625B}" type="parTrans" cxnId="{BFCEF05C-B807-49AC-B513-3C0AD9EA408C}">
      <dgm:prSet/>
      <dgm:spPr/>
      <dgm:t>
        <a:bodyPr/>
        <a:lstStyle/>
        <a:p>
          <a:endParaRPr lang="en-GB"/>
        </a:p>
      </dgm:t>
    </dgm:pt>
    <dgm:pt modelId="{FAE1DD5A-027E-4A57-BE80-5312AE128EC6}" type="sibTrans" cxnId="{BFCEF05C-B807-49AC-B513-3C0AD9EA408C}">
      <dgm:prSet/>
      <dgm:spPr/>
      <dgm:t>
        <a:bodyPr/>
        <a:lstStyle/>
        <a:p>
          <a:endParaRPr lang="en-GB"/>
        </a:p>
      </dgm:t>
    </dgm:pt>
    <dgm:pt modelId="{88C64EAF-2BF5-4704-97BA-DC21B3038DBE}">
      <dgm:prSet/>
      <dgm:spPr/>
      <dgm:t>
        <a:bodyPr/>
        <a:lstStyle/>
        <a:p>
          <a:pPr rtl="0"/>
          <a:r>
            <a:rPr lang="en-GB" dirty="0" smtClean="0"/>
            <a:t>Able to scale up to large problems</a:t>
          </a:r>
          <a:endParaRPr lang="en-GB" dirty="0"/>
        </a:p>
      </dgm:t>
    </dgm:pt>
    <dgm:pt modelId="{0473E5DA-B274-4C4D-8B86-5171CD3637A8}" type="parTrans" cxnId="{649DE262-871C-4AB5-AC60-0A8747B85127}">
      <dgm:prSet/>
      <dgm:spPr/>
      <dgm:t>
        <a:bodyPr/>
        <a:lstStyle/>
        <a:p>
          <a:endParaRPr lang="en-GB"/>
        </a:p>
      </dgm:t>
    </dgm:pt>
    <dgm:pt modelId="{D5328294-A4B4-4416-98BE-7449E31FB9C5}" type="sibTrans" cxnId="{649DE262-871C-4AB5-AC60-0A8747B85127}">
      <dgm:prSet/>
      <dgm:spPr/>
      <dgm:t>
        <a:bodyPr/>
        <a:lstStyle/>
        <a:p>
          <a:endParaRPr lang="en-GB"/>
        </a:p>
      </dgm:t>
    </dgm:pt>
    <dgm:pt modelId="{22378F3B-1682-46CA-84E0-F912540CC624}">
      <dgm:prSet/>
      <dgm:spPr/>
      <dgm:t>
        <a:bodyPr/>
        <a:lstStyle/>
        <a:p>
          <a:pPr rtl="0"/>
          <a:r>
            <a:rPr lang="en-GB" dirty="0" smtClean="0"/>
            <a:t>References:</a:t>
          </a:r>
          <a:endParaRPr lang="en-GB" dirty="0"/>
        </a:p>
      </dgm:t>
    </dgm:pt>
    <dgm:pt modelId="{3A1D972B-8373-4C56-815B-933A0EFA9453}" type="parTrans" cxnId="{4545BD27-2575-49A7-94F0-F74198A3532D}">
      <dgm:prSet/>
      <dgm:spPr/>
      <dgm:t>
        <a:bodyPr/>
        <a:lstStyle/>
        <a:p>
          <a:endParaRPr lang="en-GB"/>
        </a:p>
      </dgm:t>
    </dgm:pt>
    <dgm:pt modelId="{035BE5AD-03E1-478D-A29B-DA9536240248}" type="sibTrans" cxnId="{4545BD27-2575-49A7-94F0-F74198A3532D}">
      <dgm:prSet/>
      <dgm:spPr/>
      <dgm:t>
        <a:bodyPr/>
        <a:lstStyle/>
        <a:p>
          <a:endParaRPr lang="en-GB"/>
        </a:p>
      </dgm:t>
    </dgm:pt>
    <dgm:pt modelId="{1F816AE3-370D-4806-A295-52CF71749474}">
      <dgm:prSet/>
      <dgm:spPr/>
      <dgm:t>
        <a:bodyPr/>
        <a:lstStyle/>
        <a:p>
          <a:pPr rtl="0"/>
          <a:r>
            <a:rPr lang="en-GB" dirty="0" smtClean="0"/>
            <a:t>WHCA* (Silver 2005; Sturtevant and </a:t>
          </a:r>
          <a:r>
            <a:rPr lang="en-GB" dirty="0" err="1" smtClean="0"/>
            <a:t>Buro</a:t>
          </a:r>
          <a:r>
            <a:rPr lang="en-GB" dirty="0" smtClean="0"/>
            <a:t> 2006) </a:t>
          </a:r>
          <a:endParaRPr lang="en-GB" dirty="0"/>
        </a:p>
      </dgm:t>
    </dgm:pt>
    <dgm:pt modelId="{66DCE373-A5DA-47EA-B07C-AD7F52704142}" type="parTrans" cxnId="{E37D8B1E-D296-4A95-933F-E194E59FF5C5}">
      <dgm:prSet/>
      <dgm:spPr/>
      <dgm:t>
        <a:bodyPr/>
        <a:lstStyle/>
        <a:p>
          <a:endParaRPr lang="en-GB"/>
        </a:p>
      </dgm:t>
    </dgm:pt>
    <dgm:pt modelId="{315681B9-5E59-4208-AD69-68ABB9E38339}" type="sibTrans" cxnId="{E37D8B1E-D296-4A95-933F-E194E59FF5C5}">
      <dgm:prSet/>
      <dgm:spPr/>
      <dgm:t>
        <a:bodyPr/>
        <a:lstStyle/>
        <a:p>
          <a:endParaRPr lang="en-GB"/>
        </a:p>
      </dgm:t>
    </dgm:pt>
    <dgm:pt modelId="{24B3A4AC-DF3E-4DAD-9A05-F305ACCA80F3}">
      <dgm:prSet/>
      <dgm:spPr/>
      <dgm:t>
        <a:bodyPr/>
        <a:lstStyle/>
        <a:p>
          <a:pPr rtl="0"/>
          <a:r>
            <a:rPr lang="en-GB" dirty="0" smtClean="0"/>
            <a:t>FAR (Wang and Botea 2008)</a:t>
          </a:r>
          <a:endParaRPr lang="en-GB" dirty="0"/>
        </a:p>
      </dgm:t>
    </dgm:pt>
    <dgm:pt modelId="{2E82A48A-8660-437E-AE2D-3FD10FE337A7}" type="parTrans" cxnId="{BF0C2330-E540-4570-8574-E0EC0B05781F}">
      <dgm:prSet/>
      <dgm:spPr/>
      <dgm:t>
        <a:bodyPr/>
        <a:lstStyle/>
        <a:p>
          <a:endParaRPr lang="en-GB"/>
        </a:p>
      </dgm:t>
    </dgm:pt>
    <dgm:pt modelId="{B78F2FCD-D071-4D69-B1FF-E92240CF704C}" type="sibTrans" cxnId="{BF0C2330-E540-4570-8574-E0EC0B05781F}">
      <dgm:prSet/>
      <dgm:spPr/>
      <dgm:t>
        <a:bodyPr/>
        <a:lstStyle/>
        <a:p>
          <a:endParaRPr lang="en-GB"/>
        </a:p>
      </dgm:t>
    </dgm:pt>
    <dgm:pt modelId="{A79FE365-FA0C-4527-BB0B-A70FE882FA94}">
      <dgm:prSet/>
      <dgm:spPr/>
      <dgm:t>
        <a:bodyPr/>
        <a:lstStyle/>
        <a:p>
          <a:pPr rtl="0"/>
          <a:r>
            <a:rPr lang="en-GB" dirty="0" smtClean="0"/>
            <a:t>MAPP (Wang and Botea 2009)</a:t>
          </a:r>
          <a:endParaRPr lang="en-GB" dirty="0"/>
        </a:p>
      </dgm:t>
    </dgm:pt>
    <dgm:pt modelId="{21AAE1A1-AA4E-46E7-A599-6D2B75493324}" type="parTrans" cxnId="{14C7B336-36E6-478C-B82D-9EBBEF27B626}">
      <dgm:prSet/>
      <dgm:spPr/>
      <dgm:t>
        <a:bodyPr/>
        <a:lstStyle/>
        <a:p>
          <a:endParaRPr lang="en-GB"/>
        </a:p>
      </dgm:t>
    </dgm:pt>
    <dgm:pt modelId="{39C6372F-3B72-43B5-AD67-83B0964E4538}" type="sibTrans" cxnId="{14C7B336-36E6-478C-B82D-9EBBEF27B626}">
      <dgm:prSet/>
      <dgm:spPr/>
      <dgm:t>
        <a:bodyPr/>
        <a:lstStyle/>
        <a:p>
          <a:endParaRPr lang="en-GB"/>
        </a:p>
      </dgm:t>
    </dgm:pt>
    <dgm:pt modelId="{E7423FDF-DED8-41AF-9EA7-195BFCCF8AB4}" type="pres">
      <dgm:prSet presAssocID="{DAD195FB-5D3C-4459-B9FE-B92A8059C975}" presName="cycle" presStyleCnt="0">
        <dgm:presLayoutVars>
          <dgm:dir/>
          <dgm:resizeHandles val="exact"/>
        </dgm:presLayoutVars>
      </dgm:prSet>
      <dgm:spPr/>
      <dgm:t>
        <a:bodyPr/>
        <a:lstStyle/>
        <a:p>
          <a:endParaRPr lang="en-GB"/>
        </a:p>
      </dgm:t>
    </dgm:pt>
    <dgm:pt modelId="{238DCC4C-F069-45D0-B538-1945449002EC}" type="pres">
      <dgm:prSet presAssocID="{AFCDBBF1-747E-4236-9E75-2D04499E8874}" presName="arrow" presStyleLbl="node1" presStyleIdx="0" presStyleCnt="2">
        <dgm:presLayoutVars>
          <dgm:bulletEnabled val="1"/>
        </dgm:presLayoutVars>
      </dgm:prSet>
      <dgm:spPr/>
      <dgm:t>
        <a:bodyPr/>
        <a:lstStyle/>
        <a:p>
          <a:endParaRPr lang="en-GB"/>
        </a:p>
      </dgm:t>
    </dgm:pt>
    <dgm:pt modelId="{7B1F21A2-7F19-431A-8590-96898BB330F1}" type="pres">
      <dgm:prSet presAssocID="{F1421679-5E7E-40EB-8020-C65CCABB513A}" presName="arrow" presStyleLbl="node1" presStyleIdx="1" presStyleCnt="2">
        <dgm:presLayoutVars>
          <dgm:bulletEnabled val="1"/>
        </dgm:presLayoutVars>
      </dgm:prSet>
      <dgm:spPr/>
      <dgm:t>
        <a:bodyPr/>
        <a:lstStyle/>
        <a:p>
          <a:endParaRPr lang="en-GB"/>
        </a:p>
      </dgm:t>
    </dgm:pt>
  </dgm:ptLst>
  <dgm:cxnLst>
    <dgm:cxn modelId="{3260F49F-BA88-41CD-81EC-7A75997EB7DA}" type="presOf" srcId="{6938976E-EC7D-4996-BAE7-EBFB7381A0D5}" destId="{7B1F21A2-7F19-431A-8590-96898BB330F1}" srcOrd="0" destOrd="1" presId="urn:microsoft.com/office/officeart/2005/8/layout/arrow1"/>
    <dgm:cxn modelId="{56039D93-049B-4971-83AD-1D1D5C907A1A}" srcId="{DAD195FB-5D3C-4459-B9FE-B92A8059C975}" destId="{F1421679-5E7E-40EB-8020-C65CCABB513A}" srcOrd="1" destOrd="0" parTransId="{34B76F56-3855-49C0-B3B8-3B86CE9445A0}" sibTransId="{881A2FA0-CD45-48AC-8009-40BCC015E07C}"/>
    <dgm:cxn modelId="{14C7B336-36E6-478C-B82D-9EBBEF27B626}" srcId="{22378F3B-1682-46CA-84E0-F912540CC624}" destId="{A79FE365-FA0C-4527-BB0B-A70FE882FA94}" srcOrd="2" destOrd="0" parTransId="{21AAE1A1-AA4E-46E7-A599-6D2B75493324}" sibTransId="{39C6372F-3B72-43B5-AD67-83B0964E4538}"/>
    <dgm:cxn modelId="{F9AA153A-FCAA-49CC-9069-8292DDEF2C2A}" type="presOf" srcId="{88C64EAF-2BF5-4704-97BA-DC21B3038DBE}" destId="{7B1F21A2-7F19-431A-8590-96898BB330F1}" srcOrd="0" destOrd="3" presId="urn:microsoft.com/office/officeart/2005/8/layout/arrow1"/>
    <dgm:cxn modelId="{7BFD3B5C-B997-4A5F-B893-7AA55A1A3360}" srcId="{F1421679-5E7E-40EB-8020-C65CCABB513A}" destId="{6938976E-EC7D-4996-BAE7-EBFB7381A0D5}" srcOrd="0" destOrd="0" parTransId="{D14EAAE6-2AD5-450F-9D62-ADAA96315427}" sibTransId="{40BF7081-3E81-43E2-8300-960C18E5C0A6}"/>
    <dgm:cxn modelId="{BFCEF05C-B807-49AC-B513-3C0AD9EA408C}" srcId="{F1421679-5E7E-40EB-8020-C65CCABB513A}" destId="{92C288C7-A12C-4F1A-82A2-B09DFA195DA8}" srcOrd="1" destOrd="0" parTransId="{634BC9B5-9181-4BE4-AD85-CEDFBD64625B}" sibTransId="{FAE1DD5A-027E-4A57-BE80-5312AE128EC6}"/>
    <dgm:cxn modelId="{72439BB6-1710-4821-9834-095EC7BB1AA4}" type="presOf" srcId="{1F816AE3-370D-4806-A295-52CF71749474}" destId="{7B1F21A2-7F19-431A-8590-96898BB330F1}" srcOrd="0" destOrd="5" presId="urn:microsoft.com/office/officeart/2005/8/layout/arrow1"/>
    <dgm:cxn modelId="{C3C3DEB9-2496-425E-9F51-4DB8488DF759}" srcId="{AFCDBBF1-747E-4236-9E75-2D04499E8874}" destId="{10191444-9A40-4406-838F-874F799FFEFE}" srcOrd="1" destOrd="0" parTransId="{78A6A590-866F-4F98-8ED2-A3A2E18DEC04}" sibTransId="{C5E81177-26CD-45EE-8904-084BACFDC83B}"/>
    <dgm:cxn modelId="{C11BDEEB-5125-407D-876C-74F46CF20438}" type="presOf" srcId="{24B3A4AC-DF3E-4DAD-9A05-F305ACCA80F3}" destId="{7B1F21A2-7F19-431A-8590-96898BB330F1}" srcOrd="0" destOrd="6" presId="urn:microsoft.com/office/officeart/2005/8/layout/arrow1"/>
    <dgm:cxn modelId="{4545BD27-2575-49A7-94F0-F74198A3532D}" srcId="{F1421679-5E7E-40EB-8020-C65CCABB513A}" destId="{22378F3B-1682-46CA-84E0-F912540CC624}" srcOrd="3" destOrd="0" parTransId="{3A1D972B-8373-4C56-815B-933A0EFA9453}" sibTransId="{035BE5AD-03E1-478D-A29B-DA9536240248}"/>
    <dgm:cxn modelId="{5EE57645-D302-4D26-8CEF-378947F56779}" srcId="{DAD195FB-5D3C-4459-B9FE-B92A8059C975}" destId="{AFCDBBF1-747E-4236-9E75-2D04499E8874}" srcOrd="0" destOrd="0" parTransId="{C7B6E1A3-D2E8-4E9A-80D3-7C7DB7973091}" sibTransId="{BF16EAE1-B661-47A9-982B-615D672BC1DA}"/>
    <dgm:cxn modelId="{E6719977-5979-4A91-A071-2FAD88C30A03}" type="presOf" srcId="{10191444-9A40-4406-838F-874F799FFEFE}" destId="{238DCC4C-F069-45D0-B538-1945449002EC}" srcOrd="0" destOrd="2" presId="urn:microsoft.com/office/officeart/2005/8/layout/arrow1"/>
    <dgm:cxn modelId="{4E75663F-00E2-4F19-953A-505C7B60C1D5}" type="presOf" srcId="{22378F3B-1682-46CA-84E0-F912540CC624}" destId="{7B1F21A2-7F19-431A-8590-96898BB330F1}" srcOrd="0" destOrd="4" presId="urn:microsoft.com/office/officeart/2005/8/layout/arrow1"/>
    <dgm:cxn modelId="{35434C47-6702-4E73-8BC9-DC9087B14FBC}" type="presOf" srcId="{F1421679-5E7E-40EB-8020-C65CCABB513A}" destId="{7B1F21A2-7F19-431A-8590-96898BB330F1}" srcOrd="0" destOrd="0" presId="urn:microsoft.com/office/officeart/2005/8/layout/arrow1"/>
    <dgm:cxn modelId="{B2A0B6A5-4DC0-4D63-9B51-60B9A1D836EE}" srcId="{AFCDBBF1-747E-4236-9E75-2D04499E8874}" destId="{9B527737-C3AF-4EF8-9712-8E69BBF6C17C}" srcOrd="2" destOrd="0" parTransId="{E24E3791-7B84-48B1-98EC-449116131628}" sibTransId="{4BA5685E-DDF5-4E73-A441-FD8C337BD854}"/>
    <dgm:cxn modelId="{DF8B3ACA-A6B0-4098-AE6A-2B5FC06170D9}" type="presOf" srcId="{92C288C7-A12C-4F1A-82A2-B09DFA195DA8}" destId="{7B1F21A2-7F19-431A-8590-96898BB330F1}" srcOrd="0" destOrd="2" presId="urn:microsoft.com/office/officeart/2005/8/layout/arrow1"/>
    <dgm:cxn modelId="{40372501-775D-4020-890C-CC0B1A218C14}" type="presOf" srcId="{DAD195FB-5D3C-4459-B9FE-B92A8059C975}" destId="{E7423FDF-DED8-41AF-9EA7-195BFCCF8AB4}" srcOrd="0" destOrd="0" presId="urn:microsoft.com/office/officeart/2005/8/layout/arrow1"/>
    <dgm:cxn modelId="{649DE262-871C-4AB5-AC60-0A8747B85127}" srcId="{F1421679-5E7E-40EB-8020-C65CCABB513A}" destId="{88C64EAF-2BF5-4704-97BA-DC21B3038DBE}" srcOrd="2" destOrd="0" parTransId="{0473E5DA-B274-4C4D-8B86-5171CD3637A8}" sibTransId="{D5328294-A4B4-4416-98BE-7449E31FB9C5}"/>
    <dgm:cxn modelId="{BF0C2330-E540-4570-8574-E0EC0B05781F}" srcId="{22378F3B-1682-46CA-84E0-F912540CC624}" destId="{24B3A4AC-DF3E-4DAD-9A05-F305ACCA80F3}" srcOrd="1" destOrd="0" parTransId="{2E82A48A-8660-437E-AE2D-3FD10FE337A7}" sibTransId="{B78F2FCD-D071-4D69-B1FF-E92240CF704C}"/>
    <dgm:cxn modelId="{4BD379D3-7622-4EEB-9BE1-46F136B3738D}" type="presOf" srcId="{AFCDBBF1-747E-4236-9E75-2D04499E8874}" destId="{238DCC4C-F069-45D0-B538-1945449002EC}" srcOrd="0" destOrd="0" presId="urn:microsoft.com/office/officeart/2005/8/layout/arrow1"/>
    <dgm:cxn modelId="{A9AF59A5-885B-40B0-A140-0325EBB39BAB}" type="presOf" srcId="{0CEAE918-A89E-4DE4-BFB8-F8E82F37B95E}" destId="{238DCC4C-F069-45D0-B538-1945449002EC}" srcOrd="0" destOrd="1" presId="urn:microsoft.com/office/officeart/2005/8/layout/arrow1"/>
    <dgm:cxn modelId="{56A3C562-5A06-4F66-97D1-6F891F939E77}" type="presOf" srcId="{A79FE365-FA0C-4527-BB0B-A70FE882FA94}" destId="{7B1F21A2-7F19-431A-8590-96898BB330F1}" srcOrd="0" destOrd="7" presId="urn:microsoft.com/office/officeart/2005/8/layout/arrow1"/>
    <dgm:cxn modelId="{84B5A6EE-B79B-45A9-8B76-208FECF21647}" type="presOf" srcId="{9B527737-C3AF-4EF8-9712-8E69BBF6C17C}" destId="{238DCC4C-F069-45D0-B538-1945449002EC}" srcOrd="0" destOrd="3" presId="urn:microsoft.com/office/officeart/2005/8/layout/arrow1"/>
    <dgm:cxn modelId="{E37D8B1E-D296-4A95-933F-E194E59FF5C5}" srcId="{22378F3B-1682-46CA-84E0-F912540CC624}" destId="{1F816AE3-370D-4806-A295-52CF71749474}" srcOrd="0" destOrd="0" parTransId="{66DCE373-A5DA-47EA-B07C-AD7F52704142}" sibTransId="{315681B9-5E59-4208-AD69-68ABB9E38339}"/>
    <dgm:cxn modelId="{2BD9CC9F-394C-4203-ADBC-FE6A6829FD0C}" srcId="{AFCDBBF1-747E-4236-9E75-2D04499E8874}" destId="{0CEAE918-A89E-4DE4-BFB8-F8E82F37B95E}" srcOrd="0" destOrd="0" parTransId="{EE3F2A86-DA6D-4E8F-88E6-0C125DBC8BBA}" sibTransId="{EBAA2166-DB03-478F-A91B-B543B44403C3}"/>
    <dgm:cxn modelId="{3B9B4EC8-1448-42F4-8F9C-683E1D58FBA9}" type="presParOf" srcId="{E7423FDF-DED8-41AF-9EA7-195BFCCF8AB4}" destId="{238DCC4C-F069-45D0-B538-1945449002EC}" srcOrd="0" destOrd="0" presId="urn:microsoft.com/office/officeart/2005/8/layout/arrow1"/>
    <dgm:cxn modelId="{D798D044-3FF5-4BD9-AE0A-A829C24BFD73}" type="presParOf" srcId="{E7423FDF-DED8-41AF-9EA7-195BFCCF8AB4}" destId="{7B1F21A2-7F19-431A-8590-96898BB330F1}" srcOrd="1" destOrd="0" presId="urn:microsoft.com/office/officeart/2005/8/layout/arrow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497E868-B4D7-4CE6-80C9-2AA3CCAAD37A}" type="doc">
      <dgm:prSet loTypeId="urn:microsoft.com/office/officeart/2005/8/layout/lProcess3" loCatId="process" qsTypeId="urn:microsoft.com/office/officeart/2005/8/quickstyle/3d2" qsCatId="3D" csTypeId="urn:microsoft.com/office/officeart/2005/8/colors/colorful1" csCatId="colorful"/>
      <dgm:spPr/>
      <dgm:t>
        <a:bodyPr/>
        <a:lstStyle/>
        <a:p>
          <a:endParaRPr lang="en-GB"/>
        </a:p>
      </dgm:t>
    </dgm:pt>
    <dgm:pt modelId="{78B135BD-528E-48AB-91FB-3119E1172E53}">
      <dgm:prSet/>
      <dgm:spPr/>
      <dgm:t>
        <a:bodyPr/>
        <a:lstStyle/>
        <a:p>
          <a:pPr rtl="0"/>
          <a:r>
            <a:rPr lang="en-GB" dirty="0" smtClean="0"/>
            <a:t>Pre-processing</a:t>
          </a:r>
          <a:endParaRPr lang="en-GB" dirty="0"/>
        </a:p>
      </dgm:t>
    </dgm:pt>
    <dgm:pt modelId="{6D7FAE78-9CE0-40D6-928D-7F10560BF59C}" type="parTrans" cxnId="{3B6A15BD-AB75-4D33-9450-BA2199728A77}">
      <dgm:prSet/>
      <dgm:spPr/>
      <dgm:t>
        <a:bodyPr/>
        <a:lstStyle/>
        <a:p>
          <a:endParaRPr lang="en-GB"/>
        </a:p>
      </dgm:t>
    </dgm:pt>
    <dgm:pt modelId="{9DCC998F-0A1E-432F-B166-A14AC7A64117}" type="sibTrans" cxnId="{3B6A15BD-AB75-4D33-9450-BA2199728A77}">
      <dgm:prSet/>
      <dgm:spPr/>
      <dgm:t>
        <a:bodyPr/>
        <a:lstStyle/>
        <a:p>
          <a:endParaRPr lang="en-GB"/>
        </a:p>
      </dgm:t>
    </dgm:pt>
    <dgm:pt modelId="{A48C556C-7CCB-4AEE-B233-6DDC3465B382}">
      <dgm:prSet/>
      <dgm:spPr/>
      <dgm:t>
        <a:bodyPr/>
        <a:lstStyle/>
        <a:p>
          <a:pPr rtl="0"/>
          <a:r>
            <a:rPr lang="en-GB" dirty="0" smtClean="0"/>
            <a:t>Objective: avoid head-on collisions </a:t>
          </a:r>
          <a:endParaRPr lang="en-GB" dirty="0"/>
        </a:p>
      </dgm:t>
    </dgm:pt>
    <dgm:pt modelId="{965530D0-1D76-4732-AEE8-83C6C3111068}" type="parTrans" cxnId="{480234DA-2D97-4F8C-BA20-C605871D2BD5}">
      <dgm:prSet/>
      <dgm:spPr/>
      <dgm:t>
        <a:bodyPr/>
        <a:lstStyle/>
        <a:p>
          <a:endParaRPr lang="en-GB"/>
        </a:p>
      </dgm:t>
    </dgm:pt>
    <dgm:pt modelId="{C7E7CB10-1AC2-42E0-8747-2D2CBF4EC2D0}" type="sibTrans" cxnId="{480234DA-2D97-4F8C-BA20-C605871D2BD5}">
      <dgm:prSet/>
      <dgm:spPr/>
      <dgm:t>
        <a:bodyPr/>
        <a:lstStyle/>
        <a:p>
          <a:endParaRPr lang="en-GB"/>
        </a:p>
      </dgm:t>
    </dgm:pt>
    <dgm:pt modelId="{BF06DAD9-72C6-4342-87D0-5B7FD90E9457}">
      <dgm:prSet/>
      <dgm:spPr/>
      <dgm:t>
        <a:bodyPr/>
        <a:lstStyle/>
        <a:p>
          <a:pPr rtl="0"/>
          <a:r>
            <a:rPr lang="en-GB" dirty="0" smtClean="0"/>
            <a:t>Annotate map with flow restrictions inspired from real-life roads</a:t>
          </a:r>
          <a:endParaRPr lang="en-GB" dirty="0"/>
        </a:p>
      </dgm:t>
    </dgm:pt>
    <dgm:pt modelId="{E7A63652-FE4F-4694-9E79-23DE2D5BC527}" type="parTrans" cxnId="{24B2530F-300B-430A-9D84-A1714935D48E}">
      <dgm:prSet/>
      <dgm:spPr/>
      <dgm:t>
        <a:bodyPr/>
        <a:lstStyle/>
        <a:p>
          <a:endParaRPr lang="en-GB"/>
        </a:p>
      </dgm:t>
    </dgm:pt>
    <dgm:pt modelId="{3EBAD70C-48A9-4EEA-A08B-72D221F806D8}" type="sibTrans" cxnId="{24B2530F-300B-430A-9D84-A1714935D48E}">
      <dgm:prSet/>
      <dgm:spPr/>
      <dgm:t>
        <a:bodyPr/>
        <a:lstStyle/>
        <a:p>
          <a:endParaRPr lang="en-GB"/>
        </a:p>
      </dgm:t>
    </dgm:pt>
    <dgm:pt modelId="{80D8ECAA-E7D4-4B3D-9F58-9633C764DD8D}">
      <dgm:prSet/>
      <dgm:spPr/>
      <dgm:t>
        <a:bodyPr/>
        <a:lstStyle/>
        <a:p>
          <a:pPr rtl="0"/>
          <a:r>
            <a:rPr lang="en-GB" dirty="0" smtClean="0"/>
            <a:t>Path planning</a:t>
          </a:r>
          <a:endParaRPr lang="en-GB" dirty="0"/>
        </a:p>
      </dgm:t>
    </dgm:pt>
    <dgm:pt modelId="{2B90BCC3-F81B-4B21-BA81-457D65F0CABA}" type="parTrans" cxnId="{1F2AEE79-8C82-4C0C-8D4C-24F92C80B255}">
      <dgm:prSet/>
      <dgm:spPr/>
      <dgm:t>
        <a:bodyPr/>
        <a:lstStyle/>
        <a:p>
          <a:endParaRPr lang="en-GB"/>
        </a:p>
      </dgm:t>
    </dgm:pt>
    <dgm:pt modelId="{EF9D2D43-A2B3-4FB5-B8C8-E6BF294B97DF}" type="sibTrans" cxnId="{1F2AEE79-8C82-4C0C-8D4C-24F92C80B255}">
      <dgm:prSet/>
      <dgm:spPr/>
      <dgm:t>
        <a:bodyPr/>
        <a:lstStyle/>
        <a:p>
          <a:endParaRPr lang="en-GB"/>
        </a:p>
      </dgm:t>
    </dgm:pt>
    <dgm:pt modelId="{BB8F5B07-D181-44D5-95A5-B73073333874}">
      <dgm:prSet/>
      <dgm:spPr/>
      <dgm:t>
        <a:bodyPr/>
        <a:lstStyle/>
        <a:p>
          <a:pPr rtl="0"/>
          <a:r>
            <a:rPr lang="en-GB" dirty="0" smtClean="0"/>
            <a:t>Compute one path per unit while ignoring all other units</a:t>
          </a:r>
          <a:endParaRPr lang="en-GB" dirty="0"/>
        </a:p>
      </dgm:t>
    </dgm:pt>
    <dgm:pt modelId="{FEA5BA21-06DB-4E3A-94EE-890A89752171}" type="parTrans" cxnId="{644F97D4-DD0C-468B-AFCF-E7DEA6D23650}">
      <dgm:prSet/>
      <dgm:spPr/>
      <dgm:t>
        <a:bodyPr/>
        <a:lstStyle/>
        <a:p>
          <a:endParaRPr lang="en-GB"/>
        </a:p>
      </dgm:t>
    </dgm:pt>
    <dgm:pt modelId="{34103D28-89EA-4285-82D2-4BDDD2277AD2}" type="sibTrans" cxnId="{644F97D4-DD0C-468B-AFCF-E7DEA6D23650}">
      <dgm:prSet/>
      <dgm:spPr/>
      <dgm:t>
        <a:bodyPr/>
        <a:lstStyle/>
        <a:p>
          <a:endParaRPr lang="en-GB"/>
        </a:p>
      </dgm:t>
    </dgm:pt>
    <dgm:pt modelId="{01F5C689-3235-4F2C-BBF6-184D0675A734}">
      <dgm:prSet/>
      <dgm:spPr/>
      <dgm:t>
        <a:bodyPr/>
        <a:lstStyle/>
        <a:p>
          <a:pPr rtl="0"/>
          <a:r>
            <a:rPr lang="en-GB" dirty="0" smtClean="0"/>
            <a:t>Later, try to solve collisions and deadlocks with local, cheap techniques</a:t>
          </a:r>
          <a:endParaRPr lang="en-GB" dirty="0"/>
        </a:p>
      </dgm:t>
    </dgm:pt>
    <dgm:pt modelId="{D18F8B12-FCD5-4994-81E0-6732A340E50F}" type="parTrans" cxnId="{80482CD3-0189-4F24-BFA2-316035EF1E55}">
      <dgm:prSet/>
      <dgm:spPr/>
      <dgm:t>
        <a:bodyPr/>
        <a:lstStyle/>
        <a:p>
          <a:endParaRPr lang="en-GB"/>
        </a:p>
      </dgm:t>
    </dgm:pt>
    <dgm:pt modelId="{E10F7B94-83BB-476E-88E7-7A7A024190AD}" type="sibTrans" cxnId="{80482CD3-0189-4F24-BFA2-316035EF1E55}">
      <dgm:prSet/>
      <dgm:spPr/>
      <dgm:t>
        <a:bodyPr/>
        <a:lstStyle/>
        <a:p>
          <a:endParaRPr lang="en-GB"/>
        </a:p>
      </dgm:t>
    </dgm:pt>
    <dgm:pt modelId="{299D5C2E-B87A-4E90-8E1A-051EF51BFB12}">
      <dgm:prSet/>
      <dgm:spPr/>
      <dgm:t>
        <a:bodyPr/>
        <a:lstStyle/>
        <a:p>
          <a:pPr rtl="0"/>
          <a:r>
            <a:rPr lang="en-GB" dirty="0" smtClean="0"/>
            <a:t>No large-scale </a:t>
          </a:r>
          <a:r>
            <a:rPr lang="en-GB" dirty="0" err="1" smtClean="0"/>
            <a:t>replanning</a:t>
          </a:r>
          <a:endParaRPr lang="en-GB" dirty="0"/>
        </a:p>
      </dgm:t>
    </dgm:pt>
    <dgm:pt modelId="{7FB33CE3-DBA4-46D1-ACBF-F7E27B80590D}" type="parTrans" cxnId="{32FDC0CE-2A95-4F33-A344-81A05CB801DB}">
      <dgm:prSet/>
      <dgm:spPr/>
      <dgm:t>
        <a:bodyPr/>
        <a:lstStyle/>
        <a:p>
          <a:endParaRPr lang="en-GB"/>
        </a:p>
      </dgm:t>
    </dgm:pt>
    <dgm:pt modelId="{5E1DA875-C1F7-40AA-AD14-560B826489E4}" type="sibTrans" cxnId="{32FDC0CE-2A95-4F33-A344-81A05CB801DB}">
      <dgm:prSet/>
      <dgm:spPr/>
      <dgm:t>
        <a:bodyPr/>
        <a:lstStyle/>
        <a:p>
          <a:endParaRPr lang="en-GB"/>
        </a:p>
      </dgm:t>
    </dgm:pt>
    <dgm:pt modelId="{F57FCAE7-3330-4C3E-B4E9-5F8F469FB68C}" type="pres">
      <dgm:prSet presAssocID="{8497E868-B4D7-4CE6-80C9-2AA3CCAAD37A}" presName="Name0" presStyleCnt="0">
        <dgm:presLayoutVars>
          <dgm:chPref val="3"/>
          <dgm:dir/>
          <dgm:animLvl val="lvl"/>
          <dgm:resizeHandles/>
        </dgm:presLayoutVars>
      </dgm:prSet>
      <dgm:spPr/>
      <dgm:t>
        <a:bodyPr/>
        <a:lstStyle/>
        <a:p>
          <a:endParaRPr lang="en-GB"/>
        </a:p>
      </dgm:t>
    </dgm:pt>
    <dgm:pt modelId="{DBB936C6-319B-49EA-9C4E-A9A376A843D5}" type="pres">
      <dgm:prSet presAssocID="{78B135BD-528E-48AB-91FB-3119E1172E53}" presName="horFlow" presStyleCnt="0"/>
      <dgm:spPr/>
    </dgm:pt>
    <dgm:pt modelId="{C8AB816E-ACDC-416A-BF95-594B4A5E4217}" type="pres">
      <dgm:prSet presAssocID="{78B135BD-528E-48AB-91FB-3119E1172E53}" presName="bigChev" presStyleLbl="node1" presStyleIdx="0" presStyleCnt="2"/>
      <dgm:spPr/>
      <dgm:t>
        <a:bodyPr/>
        <a:lstStyle/>
        <a:p>
          <a:endParaRPr lang="en-GB"/>
        </a:p>
      </dgm:t>
    </dgm:pt>
    <dgm:pt modelId="{64125DE3-60CB-42C6-915F-0C1309B0067B}" type="pres">
      <dgm:prSet presAssocID="{965530D0-1D76-4732-AEE8-83C6C3111068}" presName="parTrans" presStyleCnt="0"/>
      <dgm:spPr/>
    </dgm:pt>
    <dgm:pt modelId="{10364BC8-7A95-4196-8535-82D3A7838A34}" type="pres">
      <dgm:prSet presAssocID="{A48C556C-7CCB-4AEE-B233-6DDC3465B382}" presName="node" presStyleLbl="alignAccFollowNode1" presStyleIdx="0" presStyleCnt="5">
        <dgm:presLayoutVars>
          <dgm:bulletEnabled val="1"/>
        </dgm:presLayoutVars>
      </dgm:prSet>
      <dgm:spPr/>
      <dgm:t>
        <a:bodyPr/>
        <a:lstStyle/>
        <a:p>
          <a:endParaRPr lang="en-GB"/>
        </a:p>
      </dgm:t>
    </dgm:pt>
    <dgm:pt modelId="{432F9296-C4F0-4D6B-8943-7B7B7095135C}" type="pres">
      <dgm:prSet presAssocID="{C7E7CB10-1AC2-42E0-8747-2D2CBF4EC2D0}" presName="sibTrans" presStyleCnt="0"/>
      <dgm:spPr/>
    </dgm:pt>
    <dgm:pt modelId="{40501E24-DDD4-417E-9138-588F497EA1EA}" type="pres">
      <dgm:prSet presAssocID="{BF06DAD9-72C6-4342-87D0-5B7FD90E9457}" presName="node" presStyleLbl="alignAccFollowNode1" presStyleIdx="1" presStyleCnt="5">
        <dgm:presLayoutVars>
          <dgm:bulletEnabled val="1"/>
        </dgm:presLayoutVars>
      </dgm:prSet>
      <dgm:spPr/>
      <dgm:t>
        <a:bodyPr/>
        <a:lstStyle/>
        <a:p>
          <a:endParaRPr lang="en-GB"/>
        </a:p>
      </dgm:t>
    </dgm:pt>
    <dgm:pt modelId="{E6CD8569-0139-445B-8D08-407DDE52FDBF}" type="pres">
      <dgm:prSet presAssocID="{78B135BD-528E-48AB-91FB-3119E1172E53}" presName="vSp" presStyleCnt="0"/>
      <dgm:spPr/>
    </dgm:pt>
    <dgm:pt modelId="{BA40F3D0-37AA-4AD5-BF3A-0275D57D9DD1}" type="pres">
      <dgm:prSet presAssocID="{80D8ECAA-E7D4-4B3D-9F58-9633C764DD8D}" presName="horFlow" presStyleCnt="0"/>
      <dgm:spPr/>
    </dgm:pt>
    <dgm:pt modelId="{AB92C216-E54A-4D88-9139-1A157AF25C03}" type="pres">
      <dgm:prSet presAssocID="{80D8ECAA-E7D4-4B3D-9F58-9633C764DD8D}" presName="bigChev" presStyleLbl="node1" presStyleIdx="1" presStyleCnt="2"/>
      <dgm:spPr/>
      <dgm:t>
        <a:bodyPr/>
        <a:lstStyle/>
        <a:p>
          <a:endParaRPr lang="en-GB"/>
        </a:p>
      </dgm:t>
    </dgm:pt>
    <dgm:pt modelId="{286DCDA7-53AC-4E57-94D4-073DEE31A7C6}" type="pres">
      <dgm:prSet presAssocID="{FEA5BA21-06DB-4E3A-94EE-890A89752171}" presName="parTrans" presStyleCnt="0"/>
      <dgm:spPr/>
    </dgm:pt>
    <dgm:pt modelId="{84F84031-B4EE-48DA-AFFB-F3108A2CC9A1}" type="pres">
      <dgm:prSet presAssocID="{BB8F5B07-D181-44D5-95A5-B73073333874}" presName="node" presStyleLbl="alignAccFollowNode1" presStyleIdx="2" presStyleCnt="5">
        <dgm:presLayoutVars>
          <dgm:bulletEnabled val="1"/>
        </dgm:presLayoutVars>
      </dgm:prSet>
      <dgm:spPr/>
      <dgm:t>
        <a:bodyPr/>
        <a:lstStyle/>
        <a:p>
          <a:endParaRPr lang="en-GB"/>
        </a:p>
      </dgm:t>
    </dgm:pt>
    <dgm:pt modelId="{0486C8E4-62C4-4549-A0A3-58190F7D4776}" type="pres">
      <dgm:prSet presAssocID="{34103D28-89EA-4285-82D2-4BDDD2277AD2}" presName="sibTrans" presStyleCnt="0"/>
      <dgm:spPr/>
    </dgm:pt>
    <dgm:pt modelId="{E2DFFED4-2468-48A5-BC3B-5E9DE0B4DA52}" type="pres">
      <dgm:prSet presAssocID="{01F5C689-3235-4F2C-BBF6-184D0675A734}" presName="node" presStyleLbl="alignAccFollowNode1" presStyleIdx="3" presStyleCnt="5">
        <dgm:presLayoutVars>
          <dgm:bulletEnabled val="1"/>
        </dgm:presLayoutVars>
      </dgm:prSet>
      <dgm:spPr/>
      <dgm:t>
        <a:bodyPr/>
        <a:lstStyle/>
        <a:p>
          <a:endParaRPr lang="en-GB"/>
        </a:p>
      </dgm:t>
    </dgm:pt>
    <dgm:pt modelId="{655109BC-42C9-48F2-A9B5-92330EFEFEB4}" type="pres">
      <dgm:prSet presAssocID="{E10F7B94-83BB-476E-88E7-7A7A024190AD}" presName="sibTrans" presStyleCnt="0"/>
      <dgm:spPr/>
    </dgm:pt>
    <dgm:pt modelId="{438C5E0F-FA59-4973-B7B5-7B1A0DC85010}" type="pres">
      <dgm:prSet presAssocID="{299D5C2E-B87A-4E90-8E1A-051EF51BFB12}" presName="node" presStyleLbl="alignAccFollowNode1" presStyleIdx="4" presStyleCnt="5">
        <dgm:presLayoutVars>
          <dgm:bulletEnabled val="1"/>
        </dgm:presLayoutVars>
      </dgm:prSet>
      <dgm:spPr/>
      <dgm:t>
        <a:bodyPr/>
        <a:lstStyle/>
        <a:p>
          <a:endParaRPr lang="en-GB"/>
        </a:p>
      </dgm:t>
    </dgm:pt>
  </dgm:ptLst>
  <dgm:cxnLst>
    <dgm:cxn modelId="{D4B3FFB8-55FB-4FF5-AC4E-534B88CAC00A}" type="presOf" srcId="{BF06DAD9-72C6-4342-87D0-5B7FD90E9457}" destId="{40501E24-DDD4-417E-9138-588F497EA1EA}" srcOrd="0" destOrd="0" presId="urn:microsoft.com/office/officeart/2005/8/layout/lProcess3"/>
    <dgm:cxn modelId="{041F8497-A508-4FFC-857D-1DA8B3637F82}" type="presOf" srcId="{299D5C2E-B87A-4E90-8E1A-051EF51BFB12}" destId="{438C5E0F-FA59-4973-B7B5-7B1A0DC85010}" srcOrd="0" destOrd="0" presId="urn:microsoft.com/office/officeart/2005/8/layout/lProcess3"/>
    <dgm:cxn modelId="{3B6A15BD-AB75-4D33-9450-BA2199728A77}" srcId="{8497E868-B4D7-4CE6-80C9-2AA3CCAAD37A}" destId="{78B135BD-528E-48AB-91FB-3119E1172E53}" srcOrd="0" destOrd="0" parTransId="{6D7FAE78-9CE0-40D6-928D-7F10560BF59C}" sibTransId="{9DCC998F-0A1E-432F-B166-A14AC7A64117}"/>
    <dgm:cxn modelId="{2F51C2A9-8CEF-4B00-BC81-FCFFEB9FC8F6}" type="presOf" srcId="{BB8F5B07-D181-44D5-95A5-B73073333874}" destId="{84F84031-B4EE-48DA-AFFB-F3108A2CC9A1}" srcOrd="0" destOrd="0" presId="urn:microsoft.com/office/officeart/2005/8/layout/lProcess3"/>
    <dgm:cxn modelId="{32FDC0CE-2A95-4F33-A344-81A05CB801DB}" srcId="{80D8ECAA-E7D4-4B3D-9F58-9633C764DD8D}" destId="{299D5C2E-B87A-4E90-8E1A-051EF51BFB12}" srcOrd="2" destOrd="0" parTransId="{7FB33CE3-DBA4-46D1-ACBF-F7E27B80590D}" sibTransId="{5E1DA875-C1F7-40AA-AD14-560B826489E4}"/>
    <dgm:cxn modelId="{80482CD3-0189-4F24-BFA2-316035EF1E55}" srcId="{80D8ECAA-E7D4-4B3D-9F58-9633C764DD8D}" destId="{01F5C689-3235-4F2C-BBF6-184D0675A734}" srcOrd="1" destOrd="0" parTransId="{D18F8B12-FCD5-4994-81E0-6732A340E50F}" sibTransId="{E10F7B94-83BB-476E-88E7-7A7A024190AD}"/>
    <dgm:cxn modelId="{1F2AEE79-8C82-4C0C-8D4C-24F92C80B255}" srcId="{8497E868-B4D7-4CE6-80C9-2AA3CCAAD37A}" destId="{80D8ECAA-E7D4-4B3D-9F58-9633C764DD8D}" srcOrd="1" destOrd="0" parTransId="{2B90BCC3-F81B-4B21-BA81-457D65F0CABA}" sibTransId="{EF9D2D43-A2B3-4FB5-B8C8-E6BF294B97DF}"/>
    <dgm:cxn modelId="{E338AC65-C388-4F5B-B5B3-0360F0743A7C}" type="presOf" srcId="{A48C556C-7CCB-4AEE-B233-6DDC3465B382}" destId="{10364BC8-7A95-4196-8535-82D3A7838A34}" srcOrd="0" destOrd="0" presId="urn:microsoft.com/office/officeart/2005/8/layout/lProcess3"/>
    <dgm:cxn modelId="{9A446391-3B81-4512-AFA4-AE9D0358E7B5}" type="presOf" srcId="{8497E868-B4D7-4CE6-80C9-2AA3CCAAD37A}" destId="{F57FCAE7-3330-4C3E-B4E9-5F8F469FB68C}" srcOrd="0" destOrd="0" presId="urn:microsoft.com/office/officeart/2005/8/layout/lProcess3"/>
    <dgm:cxn modelId="{644F97D4-DD0C-468B-AFCF-E7DEA6D23650}" srcId="{80D8ECAA-E7D4-4B3D-9F58-9633C764DD8D}" destId="{BB8F5B07-D181-44D5-95A5-B73073333874}" srcOrd="0" destOrd="0" parTransId="{FEA5BA21-06DB-4E3A-94EE-890A89752171}" sibTransId="{34103D28-89EA-4285-82D2-4BDDD2277AD2}"/>
    <dgm:cxn modelId="{5CEC8ABB-61AF-4FDC-B84E-80DEF923ABD0}" type="presOf" srcId="{78B135BD-528E-48AB-91FB-3119E1172E53}" destId="{C8AB816E-ACDC-416A-BF95-594B4A5E4217}" srcOrd="0" destOrd="0" presId="urn:microsoft.com/office/officeart/2005/8/layout/lProcess3"/>
    <dgm:cxn modelId="{24B2530F-300B-430A-9D84-A1714935D48E}" srcId="{78B135BD-528E-48AB-91FB-3119E1172E53}" destId="{BF06DAD9-72C6-4342-87D0-5B7FD90E9457}" srcOrd="1" destOrd="0" parTransId="{E7A63652-FE4F-4694-9E79-23DE2D5BC527}" sibTransId="{3EBAD70C-48A9-4EEA-A08B-72D221F806D8}"/>
    <dgm:cxn modelId="{A6346995-39FA-424D-9EB2-27D68E64A356}" type="presOf" srcId="{01F5C689-3235-4F2C-BBF6-184D0675A734}" destId="{E2DFFED4-2468-48A5-BC3B-5E9DE0B4DA52}" srcOrd="0" destOrd="0" presId="urn:microsoft.com/office/officeart/2005/8/layout/lProcess3"/>
    <dgm:cxn modelId="{B7E73532-D385-4438-8937-6E58C9624926}" type="presOf" srcId="{80D8ECAA-E7D4-4B3D-9F58-9633C764DD8D}" destId="{AB92C216-E54A-4D88-9139-1A157AF25C03}" srcOrd="0" destOrd="0" presId="urn:microsoft.com/office/officeart/2005/8/layout/lProcess3"/>
    <dgm:cxn modelId="{480234DA-2D97-4F8C-BA20-C605871D2BD5}" srcId="{78B135BD-528E-48AB-91FB-3119E1172E53}" destId="{A48C556C-7CCB-4AEE-B233-6DDC3465B382}" srcOrd="0" destOrd="0" parTransId="{965530D0-1D76-4732-AEE8-83C6C3111068}" sibTransId="{C7E7CB10-1AC2-42E0-8747-2D2CBF4EC2D0}"/>
    <dgm:cxn modelId="{37F0AAF9-B66E-42BA-A3D8-0F0CD819CA40}" type="presParOf" srcId="{F57FCAE7-3330-4C3E-B4E9-5F8F469FB68C}" destId="{DBB936C6-319B-49EA-9C4E-A9A376A843D5}" srcOrd="0" destOrd="0" presId="urn:microsoft.com/office/officeart/2005/8/layout/lProcess3"/>
    <dgm:cxn modelId="{7C9058B3-4DA8-406E-9107-17DD472B502F}" type="presParOf" srcId="{DBB936C6-319B-49EA-9C4E-A9A376A843D5}" destId="{C8AB816E-ACDC-416A-BF95-594B4A5E4217}" srcOrd="0" destOrd="0" presId="urn:microsoft.com/office/officeart/2005/8/layout/lProcess3"/>
    <dgm:cxn modelId="{C24EB86E-ECED-4060-B7F7-822EA9E72965}" type="presParOf" srcId="{DBB936C6-319B-49EA-9C4E-A9A376A843D5}" destId="{64125DE3-60CB-42C6-915F-0C1309B0067B}" srcOrd="1" destOrd="0" presId="urn:microsoft.com/office/officeart/2005/8/layout/lProcess3"/>
    <dgm:cxn modelId="{14C85822-90F9-453F-8E15-E143D9E13356}" type="presParOf" srcId="{DBB936C6-319B-49EA-9C4E-A9A376A843D5}" destId="{10364BC8-7A95-4196-8535-82D3A7838A34}" srcOrd="2" destOrd="0" presId="urn:microsoft.com/office/officeart/2005/8/layout/lProcess3"/>
    <dgm:cxn modelId="{F5E7CEBB-2D8F-4793-9D02-5FEA84129FA8}" type="presParOf" srcId="{DBB936C6-319B-49EA-9C4E-A9A376A843D5}" destId="{432F9296-C4F0-4D6B-8943-7B7B7095135C}" srcOrd="3" destOrd="0" presId="urn:microsoft.com/office/officeart/2005/8/layout/lProcess3"/>
    <dgm:cxn modelId="{DA79DA49-8101-46B1-B21E-E97C404112BE}" type="presParOf" srcId="{DBB936C6-319B-49EA-9C4E-A9A376A843D5}" destId="{40501E24-DDD4-417E-9138-588F497EA1EA}" srcOrd="4" destOrd="0" presId="urn:microsoft.com/office/officeart/2005/8/layout/lProcess3"/>
    <dgm:cxn modelId="{86C34582-C0D5-4DA0-B464-D46F5D11D7C3}" type="presParOf" srcId="{F57FCAE7-3330-4C3E-B4E9-5F8F469FB68C}" destId="{E6CD8569-0139-445B-8D08-407DDE52FDBF}" srcOrd="1" destOrd="0" presId="urn:microsoft.com/office/officeart/2005/8/layout/lProcess3"/>
    <dgm:cxn modelId="{038D10BE-BC66-419D-839C-F254CDAE451A}" type="presParOf" srcId="{F57FCAE7-3330-4C3E-B4E9-5F8F469FB68C}" destId="{BA40F3D0-37AA-4AD5-BF3A-0275D57D9DD1}" srcOrd="2" destOrd="0" presId="urn:microsoft.com/office/officeart/2005/8/layout/lProcess3"/>
    <dgm:cxn modelId="{BC269537-48CD-4D5E-9EDB-A948D74F7D98}" type="presParOf" srcId="{BA40F3D0-37AA-4AD5-BF3A-0275D57D9DD1}" destId="{AB92C216-E54A-4D88-9139-1A157AF25C03}" srcOrd="0" destOrd="0" presId="urn:microsoft.com/office/officeart/2005/8/layout/lProcess3"/>
    <dgm:cxn modelId="{EC99988F-FE10-4B08-A66F-0C84897DC933}" type="presParOf" srcId="{BA40F3D0-37AA-4AD5-BF3A-0275D57D9DD1}" destId="{286DCDA7-53AC-4E57-94D4-073DEE31A7C6}" srcOrd="1" destOrd="0" presId="urn:microsoft.com/office/officeart/2005/8/layout/lProcess3"/>
    <dgm:cxn modelId="{423DF876-F12C-4214-9C64-3C6413CA3618}" type="presParOf" srcId="{BA40F3D0-37AA-4AD5-BF3A-0275D57D9DD1}" destId="{84F84031-B4EE-48DA-AFFB-F3108A2CC9A1}" srcOrd="2" destOrd="0" presId="urn:microsoft.com/office/officeart/2005/8/layout/lProcess3"/>
    <dgm:cxn modelId="{14176E12-A4E3-4E95-B6B6-FB15EFEB2601}" type="presParOf" srcId="{BA40F3D0-37AA-4AD5-BF3A-0275D57D9DD1}" destId="{0486C8E4-62C4-4549-A0A3-58190F7D4776}" srcOrd="3" destOrd="0" presId="urn:microsoft.com/office/officeart/2005/8/layout/lProcess3"/>
    <dgm:cxn modelId="{50F4A4F5-5F5C-4EB4-BDC4-67B2C8A03B77}" type="presParOf" srcId="{BA40F3D0-37AA-4AD5-BF3A-0275D57D9DD1}" destId="{E2DFFED4-2468-48A5-BC3B-5E9DE0B4DA52}" srcOrd="4" destOrd="0" presId="urn:microsoft.com/office/officeart/2005/8/layout/lProcess3"/>
    <dgm:cxn modelId="{38A0E5B7-F5D7-4CB5-BC76-0241BDACC273}" type="presParOf" srcId="{BA40F3D0-37AA-4AD5-BF3A-0275D57D9DD1}" destId="{655109BC-42C9-48F2-A9B5-92330EFEFEB4}" srcOrd="5" destOrd="0" presId="urn:microsoft.com/office/officeart/2005/8/layout/lProcess3"/>
    <dgm:cxn modelId="{4CFA8AEF-C515-4840-9B50-F179A9B011A8}" type="presParOf" srcId="{BA40F3D0-37AA-4AD5-BF3A-0275D57D9DD1}" destId="{438C5E0F-FA59-4973-B7B5-7B1A0DC85010}" srcOrd="6" destOrd="0" presId="urn:microsoft.com/office/officeart/2005/8/layout/lProcess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79FFCF6-046A-468F-BF8D-64D310532D22}" type="doc">
      <dgm:prSet loTypeId="urn:microsoft.com/office/officeart/2005/8/layout/hierarchy6" loCatId="hierarchy" qsTypeId="urn:microsoft.com/office/officeart/2005/8/quickstyle/3d1" qsCatId="3D" csTypeId="urn:microsoft.com/office/officeart/2005/8/colors/accent2_1" csCatId="accent2" phldr="1"/>
      <dgm:spPr/>
      <dgm:t>
        <a:bodyPr/>
        <a:lstStyle/>
        <a:p>
          <a:endParaRPr lang="en-GB"/>
        </a:p>
      </dgm:t>
    </dgm:pt>
    <dgm:pt modelId="{CD45DCC3-D6C6-496E-8B41-AABD0E60E836}">
      <dgm:prSet custT="1"/>
      <dgm:spPr/>
      <dgm:t>
        <a:bodyPr/>
        <a:lstStyle/>
        <a:p>
          <a:pPr rtl="0"/>
          <a:r>
            <a:rPr lang="en-GB" sz="1050" dirty="0" smtClean="0"/>
            <a:t>Commercial Games</a:t>
          </a:r>
          <a:endParaRPr lang="en-GB" sz="1050" u="sng" dirty="0"/>
        </a:p>
      </dgm:t>
    </dgm:pt>
    <dgm:pt modelId="{DA3C769E-83FB-44CF-A820-AA5B744F3289}" type="parTrans" cxnId="{CE1255E9-1FA4-4651-8C19-DE4A5DC89D78}">
      <dgm:prSet/>
      <dgm:spPr/>
      <dgm:t>
        <a:bodyPr/>
        <a:lstStyle/>
        <a:p>
          <a:endParaRPr lang="en-GB" sz="2400"/>
        </a:p>
      </dgm:t>
    </dgm:pt>
    <dgm:pt modelId="{D0C4E3D8-41C2-4B46-9BB0-07EF2BFC28A7}" type="sibTrans" cxnId="{CE1255E9-1FA4-4651-8C19-DE4A5DC89D78}">
      <dgm:prSet/>
      <dgm:spPr/>
      <dgm:t>
        <a:bodyPr/>
        <a:lstStyle/>
        <a:p>
          <a:endParaRPr lang="en-GB"/>
        </a:p>
      </dgm:t>
    </dgm:pt>
    <dgm:pt modelId="{55DC346C-B925-42C7-A722-70814678B5D2}">
      <dgm:prSet custT="1"/>
      <dgm:spPr/>
      <dgm:t>
        <a:bodyPr/>
        <a:lstStyle/>
        <a:p>
          <a:pPr rtl="0"/>
          <a:r>
            <a:rPr lang="en-GB" sz="1050" dirty="0" smtClean="0"/>
            <a:t>Reinforcement Learning</a:t>
          </a:r>
          <a:endParaRPr lang="en-GB" sz="1050" b="0" u="sng" dirty="0"/>
        </a:p>
      </dgm:t>
    </dgm:pt>
    <dgm:pt modelId="{5999CD2C-02F7-4151-BA12-6605276B02E2}" type="parTrans" cxnId="{E1EE2167-7231-4C06-A62B-7C0B2BC00BEA}">
      <dgm:prSet/>
      <dgm:spPr/>
      <dgm:t>
        <a:bodyPr/>
        <a:lstStyle/>
        <a:p>
          <a:endParaRPr lang="en-GB" sz="2400"/>
        </a:p>
      </dgm:t>
    </dgm:pt>
    <dgm:pt modelId="{C7B27BAB-AE03-4D71-8220-CA1747E59AF7}" type="sibTrans" cxnId="{E1EE2167-7231-4C06-A62B-7C0B2BC00BEA}">
      <dgm:prSet/>
      <dgm:spPr/>
      <dgm:t>
        <a:bodyPr/>
        <a:lstStyle/>
        <a:p>
          <a:endParaRPr lang="en-GB"/>
        </a:p>
      </dgm:t>
    </dgm:pt>
    <dgm:pt modelId="{653ADA03-F787-41FA-BFB4-BC4F1DCF3B07}">
      <dgm:prSet custT="1"/>
      <dgm:spPr/>
      <dgm:t>
        <a:bodyPr/>
        <a:lstStyle/>
        <a:p>
          <a:pPr rtl="0"/>
          <a:r>
            <a:rPr lang="en-GB" sz="1050" dirty="0" smtClean="0"/>
            <a:t>Next Steps  </a:t>
          </a:r>
          <a:endParaRPr lang="en-GB" sz="1050" dirty="0"/>
        </a:p>
      </dgm:t>
    </dgm:pt>
    <dgm:pt modelId="{AC15D612-AE58-4FD6-82E3-DC7DE4459C2A}" type="parTrans" cxnId="{03A82D87-7BB2-4831-A4CB-C2D7F0B1C450}">
      <dgm:prSet/>
      <dgm:spPr/>
      <dgm:t>
        <a:bodyPr/>
        <a:lstStyle/>
        <a:p>
          <a:endParaRPr lang="en-GB" sz="2400"/>
        </a:p>
      </dgm:t>
    </dgm:pt>
    <dgm:pt modelId="{CFC3C8C3-0A9C-4DFE-B488-B850294FC385}" type="sibTrans" cxnId="{03A82D87-7BB2-4831-A4CB-C2D7F0B1C450}">
      <dgm:prSet/>
      <dgm:spPr/>
      <dgm:t>
        <a:bodyPr/>
        <a:lstStyle/>
        <a:p>
          <a:endParaRPr lang="en-GB"/>
        </a:p>
      </dgm:t>
    </dgm:pt>
    <dgm:pt modelId="{FCB87CB8-02D8-4B08-8B81-1E77D3B4C295}">
      <dgm:prSet custT="1"/>
      <dgm:spPr/>
      <dgm:t>
        <a:bodyPr/>
        <a:lstStyle/>
        <a:p>
          <a:pPr rtl="0"/>
          <a:r>
            <a:rPr lang="en-GB" sz="1050" dirty="0" err="1" smtClean="0"/>
            <a:t>Testbeds</a:t>
          </a:r>
          <a:endParaRPr lang="en-GB" sz="1050" u="sng" dirty="0"/>
        </a:p>
      </dgm:t>
    </dgm:pt>
    <dgm:pt modelId="{923E95D8-C436-4731-A36D-7E829C00350E}" type="parTrans" cxnId="{E929F6C8-28C8-44FB-B11C-E68FD4DD63DA}">
      <dgm:prSet/>
      <dgm:spPr/>
      <dgm:t>
        <a:bodyPr/>
        <a:lstStyle/>
        <a:p>
          <a:endParaRPr lang="en-GB" sz="2400"/>
        </a:p>
      </dgm:t>
    </dgm:pt>
    <dgm:pt modelId="{F2EB14CD-0CCB-4391-A4A5-D962510EA800}" type="sibTrans" cxnId="{E929F6C8-28C8-44FB-B11C-E68FD4DD63DA}">
      <dgm:prSet/>
      <dgm:spPr/>
      <dgm:t>
        <a:bodyPr/>
        <a:lstStyle/>
        <a:p>
          <a:endParaRPr lang="en-GB"/>
        </a:p>
      </dgm:t>
    </dgm:pt>
    <dgm:pt modelId="{FBEEC2F0-1ECA-41B3-A5D1-D384D55D19DD}">
      <dgm:prSet custT="1"/>
      <dgm:spPr/>
      <dgm:t>
        <a:bodyPr/>
        <a:lstStyle/>
        <a:p>
          <a:pPr rtl="0"/>
          <a:r>
            <a:rPr lang="en-GB" sz="1050" dirty="0" smtClean="0"/>
            <a:t>Future Challenges</a:t>
          </a:r>
          <a:endParaRPr lang="en-GB" sz="1050" u="sng" dirty="0"/>
        </a:p>
      </dgm:t>
    </dgm:pt>
    <dgm:pt modelId="{6079BCE7-1F55-4649-96D5-B15F3957D5CE}" type="parTrans" cxnId="{756CFA8E-746B-4263-9283-A6C3FFF7A464}">
      <dgm:prSet/>
      <dgm:spPr/>
      <dgm:t>
        <a:bodyPr/>
        <a:lstStyle/>
        <a:p>
          <a:endParaRPr lang="en-GB" sz="2400"/>
        </a:p>
      </dgm:t>
    </dgm:pt>
    <dgm:pt modelId="{845018AF-D402-4AAD-A978-B65413053C0B}" type="sibTrans" cxnId="{756CFA8E-746B-4263-9283-A6C3FFF7A464}">
      <dgm:prSet/>
      <dgm:spPr/>
      <dgm:t>
        <a:bodyPr/>
        <a:lstStyle/>
        <a:p>
          <a:endParaRPr lang="en-GB"/>
        </a:p>
      </dgm:t>
    </dgm:pt>
    <dgm:pt modelId="{845D149C-1554-4A2D-B0D7-A5E54ECF21B2}">
      <dgm:prSet custT="1"/>
      <dgm:spPr/>
      <dgm:t>
        <a:bodyPr/>
        <a:lstStyle/>
        <a:p>
          <a:pPr rtl="0"/>
          <a:r>
            <a:rPr lang="en-GB" sz="1050" dirty="0" smtClean="0"/>
            <a:t>Tutorial </a:t>
          </a:r>
          <a:endParaRPr lang="en-GB" sz="1050" u="sng" dirty="0"/>
        </a:p>
      </dgm:t>
    </dgm:pt>
    <dgm:pt modelId="{B076CD08-95F1-4FF1-9725-435F1497F979}" type="parTrans" cxnId="{F6BBE739-3053-4703-AD9E-2C5BC1DBB3A6}">
      <dgm:prSet/>
      <dgm:spPr/>
      <dgm:t>
        <a:bodyPr/>
        <a:lstStyle/>
        <a:p>
          <a:endParaRPr lang="en-GB"/>
        </a:p>
      </dgm:t>
    </dgm:pt>
    <dgm:pt modelId="{C56FCB3E-6028-4DC9-81F3-D067A5961B3A}" type="sibTrans" cxnId="{F6BBE739-3053-4703-AD9E-2C5BC1DBB3A6}">
      <dgm:prSet/>
      <dgm:spPr/>
      <dgm:t>
        <a:bodyPr/>
        <a:lstStyle/>
        <a:p>
          <a:endParaRPr lang="en-GB"/>
        </a:p>
      </dgm:t>
    </dgm:pt>
    <dgm:pt modelId="{1026AB08-8087-491A-97D8-90ADE5C68B3F}">
      <dgm:prSet custT="1"/>
      <dgm:spPr/>
      <dgm:t>
        <a:bodyPr/>
        <a:lstStyle/>
        <a:p>
          <a:pPr rtl="0"/>
          <a:r>
            <a:rPr lang="en-GB" sz="1050" dirty="0" smtClean="0"/>
            <a:t>Introduction</a:t>
          </a:r>
          <a:endParaRPr lang="en-GB" sz="1050" u="sng" dirty="0"/>
        </a:p>
      </dgm:t>
    </dgm:pt>
    <dgm:pt modelId="{598CBBDB-26CD-4570-B31F-F827FD620CB1}" type="sibTrans" cxnId="{9C4451A5-8714-401E-BF31-C30194E2D3D2}">
      <dgm:prSet/>
      <dgm:spPr/>
      <dgm:t>
        <a:bodyPr/>
        <a:lstStyle/>
        <a:p>
          <a:endParaRPr lang="en-GB"/>
        </a:p>
      </dgm:t>
    </dgm:pt>
    <dgm:pt modelId="{3BDB1AD8-4E8A-4E0A-A997-45F9AEF4F830}" type="parTrans" cxnId="{9C4451A5-8714-401E-BF31-C30194E2D3D2}">
      <dgm:prSet/>
      <dgm:spPr/>
      <dgm:t>
        <a:bodyPr/>
        <a:lstStyle/>
        <a:p>
          <a:endParaRPr lang="en-GB" sz="2400"/>
        </a:p>
      </dgm:t>
    </dgm:pt>
    <dgm:pt modelId="{14094B35-6AE4-467E-9EF5-2F0AF67596B1}">
      <dgm:prSet custT="1"/>
      <dgm:spPr/>
      <dgm:t>
        <a:bodyPr/>
        <a:lstStyle/>
        <a:p>
          <a:pPr rtl="0"/>
          <a:r>
            <a:rPr lang="en-GB" sz="1050" dirty="0" smtClean="0"/>
            <a:t>Coffee Break</a:t>
          </a:r>
          <a:endParaRPr lang="en-GB" sz="1050" u="sng" dirty="0"/>
        </a:p>
      </dgm:t>
    </dgm:pt>
    <dgm:pt modelId="{747C7F7D-FCD5-4DE3-84F4-085B3274B055}" type="parTrans" cxnId="{B2FE1D28-7444-401A-A87E-9219F5B857A1}">
      <dgm:prSet/>
      <dgm:spPr/>
      <dgm:t>
        <a:bodyPr/>
        <a:lstStyle/>
        <a:p>
          <a:endParaRPr lang="en-GB" sz="2400"/>
        </a:p>
      </dgm:t>
    </dgm:pt>
    <dgm:pt modelId="{E8B2154E-19B1-4F3E-A1A6-3C844EFAD04F}" type="sibTrans" cxnId="{B2FE1D28-7444-401A-A87E-9219F5B857A1}">
      <dgm:prSet/>
      <dgm:spPr/>
      <dgm:t>
        <a:bodyPr/>
        <a:lstStyle/>
        <a:p>
          <a:endParaRPr lang="en-GB"/>
        </a:p>
      </dgm:t>
    </dgm:pt>
    <dgm:pt modelId="{DAFFBA6F-39BE-4EBB-ADA6-41A56C147FBA}">
      <dgm:prSet custT="1">
        <dgm:style>
          <a:lnRef idx="0">
            <a:schemeClr val="accent4"/>
          </a:lnRef>
          <a:fillRef idx="3">
            <a:schemeClr val="accent4"/>
          </a:fillRef>
          <a:effectRef idx="3">
            <a:schemeClr val="accent4"/>
          </a:effectRef>
          <a:fontRef idx="minor">
            <a:schemeClr val="lt1"/>
          </a:fontRef>
        </dgm:style>
      </dgm:prSet>
      <dgm:spPr/>
      <dgm:t>
        <a:bodyPr/>
        <a:lstStyle/>
        <a:p>
          <a:pPr rtl="0"/>
          <a:r>
            <a:rPr lang="en-GB" sz="1050" u="none" dirty="0" smtClean="0"/>
            <a:t>Planning in Games</a:t>
          </a:r>
          <a:endParaRPr lang="en-GB" sz="1050" u="none" dirty="0"/>
        </a:p>
      </dgm:t>
    </dgm:pt>
    <dgm:pt modelId="{6ABCC336-EC9E-4E83-BF4F-200E4E273767}" type="parTrans" cxnId="{EF3188F5-D6B2-4120-B437-F948A2FD12A8}">
      <dgm:prSet/>
      <dgm:spPr/>
      <dgm:t>
        <a:bodyPr/>
        <a:lstStyle/>
        <a:p>
          <a:endParaRPr lang="en-GB"/>
        </a:p>
      </dgm:t>
    </dgm:pt>
    <dgm:pt modelId="{E65C4C2A-8D1F-42D9-A5FD-ADB049FD613D}" type="sibTrans" cxnId="{EF3188F5-D6B2-4120-B437-F948A2FD12A8}">
      <dgm:prSet/>
      <dgm:spPr/>
      <dgm:t>
        <a:bodyPr/>
        <a:lstStyle/>
        <a:p>
          <a:endParaRPr lang="en-GB"/>
        </a:p>
      </dgm:t>
    </dgm:pt>
    <dgm:pt modelId="{51050C63-2D90-4F03-8481-9D5DBABF99C7}">
      <dgm:prSet custT="1"/>
      <dgm:spPr/>
      <dgm:t>
        <a:bodyPr/>
        <a:lstStyle/>
        <a:p>
          <a:pPr rtl="0"/>
          <a:r>
            <a:rPr lang="en-GB" sz="1050" dirty="0" smtClean="0"/>
            <a:t>Machine Learning</a:t>
          </a:r>
          <a:endParaRPr lang="en-GB" sz="1050" u="sng" dirty="0"/>
        </a:p>
      </dgm:t>
    </dgm:pt>
    <dgm:pt modelId="{39F4BD58-EE48-4043-8699-6BF14891BEB2}" type="parTrans" cxnId="{E69C2A53-33AF-47A3-8B98-30CD2FE46447}">
      <dgm:prSet/>
      <dgm:spPr/>
    </dgm:pt>
    <dgm:pt modelId="{5327A117-42D5-4F47-AD9C-E64FFE74711E}" type="sibTrans" cxnId="{E69C2A53-33AF-47A3-8B98-30CD2FE46447}">
      <dgm:prSet/>
      <dgm:spPr/>
    </dgm:pt>
    <dgm:pt modelId="{0318326C-A859-4106-85A8-F762E833C8B3}">
      <dgm:prSet custT="1"/>
      <dgm:spPr/>
      <dgm:t>
        <a:bodyPr/>
        <a:lstStyle/>
        <a:p>
          <a:pPr rtl="0"/>
          <a:r>
            <a:rPr lang="en-GB" sz="1050" b="0" u="none" dirty="0" smtClean="0"/>
            <a:t>Unsupervised Learning</a:t>
          </a:r>
          <a:endParaRPr lang="en-GB" sz="1050" b="0" u="none" dirty="0"/>
        </a:p>
      </dgm:t>
    </dgm:pt>
    <dgm:pt modelId="{372A7DB1-D09B-4E96-A049-CA00F0A67171}" type="parTrans" cxnId="{B45A6F34-C1D2-4F25-8914-15AC8713B4A1}">
      <dgm:prSet/>
      <dgm:spPr/>
    </dgm:pt>
    <dgm:pt modelId="{C8DF85BC-905F-4D0D-B030-6AA48F8209B4}" type="sibTrans" cxnId="{B45A6F34-C1D2-4F25-8914-15AC8713B4A1}">
      <dgm:prSet/>
      <dgm:spPr/>
    </dgm:pt>
    <dgm:pt modelId="{0BCCED37-60EF-4BCB-A1C6-1BCA5ADF6C9F}">
      <dgm:prSet custT="1"/>
      <dgm:spPr/>
      <dgm:t>
        <a:bodyPr/>
        <a:lstStyle/>
        <a:p>
          <a:pPr rtl="0"/>
          <a:r>
            <a:rPr lang="en-GB" sz="1050" b="0" u="none" dirty="0" smtClean="0"/>
            <a:t>Supervised Learning</a:t>
          </a:r>
          <a:endParaRPr lang="en-GB" sz="1050" b="0" u="none" dirty="0"/>
        </a:p>
      </dgm:t>
    </dgm:pt>
    <dgm:pt modelId="{FA5A3786-0D42-4120-AED0-E06B743DD300}" type="parTrans" cxnId="{D31B1482-874E-4758-A639-0DFEEF18B203}">
      <dgm:prSet/>
      <dgm:spPr/>
    </dgm:pt>
    <dgm:pt modelId="{AFC9F12B-4294-4C32-9B66-0EA45EF93DCF}" type="sibTrans" cxnId="{D31B1482-874E-4758-A639-0DFEEF18B203}">
      <dgm:prSet/>
      <dgm:spPr/>
    </dgm:pt>
    <dgm:pt modelId="{4FC35E05-4C3C-4663-85D5-090A539F0871}">
      <dgm:prSet custT="1">
        <dgm:style>
          <a:lnRef idx="0">
            <a:schemeClr val="accent5"/>
          </a:lnRef>
          <a:fillRef idx="3">
            <a:schemeClr val="accent5"/>
          </a:fillRef>
          <a:effectRef idx="3">
            <a:schemeClr val="accent5"/>
          </a:effectRef>
          <a:fontRef idx="minor">
            <a:schemeClr val="lt1"/>
          </a:fontRef>
        </dgm:style>
      </dgm:prSet>
      <dgm:spPr/>
      <dgm:t>
        <a:bodyPr/>
        <a:lstStyle/>
        <a:p>
          <a:pPr rtl="0"/>
          <a:r>
            <a:rPr lang="en-GB" sz="1050" u="none" dirty="0" smtClean="0"/>
            <a:t>Artificial Intelligence</a:t>
          </a:r>
          <a:endParaRPr lang="en-GB" sz="1050" u="sng" dirty="0"/>
        </a:p>
      </dgm:t>
    </dgm:pt>
    <dgm:pt modelId="{DBB2393A-061A-4F1E-801F-5048B8F2B7E8}" type="parTrans" cxnId="{2EF9E8E5-532D-4F6A-BB41-58DAB1474BD7}">
      <dgm:prSet/>
      <dgm:spPr/>
    </dgm:pt>
    <dgm:pt modelId="{7BCD03CC-D2E9-48D3-926C-E8E548450EF4}" type="sibTrans" cxnId="{2EF9E8E5-532D-4F6A-BB41-58DAB1474BD7}">
      <dgm:prSet/>
      <dgm:spPr/>
    </dgm:pt>
    <dgm:pt modelId="{54F1F2E3-6CDB-4894-9493-B7ACE9A981B0}">
      <dgm:prSet custT="1"/>
      <dgm:spPr/>
      <dgm:t>
        <a:bodyPr/>
        <a:lstStyle/>
        <a:p>
          <a:pPr rtl="0"/>
          <a:r>
            <a:rPr lang="en-GB" sz="1050" u="none" dirty="0" err="1" smtClean="0"/>
            <a:t>Pathfinding</a:t>
          </a:r>
          <a:endParaRPr lang="en-GB" sz="1050" u="sng" dirty="0"/>
        </a:p>
      </dgm:t>
    </dgm:pt>
    <dgm:pt modelId="{9768AA4E-9A1E-4AC9-AC51-42AACBA1FAB5}" type="parTrans" cxnId="{F552FC13-635C-4999-A3AB-FDA0B1F73C56}">
      <dgm:prSet/>
      <dgm:spPr/>
    </dgm:pt>
    <dgm:pt modelId="{75847CCA-6E9E-426F-AC86-8A9EC19170C4}" type="sibTrans" cxnId="{F552FC13-635C-4999-A3AB-FDA0B1F73C56}">
      <dgm:prSet/>
      <dgm:spPr/>
    </dgm:pt>
    <dgm:pt modelId="{839AB42A-1BD7-4C45-B12A-F18A2D5E95A3}" type="pres">
      <dgm:prSet presAssocID="{279FFCF6-046A-468F-BF8D-64D310532D22}" presName="mainComposite" presStyleCnt="0">
        <dgm:presLayoutVars>
          <dgm:chPref val="1"/>
          <dgm:dir/>
          <dgm:animOne val="branch"/>
          <dgm:animLvl val="lvl"/>
          <dgm:resizeHandles val="exact"/>
        </dgm:presLayoutVars>
      </dgm:prSet>
      <dgm:spPr/>
      <dgm:t>
        <a:bodyPr/>
        <a:lstStyle/>
        <a:p>
          <a:endParaRPr lang="en-GB"/>
        </a:p>
      </dgm:t>
    </dgm:pt>
    <dgm:pt modelId="{6B44DB8C-12B9-47ED-BD3C-871483B63F28}" type="pres">
      <dgm:prSet presAssocID="{279FFCF6-046A-468F-BF8D-64D310532D22}" presName="hierFlow" presStyleCnt="0"/>
      <dgm:spPr/>
      <dgm:t>
        <a:bodyPr/>
        <a:lstStyle/>
        <a:p>
          <a:endParaRPr lang="en-GB"/>
        </a:p>
      </dgm:t>
    </dgm:pt>
    <dgm:pt modelId="{3615DBAF-8C76-435F-BC29-0A1C8E2C9689}" type="pres">
      <dgm:prSet presAssocID="{279FFCF6-046A-468F-BF8D-64D310532D22}" presName="hierChild1" presStyleCnt="0">
        <dgm:presLayoutVars>
          <dgm:chPref val="1"/>
          <dgm:animOne val="branch"/>
          <dgm:animLvl val="lvl"/>
        </dgm:presLayoutVars>
      </dgm:prSet>
      <dgm:spPr/>
      <dgm:t>
        <a:bodyPr/>
        <a:lstStyle/>
        <a:p>
          <a:endParaRPr lang="en-GB"/>
        </a:p>
      </dgm:t>
    </dgm:pt>
    <dgm:pt modelId="{50D99077-FBD2-4CF7-A862-6B739EE59979}" type="pres">
      <dgm:prSet presAssocID="{845D149C-1554-4A2D-B0D7-A5E54ECF21B2}" presName="Name14" presStyleCnt="0"/>
      <dgm:spPr/>
      <dgm:t>
        <a:bodyPr/>
        <a:lstStyle/>
        <a:p>
          <a:endParaRPr lang="en-GB"/>
        </a:p>
      </dgm:t>
    </dgm:pt>
    <dgm:pt modelId="{12D9A0DC-BFF3-4AC9-B698-F141E29AEE36}" type="pres">
      <dgm:prSet presAssocID="{845D149C-1554-4A2D-B0D7-A5E54ECF21B2}" presName="level1Shape" presStyleLbl="node0" presStyleIdx="0" presStyleCnt="1">
        <dgm:presLayoutVars>
          <dgm:chPref val="3"/>
        </dgm:presLayoutVars>
      </dgm:prSet>
      <dgm:spPr/>
      <dgm:t>
        <a:bodyPr/>
        <a:lstStyle/>
        <a:p>
          <a:endParaRPr lang="en-GB"/>
        </a:p>
      </dgm:t>
    </dgm:pt>
    <dgm:pt modelId="{58B933BB-B783-492B-A844-5FAB7E39046B}" type="pres">
      <dgm:prSet presAssocID="{845D149C-1554-4A2D-B0D7-A5E54ECF21B2}" presName="hierChild2" presStyleCnt="0"/>
      <dgm:spPr/>
      <dgm:t>
        <a:bodyPr/>
        <a:lstStyle/>
        <a:p>
          <a:endParaRPr lang="en-GB"/>
        </a:p>
      </dgm:t>
    </dgm:pt>
    <dgm:pt modelId="{D85C2BCB-0025-4147-8CC2-7B6784969D35}" type="pres">
      <dgm:prSet presAssocID="{3BDB1AD8-4E8A-4E0A-A997-45F9AEF4F830}" presName="Name19" presStyleLbl="parChTrans1D2" presStyleIdx="0" presStyleCnt="5"/>
      <dgm:spPr/>
      <dgm:t>
        <a:bodyPr/>
        <a:lstStyle/>
        <a:p>
          <a:endParaRPr lang="en-GB"/>
        </a:p>
      </dgm:t>
    </dgm:pt>
    <dgm:pt modelId="{2472313D-D96A-4E52-A6D3-ED77E6113424}" type="pres">
      <dgm:prSet presAssocID="{1026AB08-8087-491A-97D8-90ADE5C68B3F}" presName="Name21" presStyleCnt="0"/>
      <dgm:spPr/>
      <dgm:t>
        <a:bodyPr/>
        <a:lstStyle/>
        <a:p>
          <a:endParaRPr lang="en-GB"/>
        </a:p>
      </dgm:t>
    </dgm:pt>
    <dgm:pt modelId="{8585B6AE-19B1-4949-A77A-95297D58DA07}" type="pres">
      <dgm:prSet presAssocID="{1026AB08-8087-491A-97D8-90ADE5C68B3F}" presName="level2Shape" presStyleLbl="node2" presStyleIdx="0" presStyleCnt="5" custScaleX="109441"/>
      <dgm:spPr/>
      <dgm:t>
        <a:bodyPr/>
        <a:lstStyle/>
        <a:p>
          <a:endParaRPr lang="en-GB"/>
        </a:p>
      </dgm:t>
    </dgm:pt>
    <dgm:pt modelId="{CB6C3260-931F-44A3-ABEC-8D359A4DB95E}" type="pres">
      <dgm:prSet presAssocID="{1026AB08-8087-491A-97D8-90ADE5C68B3F}" presName="hierChild3" presStyleCnt="0"/>
      <dgm:spPr/>
      <dgm:t>
        <a:bodyPr/>
        <a:lstStyle/>
        <a:p>
          <a:endParaRPr lang="en-GB"/>
        </a:p>
      </dgm:t>
    </dgm:pt>
    <dgm:pt modelId="{ABAF7C46-36C9-4CA2-82BA-7C0C5B9F18C7}" type="pres">
      <dgm:prSet presAssocID="{39F4BD58-EE48-4043-8699-6BF14891BEB2}" presName="Name19" presStyleLbl="parChTrans1D2" presStyleIdx="1" presStyleCnt="5"/>
      <dgm:spPr/>
      <dgm:t>
        <a:bodyPr/>
        <a:lstStyle/>
        <a:p>
          <a:endParaRPr lang="en-GB"/>
        </a:p>
      </dgm:t>
    </dgm:pt>
    <dgm:pt modelId="{C1202513-B92D-4A66-954B-FCBCFDCBFFBD}" type="pres">
      <dgm:prSet presAssocID="{51050C63-2D90-4F03-8481-9D5DBABF99C7}" presName="Name21" presStyleCnt="0"/>
      <dgm:spPr/>
      <dgm:t>
        <a:bodyPr/>
        <a:lstStyle/>
        <a:p>
          <a:endParaRPr lang="en-GB"/>
        </a:p>
      </dgm:t>
    </dgm:pt>
    <dgm:pt modelId="{2284AB9B-DB66-4663-BAB6-3B37B73665B6}" type="pres">
      <dgm:prSet presAssocID="{51050C63-2D90-4F03-8481-9D5DBABF99C7}" presName="level2Shape" presStyleLbl="node2" presStyleIdx="1" presStyleCnt="5"/>
      <dgm:spPr/>
      <dgm:t>
        <a:bodyPr/>
        <a:lstStyle/>
        <a:p>
          <a:endParaRPr lang="en-GB"/>
        </a:p>
      </dgm:t>
    </dgm:pt>
    <dgm:pt modelId="{270E3397-EEA3-4655-B514-305F78AD9AE9}" type="pres">
      <dgm:prSet presAssocID="{51050C63-2D90-4F03-8481-9D5DBABF99C7}" presName="hierChild3" presStyleCnt="0"/>
      <dgm:spPr/>
      <dgm:t>
        <a:bodyPr/>
        <a:lstStyle/>
        <a:p>
          <a:endParaRPr lang="en-GB"/>
        </a:p>
      </dgm:t>
    </dgm:pt>
    <dgm:pt modelId="{A0A5729F-F119-4EBC-A159-B3E0B68F139A}" type="pres">
      <dgm:prSet presAssocID="{DA3C769E-83FB-44CF-A820-AA5B744F3289}" presName="Name19" presStyleLbl="parChTrans1D3" presStyleIdx="0" presStyleCnt="8"/>
      <dgm:spPr/>
      <dgm:t>
        <a:bodyPr/>
        <a:lstStyle/>
        <a:p>
          <a:endParaRPr lang="en-GB"/>
        </a:p>
      </dgm:t>
    </dgm:pt>
    <dgm:pt modelId="{6A829439-F927-4AC2-9035-97DEACBD8DF7}" type="pres">
      <dgm:prSet presAssocID="{CD45DCC3-D6C6-496E-8B41-AABD0E60E836}" presName="Name21" presStyleCnt="0"/>
      <dgm:spPr/>
      <dgm:t>
        <a:bodyPr/>
        <a:lstStyle/>
        <a:p>
          <a:endParaRPr lang="en-GB"/>
        </a:p>
      </dgm:t>
    </dgm:pt>
    <dgm:pt modelId="{96C01A9E-C2F3-4DA0-8BC6-B431C06D7F16}" type="pres">
      <dgm:prSet presAssocID="{CD45DCC3-D6C6-496E-8B41-AABD0E60E836}" presName="level2Shape" presStyleLbl="node3" presStyleIdx="0" presStyleCnt="8"/>
      <dgm:spPr/>
      <dgm:t>
        <a:bodyPr/>
        <a:lstStyle/>
        <a:p>
          <a:endParaRPr lang="en-GB"/>
        </a:p>
      </dgm:t>
    </dgm:pt>
    <dgm:pt modelId="{036DC8E4-5552-408E-A059-7C2FCB92CAFD}" type="pres">
      <dgm:prSet presAssocID="{CD45DCC3-D6C6-496E-8B41-AABD0E60E836}" presName="hierChild3" presStyleCnt="0"/>
      <dgm:spPr/>
      <dgm:t>
        <a:bodyPr/>
        <a:lstStyle/>
        <a:p>
          <a:endParaRPr lang="en-GB"/>
        </a:p>
      </dgm:t>
    </dgm:pt>
    <dgm:pt modelId="{3A45914D-858D-4547-B4AA-AE09BD2A5ABA}" type="pres">
      <dgm:prSet presAssocID="{FA5A3786-0D42-4120-AED0-E06B743DD300}" presName="Name19" presStyleLbl="parChTrans1D3" presStyleIdx="1" presStyleCnt="8"/>
      <dgm:spPr/>
      <dgm:t>
        <a:bodyPr/>
        <a:lstStyle/>
        <a:p>
          <a:endParaRPr lang="en-GB"/>
        </a:p>
      </dgm:t>
    </dgm:pt>
    <dgm:pt modelId="{D5CEE39A-D3A1-440C-99F8-2F5557E1DDE7}" type="pres">
      <dgm:prSet presAssocID="{0BCCED37-60EF-4BCB-A1C6-1BCA5ADF6C9F}" presName="Name21" presStyleCnt="0"/>
      <dgm:spPr/>
      <dgm:t>
        <a:bodyPr/>
        <a:lstStyle/>
        <a:p>
          <a:endParaRPr lang="en-GB"/>
        </a:p>
      </dgm:t>
    </dgm:pt>
    <dgm:pt modelId="{C2113B8C-3733-464C-9A46-DBB8AC5AE14B}" type="pres">
      <dgm:prSet presAssocID="{0BCCED37-60EF-4BCB-A1C6-1BCA5ADF6C9F}" presName="level2Shape" presStyleLbl="node3" presStyleIdx="1" presStyleCnt="8"/>
      <dgm:spPr/>
      <dgm:t>
        <a:bodyPr/>
        <a:lstStyle/>
        <a:p>
          <a:endParaRPr lang="en-GB"/>
        </a:p>
      </dgm:t>
    </dgm:pt>
    <dgm:pt modelId="{516EAAFF-9916-4440-9060-6908A55936F2}" type="pres">
      <dgm:prSet presAssocID="{0BCCED37-60EF-4BCB-A1C6-1BCA5ADF6C9F}" presName="hierChild3" presStyleCnt="0"/>
      <dgm:spPr/>
      <dgm:t>
        <a:bodyPr/>
        <a:lstStyle/>
        <a:p>
          <a:endParaRPr lang="en-GB"/>
        </a:p>
      </dgm:t>
    </dgm:pt>
    <dgm:pt modelId="{E5E2E5C8-29E4-4FE8-A187-38FD39C7AC07}" type="pres">
      <dgm:prSet presAssocID="{5999CD2C-02F7-4151-BA12-6605276B02E2}" presName="Name19" presStyleLbl="parChTrans1D3" presStyleIdx="2" presStyleCnt="8"/>
      <dgm:spPr/>
      <dgm:t>
        <a:bodyPr/>
        <a:lstStyle/>
        <a:p>
          <a:endParaRPr lang="en-GB"/>
        </a:p>
      </dgm:t>
    </dgm:pt>
    <dgm:pt modelId="{5F892E8D-DC77-4946-AFF1-69FF59BBA21D}" type="pres">
      <dgm:prSet presAssocID="{55DC346C-B925-42C7-A722-70814678B5D2}" presName="Name21" presStyleCnt="0"/>
      <dgm:spPr/>
      <dgm:t>
        <a:bodyPr/>
        <a:lstStyle/>
        <a:p>
          <a:endParaRPr lang="en-GB"/>
        </a:p>
      </dgm:t>
    </dgm:pt>
    <dgm:pt modelId="{7F8818C3-8C97-4BB0-BB5A-F1E86100E88C}" type="pres">
      <dgm:prSet presAssocID="{55DC346C-B925-42C7-A722-70814678B5D2}" presName="level2Shape" presStyleLbl="node3" presStyleIdx="2" presStyleCnt="8" custScaleX="119567"/>
      <dgm:spPr/>
      <dgm:t>
        <a:bodyPr/>
        <a:lstStyle/>
        <a:p>
          <a:endParaRPr lang="en-GB"/>
        </a:p>
      </dgm:t>
    </dgm:pt>
    <dgm:pt modelId="{FA7B1B74-13B8-4435-8906-682347897820}" type="pres">
      <dgm:prSet presAssocID="{55DC346C-B925-42C7-A722-70814678B5D2}" presName="hierChild3" presStyleCnt="0"/>
      <dgm:spPr/>
      <dgm:t>
        <a:bodyPr/>
        <a:lstStyle/>
        <a:p>
          <a:endParaRPr lang="en-GB"/>
        </a:p>
      </dgm:t>
    </dgm:pt>
    <dgm:pt modelId="{BA3DFEE3-82C8-4032-8EDD-F858E6C52992}" type="pres">
      <dgm:prSet presAssocID="{372A7DB1-D09B-4E96-A049-CA00F0A67171}" presName="Name19" presStyleLbl="parChTrans1D3" presStyleIdx="3" presStyleCnt="8"/>
      <dgm:spPr/>
      <dgm:t>
        <a:bodyPr/>
        <a:lstStyle/>
        <a:p>
          <a:endParaRPr lang="en-GB"/>
        </a:p>
      </dgm:t>
    </dgm:pt>
    <dgm:pt modelId="{66E88078-31BD-4F2B-8C41-D04C4C5C4E5A}" type="pres">
      <dgm:prSet presAssocID="{0318326C-A859-4106-85A8-F762E833C8B3}" presName="Name21" presStyleCnt="0"/>
      <dgm:spPr/>
      <dgm:t>
        <a:bodyPr/>
        <a:lstStyle/>
        <a:p>
          <a:endParaRPr lang="en-GB"/>
        </a:p>
      </dgm:t>
    </dgm:pt>
    <dgm:pt modelId="{53D1A6AC-2DA3-41E9-86F1-6605A3179ABF}" type="pres">
      <dgm:prSet presAssocID="{0318326C-A859-4106-85A8-F762E833C8B3}" presName="level2Shape" presStyleLbl="node3" presStyleIdx="3" presStyleCnt="8" custScaleX="111698"/>
      <dgm:spPr/>
      <dgm:t>
        <a:bodyPr/>
        <a:lstStyle/>
        <a:p>
          <a:endParaRPr lang="en-GB"/>
        </a:p>
      </dgm:t>
    </dgm:pt>
    <dgm:pt modelId="{94AFBC86-743F-47BE-92D9-93B223E84D42}" type="pres">
      <dgm:prSet presAssocID="{0318326C-A859-4106-85A8-F762E833C8B3}" presName="hierChild3" presStyleCnt="0"/>
      <dgm:spPr/>
      <dgm:t>
        <a:bodyPr/>
        <a:lstStyle/>
        <a:p>
          <a:endParaRPr lang="en-GB"/>
        </a:p>
      </dgm:t>
    </dgm:pt>
    <dgm:pt modelId="{345E16BA-CFFE-4C7E-8449-746678C47AA4}" type="pres">
      <dgm:prSet presAssocID="{747C7F7D-FCD5-4DE3-84F4-085B3274B055}" presName="Name19" presStyleLbl="parChTrans1D2" presStyleIdx="2" presStyleCnt="5"/>
      <dgm:spPr/>
      <dgm:t>
        <a:bodyPr/>
        <a:lstStyle/>
        <a:p>
          <a:endParaRPr lang="en-GB"/>
        </a:p>
      </dgm:t>
    </dgm:pt>
    <dgm:pt modelId="{9D96D579-5CCA-41E8-8013-032EBF764D94}" type="pres">
      <dgm:prSet presAssocID="{14094B35-6AE4-467E-9EF5-2F0AF67596B1}" presName="Name21" presStyleCnt="0"/>
      <dgm:spPr/>
      <dgm:t>
        <a:bodyPr/>
        <a:lstStyle/>
        <a:p>
          <a:endParaRPr lang="en-GB"/>
        </a:p>
      </dgm:t>
    </dgm:pt>
    <dgm:pt modelId="{DA98F957-29D8-481B-96EE-4F3689FD8D8D}" type="pres">
      <dgm:prSet presAssocID="{14094B35-6AE4-467E-9EF5-2F0AF67596B1}" presName="level2Shape" presStyleLbl="node2" presStyleIdx="2" presStyleCnt="5"/>
      <dgm:spPr/>
      <dgm:t>
        <a:bodyPr/>
        <a:lstStyle/>
        <a:p>
          <a:endParaRPr lang="en-GB"/>
        </a:p>
      </dgm:t>
    </dgm:pt>
    <dgm:pt modelId="{3E8FDD03-1F19-496A-80EF-F7CE2F573AA3}" type="pres">
      <dgm:prSet presAssocID="{14094B35-6AE4-467E-9EF5-2F0AF67596B1}" presName="hierChild3" presStyleCnt="0"/>
      <dgm:spPr/>
      <dgm:t>
        <a:bodyPr/>
        <a:lstStyle/>
        <a:p>
          <a:endParaRPr lang="en-GB"/>
        </a:p>
      </dgm:t>
    </dgm:pt>
    <dgm:pt modelId="{C1E883C3-A699-4A74-8FAE-222410EEAEA3}" type="pres">
      <dgm:prSet presAssocID="{DBB2393A-061A-4F1E-801F-5048B8F2B7E8}" presName="Name19" presStyleLbl="parChTrans1D2" presStyleIdx="3" presStyleCnt="5"/>
      <dgm:spPr/>
      <dgm:t>
        <a:bodyPr/>
        <a:lstStyle/>
        <a:p>
          <a:endParaRPr lang="en-GB"/>
        </a:p>
      </dgm:t>
    </dgm:pt>
    <dgm:pt modelId="{05D8A183-2398-4751-9575-C51BB0D93E76}" type="pres">
      <dgm:prSet presAssocID="{4FC35E05-4C3C-4663-85D5-090A539F0871}" presName="Name21" presStyleCnt="0"/>
      <dgm:spPr/>
      <dgm:t>
        <a:bodyPr/>
        <a:lstStyle/>
        <a:p>
          <a:endParaRPr lang="en-GB"/>
        </a:p>
      </dgm:t>
    </dgm:pt>
    <dgm:pt modelId="{4E6AA498-3ACC-474A-9364-0F98F1ED91A1}" type="pres">
      <dgm:prSet presAssocID="{4FC35E05-4C3C-4663-85D5-090A539F0871}" presName="level2Shape" presStyleLbl="node2" presStyleIdx="3" presStyleCnt="5"/>
      <dgm:spPr/>
      <dgm:t>
        <a:bodyPr/>
        <a:lstStyle/>
        <a:p>
          <a:endParaRPr lang="en-GB"/>
        </a:p>
      </dgm:t>
    </dgm:pt>
    <dgm:pt modelId="{5E21C4E2-EA2F-42CD-BB85-E9694A1FD34F}" type="pres">
      <dgm:prSet presAssocID="{4FC35E05-4C3C-4663-85D5-090A539F0871}" presName="hierChild3" presStyleCnt="0"/>
      <dgm:spPr/>
      <dgm:t>
        <a:bodyPr/>
        <a:lstStyle/>
        <a:p>
          <a:endParaRPr lang="en-GB"/>
        </a:p>
      </dgm:t>
    </dgm:pt>
    <dgm:pt modelId="{FD74E84A-258C-41D7-B099-E7F20FC6FC19}" type="pres">
      <dgm:prSet presAssocID="{9768AA4E-9A1E-4AC9-AC51-42AACBA1FAB5}" presName="Name19" presStyleLbl="parChTrans1D3" presStyleIdx="4" presStyleCnt="8"/>
      <dgm:spPr/>
      <dgm:t>
        <a:bodyPr/>
        <a:lstStyle/>
        <a:p>
          <a:endParaRPr lang="en-GB"/>
        </a:p>
      </dgm:t>
    </dgm:pt>
    <dgm:pt modelId="{2D50BBD8-1F23-40B7-A543-268D814DD0AF}" type="pres">
      <dgm:prSet presAssocID="{54F1F2E3-6CDB-4894-9493-B7ACE9A981B0}" presName="Name21" presStyleCnt="0"/>
      <dgm:spPr/>
      <dgm:t>
        <a:bodyPr/>
        <a:lstStyle/>
        <a:p>
          <a:endParaRPr lang="en-GB"/>
        </a:p>
      </dgm:t>
    </dgm:pt>
    <dgm:pt modelId="{B7D6D832-9CD7-40F8-ADA4-0BFC70EAAEC8}" type="pres">
      <dgm:prSet presAssocID="{54F1F2E3-6CDB-4894-9493-B7ACE9A981B0}" presName="level2Shape" presStyleLbl="node3" presStyleIdx="4" presStyleCnt="8"/>
      <dgm:spPr/>
      <dgm:t>
        <a:bodyPr/>
        <a:lstStyle/>
        <a:p>
          <a:endParaRPr lang="en-GB"/>
        </a:p>
      </dgm:t>
    </dgm:pt>
    <dgm:pt modelId="{927B9749-7640-42D3-BE6F-8F1488FEAD6D}" type="pres">
      <dgm:prSet presAssocID="{54F1F2E3-6CDB-4894-9493-B7ACE9A981B0}" presName="hierChild3" presStyleCnt="0"/>
      <dgm:spPr/>
      <dgm:t>
        <a:bodyPr/>
        <a:lstStyle/>
        <a:p>
          <a:endParaRPr lang="en-GB"/>
        </a:p>
      </dgm:t>
    </dgm:pt>
    <dgm:pt modelId="{C83433C8-A570-4176-A69E-09ECDE2E82F7}" type="pres">
      <dgm:prSet presAssocID="{6ABCC336-EC9E-4E83-BF4F-200E4E273767}" presName="Name19" presStyleLbl="parChTrans1D3" presStyleIdx="5" presStyleCnt="8"/>
      <dgm:spPr/>
      <dgm:t>
        <a:bodyPr/>
        <a:lstStyle/>
        <a:p>
          <a:endParaRPr lang="en-GB"/>
        </a:p>
      </dgm:t>
    </dgm:pt>
    <dgm:pt modelId="{D331B4A8-4DDD-4A15-B00B-9FE5D8885D0E}" type="pres">
      <dgm:prSet presAssocID="{DAFFBA6F-39BE-4EBB-ADA6-41A56C147FBA}" presName="Name21" presStyleCnt="0"/>
      <dgm:spPr/>
      <dgm:t>
        <a:bodyPr/>
        <a:lstStyle/>
        <a:p>
          <a:endParaRPr lang="en-GB"/>
        </a:p>
      </dgm:t>
    </dgm:pt>
    <dgm:pt modelId="{6C5A05E1-F71E-426E-A435-04882A7F605C}" type="pres">
      <dgm:prSet presAssocID="{DAFFBA6F-39BE-4EBB-ADA6-41A56C147FBA}" presName="level2Shape" presStyleLbl="node3" presStyleIdx="5" presStyleCnt="8"/>
      <dgm:spPr/>
      <dgm:t>
        <a:bodyPr/>
        <a:lstStyle/>
        <a:p>
          <a:endParaRPr lang="en-GB"/>
        </a:p>
      </dgm:t>
    </dgm:pt>
    <dgm:pt modelId="{D4E1BAA4-AC89-4563-895A-9D07EF517BD6}" type="pres">
      <dgm:prSet presAssocID="{DAFFBA6F-39BE-4EBB-ADA6-41A56C147FBA}" presName="hierChild3" presStyleCnt="0"/>
      <dgm:spPr/>
      <dgm:t>
        <a:bodyPr/>
        <a:lstStyle/>
        <a:p>
          <a:endParaRPr lang="en-GB"/>
        </a:p>
      </dgm:t>
    </dgm:pt>
    <dgm:pt modelId="{5C0CFAFA-C800-4AFA-AD55-7A417474D133}" type="pres">
      <dgm:prSet presAssocID="{AC15D612-AE58-4FD6-82E3-DC7DE4459C2A}" presName="Name19" presStyleLbl="parChTrans1D2" presStyleIdx="4" presStyleCnt="5"/>
      <dgm:spPr/>
      <dgm:t>
        <a:bodyPr/>
        <a:lstStyle/>
        <a:p>
          <a:endParaRPr lang="en-GB"/>
        </a:p>
      </dgm:t>
    </dgm:pt>
    <dgm:pt modelId="{A4C7D7AC-AD37-47FA-92E8-87CD4340286B}" type="pres">
      <dgm:prSet presAssocID="{653ADA03-F787-41FA-BFB4-BC4F1DCF3B07}" presName="Name21" presStyleCnt="0"/>
      <dgm:spPr/>
      <dgm:t>
        <a:bodyPr/>
        <a:lstStyle/>
        <a:p>
          <a:endParaRPr lang="en-GB"/>
        </a:p>
      </dgm:t>
    </dgm:pt>
    <dgm:pt modelId="{B6EB08E5-C415-44C4-967A-F9FAD757D5BD}" type="pres">
      <dgm:prSet presAssocID="{653ADA03-F787-41FA-BFB4-BC4F1DCF3B07}" presName="level2Shape" presStyleLbl="node2" presStyleIdx="4" presStyleCnt="5"/>
      <dgm:spPr/>
      <dgm:t>
        <a:bodyPr/>
        <a:lstStyle/>
        <a:p>
          <a:endParaRPr lang="en-GB"/>
        </a:p>
      </dgm:t>
    </dgm:pt>
    <dgm:pt modelId="{7A5C4F49-62A0-4199-ADFC-CFFA83BB7F11}" type="pres">
      <dgm:prSet presAssocID="{653ADA03-F787-41FA-BFB4-BC4F1DCF3B07}" presName="hierChild3" presStyleCnt="0"/>
      <dgm:spPr/>
      <dgm:t>
        <a:bodyPr/>
        <a:lstStyle/>
        <a:p>
          <a:endParaRPr lang="en-GB"/>
        </a:p>
      </dgm:t>
    </dgm:pt>
    <dgm:pt modelId="{5B47D722-2B16-4673-B4BE-510EE0D15736}" type="pres">
      <dgm:prSet presAssocID="{923E95D8-C436-4731-A36D-7E829C00350E}" presName="Name19" presStyleLbl="parChTrans1D3" presStyleIdx="6" presStyleCnt="8"/>
      <dgm:spPr/>
      <dgm:t>
        <a:bodyPr/>
        <a:lstStyle/>
        <a:p>
          <a:endParaRPr lang="en-GB"/>
        </a:p>
      </dgm:t>
    </dgm:pt>
    <dgm:pt modelId="{B78B47F3-579A-439C-88A0-8120CAD3166C}" type="pres">
      <dgm:prSet presAssocID="{FCB87CB8-02D8-4B08-8B81-1E77D3B4C295}" presName="Name21" presStyleCnt="0"/>
      <dgm:spPr/>
      <dgm:t>
        <a:bodyPr/>
        <a:lstStyle/>
        <a:p>
          <a:endParaRPr lang="en-GB"/>
        </a:p>
      </dgm:t>
    </dgm:pt>
    <dgm:pt modelId="{EE16E64A-3A0A-4DDA-BA73-11B53AAE1AD8}" type="pres">
      <dgm:prSet presAssocID="{FCB87CB8-02D8-4B08-8B81-1E77D3B4C295}" presName="level2Shape" presStyleLbl="node3" presStyleIdx="6" presStyleCnt="8"/>
      <dgm:spPr/>
      <dgm:t>
        <a:bodyPr/>
        <a:lstStyle/>
        <a:p>
          <a:endParaRPr lang="en-GB"/>
        </a:p>
      </dgm:t>
    </dgm:pt>
    <dgm:pt modelId="{32B60B2B-38B5-4B83-A01C-8EBFFF52A0BE}" type="pres">
      <dgm:prSet presAssocID="{FCB87CB8-02D8-4B08-8B81-1E77D3B4C295}" presName="hierChild3" presStyleCnt="0"/>
      <dgm:spPr/>
      <dgm:t>
        <a:bodyPr/>
        <a:lstStyle/>
        <a:p>
          <a:endParaRPr lang="en-GB"/>
        </a:p>
      </dgm:t>
    </dgm:pt>
    <dgm:pt modelId="{5F6DFCB9-4492-4783-9A5A-1804A02A6C02}" type="pres">
      <dgm:prSet presAssocID="{6079BCE7-1F55-4649-96D5-B15F3957D5CE}" presName="Name19" presStyleLbl="parChTrans1D3" presStyleIdx="7" presStyleCnt="8"/>
      <dgm:spPr/>
      <dgm:t>
        <a:bodyPr/>
        <a:lstStyle/>
        <a:p>
          <a:endParaRPr lang="en-GB"/>
        </a:p>
      </dgm:t>
    </dgm:pt>
    <dgm:pt modelId="{E2876CD3-0080-4BFF-88B6-591D696CF871}" type="pres">
      <dgm:prSet presAssocID="{FBEEC2F0-1ECA-41B3-A5D1-D384D55D19DD}" presName="Name21" presStyleCnt="0"/>
      <dgm:spPr/>
      <dgm:t>
        <a:bodyPr/>
        <a:lstStyle/>
        <a:p>
          <a:endParaRPr lang="en-GB"/>
        </a:p>
      </dgm:t>
    </dgm:pt>
    <dgm:pt modelId="{333418D4-F6A1-441D-91A6-F8456FEB461D}" type="pres">
      <dgm:prSet presAssocID="{FBEEC2F0-1ECA-41B3-A5D1-D384D55D19DD}" presName="level2Shape" presStyleLbl="node3" presStyleIdx="7" presStyleCnt="8"/>
      <dgm:spPr/>
      <dgm:t>
        <a:bodyPr/>
        <a:lstStyle/>
        <a:p>
          <a:endParaRPr lang="en-GB"/>
        </a:p>
      </dgm:t>
    </dgm:pt>
    <dgm:pt modelId="{B33AF3FB-F3FE-4409-8C0E-83D6B7E01397}" type="pres">
      <dgm:prSet presAssocID="{FBEEC2F0-1ECA-41B3-A5D1-D384D55D19DD}" presName="hierChild3" presStyleCnt="0"/>
      <dgm:spPr/>
      <dgm:t>
        <a:bodyPr/>
        <a:lstStyle/>
        <a:p>
          <a:endParaRPr lang="en-GB"/>
        </a:p>
      </dgm:t>
    </dgm:pt>
    <dgm:pt modelId="{18F0C3B3-CB0C-4DEE-B939-6EF53F17CAF8}" type="pres">
      <dgm:prSet presAssocID="{279FFCF6-046A-468F-BF8D-64D310532D22}" presName="bgShapesFlow" presStyleCnt="0"/>
      <dgm:spPr/>
      <dgm:t>
        <a:bodyPr/>
        <a:lstStyle/>
        <a:p>
          <a:endParaRPr lang="en-GB"/>
        </a:p>
      </dgm:t>
    </dgm:pt>
  </dgm:ptLst>
  <dgm:cxnLst>
    <dgm:cxn modelId="{2A694FDE-B15A-4B5A-82D3-BF40CF991C3C}" type="presOf" srcId="{54F1F2E3-6CDB-4894-9493-B7ACE9A981B0}" destId="{B7D6D832-9CD7-40F8-ADA4-0BFC70EAAEC8}" srcOrd="0" destOrd="0" presId="urn:microsoft.com/office/officeart/2005/8/layout/hierarchy6"/>
    <dgm:cxn modelId="{B2FE1D28-7444-401A-A87E-9219F5B857A1}" srcId="{845D149C-1554-4A2D-B0D7-A5E54ECF21B2}" destId="{14094B35-6AE4-467E-9EF5-2F0AF67596B1}" srcOrd="2" destOrd="0" parTransId="{747C7F7D-FCD5-4DE3-84F4-085B3274B055}" sibTransId="{E8B2154E-19B1-4F3E-A1A6-3C844EFAD04F}"/>
    <dgm:cxn modelId="{761288B4-0F5C-4AEB-B37E-13687A057B0C}" type="presOf" srcId="{5999CD2C-02F7-4151-BA12-6605276B02E2}" destId="{E5E2E5C8-29E4-4FE8-A187-38FD39C7AC07}" srcOrd="0" destOrd="0" presId="urn:microsoft.com/office/officeart/2005/8/layout/hierarchy6"/>
    <dgm:cxn modelId="{9C95F734-3482-4E87-83C6-2760EB76A8FD}" type="presOf" srcId="{9768AA4E-9A1E-4AC9-AC51-42AACBA1FAB5}" destId="{FD74E84A-258C-41D7-B099-E7F20FC6FC19}" srcOrd="0" destOrd="0" presId="urn:microsoft.com/office/officeart/2005/8/layout/hierarchy6"/>
    <dgm:cxn modelId="{E1EE2167-7231-4C06-A62B-7C0B2BC00BEA}" srcId="{51050C63-2D90-4F03-8481-9D5DBABF99C7}" destId="{55DC346C-B925-42C7-A722-70814678B5D2}" srcOrd="2" destOrd="0" parTransId="{5999CD2C-02F7-4151-BA12-6605276B02E2}" sibTransId="{C7B27BAB-AE03-4D71-8220-CA1747E59AF7}"/>
    <dgm:cxn modelId="{F6BBE739-3053-4703-AD9E-2C5BC1DBB3A6}" srcId="{279FFCF6-046A-468F-BF8D-64D310532D22}" destId="{845D149C-1554-4A2D-B0D7-A5E54ECF21B2}" srcOrd="0" destOrd="0" parTransId="{B076CD08-95F1-4FF1-9725-435F1497F979}" sibTransId="{C56FCB3E-6028-4DC9-81F3-D067A5961B3A}"/>
    <dgm:cxn modelId="{E6C18535-937A-4A55-889E-F91EBF41DCC7}" type="presOf" srcId="{FCB87CB8-02D8-4B08-8B81-1E77D3B4C295}" destId="{EE16E64A-3A0A-4DDA-BA73-11B53AAE1AD8}" srcOrd="0" destOrd="0" presId="urn:microsoft.com/office/officeart/2005/8/layout/hierarchy6"/>
    <dgm:cxn modelId="{B45A6F34-C1D2-4F25-8914-15AC8713B4A1}" srcId="{51050C63-2D90-4F03-8481-9D5DBABF99C7}" destId="{0318326C-A859-4106-85A8-F762E833C8B3}" srcOrd="3" destOrd="0" parTransId="{372A7DB1-D09B-4E96-A049-CA00F0A67171}" sibTransId="{C8DF85BC-905F-4D0D-B030-6AA48F8209B4}"/>
    <dgm:cxn modelId="{86A0B97E-D5F9-4566-9BA3-218FF614FE7C}" type="presOf" srcId="{14094B35-6AE4-467E-9EF5-2F0AF67596B1}" destId="{DA98F957-29D8-481B-96EE-4F3689FD8D8D}" srcOrd="0" destOrd="0" presId="urn:microsoft.com/office/officeart/2005/8/layout/hierarchy6"/>
    <dgm:cxn modelId="{019EADCB-7C6B-43B6-AE0D-D2F53F35035E}" type="presOf" srcId="{39F4BD58-EE48-4043-8699-6BF14891BEB2}" destId="{ABAF7C46-36C9-4CA2-82BA-7C0C5B9F18C7}" srcOrd="0" destOrd="0" presId="urn:microsoft.com/office/officeart/2005/8/layout/hierarchy6"/>
    <dgm:cxn modelId="{F0614ED7-AB7C-4B4D-BD49-205AADA41508}" type="presOf" srcId="{0BCCED37-60EF-4BCB-A1C6-1BCA5ADF6C9F}" destId="{C2113B8C-3733-464C-9A46-DBB8AC5AE14B}" srcOrd="0" destOrd="0" presId="urn:microsoft.com/office/officeart/2005/8/layout/hierarchy6"/>
    <dgm:cxn modelId="{A9C1133B-9C5A-479E-909F-B63E8F49C4E5}" type="presOf" srcId="{4FC35E05-4C3C-4663-85D5-090A539F0871}" destId="{4E6AA498-3ACC-474A-9364-0F98F1ED91A1}" srcOrd="0" destOrd="0" presId="urn:microsoft.com/office/officeart/2005/8/layout/hierarchy6"/>
    <dgm:cxn modelId="{E82A7022-1DCB-4A7B-9272-7EC93157EA54}" type="presOf" srcId="{55DC346C-B925-42C7-A722-70814678B5D2}" destId="{7F8818C3-8C97-4BB0-BB5A-F1E86100E88C}" srcOrd="0" destOrd="0" presId="urn:microsoft.com/office/officeart/2005/8/layout/hierarchy6"/>
    <dgm:cxn modelId="{8F4F0353-DCA2-44F3-A4C4-D0D566467BA4}" type="presOf" srcId="{372A7DB1-D09B-4E96-A049-CA00F0A67171}" destId="{BA3DFEE3-82C8-4032-8EDD-F858E6C52992}" srcOrd="0" destOrd="0" presId="urn:microsoft.com/office/officeart/2005/8/layout/hierarchy6"/>
    <dgm:cxn modelId="{5A864B07-4F74-4FE0-BA3F-DAEDC2A4577F}" type="presOf" srcId="{747C7F7D-FCD5-4DE3-84F4-085B3274B055}" destId="{345E16BA-CFFE-4C7E-8449-746678C47AA4}" srcOrd="0" destOrd="0" presId="urn:microsoft.com/office/officeart/2005/8/layout/hierarchy6"/>
    <dgm:cxn modelId="{13108658-BBC5-4534-9490-F80AF850A4E4}" type="presOf" srcId="{653ADA03-F787-41FA-BFB4-BC4F1DCF3B07}" destId="{B6EB08E5-C415-44C4-967A-F9FAD757D5BD}" srcOrd="0" destOrd="0" presId="urn:microsoft.com/office/officeart/2005/8/layout/hierarchy6"/>
    <dgm:cxn modelId="{B0C2FD8C-24EA-4742-832F-99F8655E077E}" type="presOf" srcId="{AC15D612-AE58-4FD6-82E3-DC7DE4459C2A}" destId="{5C0CFAFA-C800-4AFA-AD55-7A417474D133}" srcOrd="0" destOrd="0" presId="urn:microsoft.com/office/officeart/2005/8/layout/hierarchy6"/>
    <dgm:cxn modelId="{56D70C2B-11DD-4EEB-A2C6-56BA9824E6BA}" type="presOf" srcId="{51050C63-2D90-4F03-8481-9D5DBABF99C7}" destId="{2284AB9B-DB66-4663-BAB6-3B37B73665B6}" srcOrd="0" destOrd="0" presId="urn:microsoft.com/office/officeart/2005/8/layout/hierarchy6"/>
    <dgm:cxn modelId="{31975D4A-1802-4D0A-9E5B-2F332CBCB604}" type="presOf" srcId="{FBEEC2F0-1ECA-41B3-A5D1-D384D55D19DD}" destId="{333418D4-F6A1-441D-91A6-F8456FEB461D}" srcOrd="0" destOrd="0" presId="urn:microsoft.com/office/officeart/2005/8/layout/hierarchy6"/>
    <dgm:cxn modelId="{8F62469F-A3D8-4740-A53D-FF590C606F9C}" type="presOf" srcId="{279FFCF6-046A-468F-BF8D-64D310532D22}" destId="{839AB42A-1BD7-4C45-B12A-F18A2D5E95A3}" srcOrd="0" destOrd="0" presId="urn:microsoft.com/office/officeart/2005/8/layout/hierarchy6"/>
    <dgm:cxn modelId="{F552FC13-635C-4999-A3AB-FDA0B1F73C56}" srcId="{4FC35E05-4C3C-4663-85D5-090A539F0871}" destId="{54F1F2E3-6CDB-4894-9493-B7ACE9A981B0}" srcOrd="0" destOrd="0" parTransId="{9768AA4E-9A1E-4AC9-AC51-42AACBA1FAB5}" sibTransId="{75847CCA-6E9E-426F-AC86-8A9EC19170C4}"/>
    <dgm:cxn modelId="{2EF9E8E5-532D-4F6A-BB41-58DAB1474BD7}" srcId="{845D149C-1554-4A2D-B0D7-A5E54ECF21B2}" destId="{4FC35E05-4C3C-4663-85D5-090A539F0871}" srcOrd="3" destOrd="0" parTransId="{DBB2393A-061A-4F1E-801F-5048B8F2B7E8}" sibTransId="{7BCD03CC-D2E9-48D3-926C-E8E548450EF4}"/>
    <dgm:cxn modelId="{5CB6A44C-3F6D-4536-AA63-D48C04C81C9A}" type="presOf" srcId="{FA5A3786-0D42-4120-AED0-E06B743DD300}" destId="{3A45914D-858D-4547-B4AA-AE09BD2A5ABA}" srcOrd="0" destOrd="0" presId="urn:microsoft.com/office/officeart/2005/8/layout/hierarchy6"/>
    <dgm:cxn modelId="{4FF49266-2670-4683-9813-6124079632A3}" type="presOf" srcId="{0318326C-A859-4106-85A8-F762E833C8B3}" destId="{53D1A6AC-2DA3-41E9-86F1-6605A3179ABF}" srcOrd="0" destOrd="0" presId="urn:microsoft.com/office/officeart/2005/8/layout/hierarchy6"/>
    <dgm:cxn modelId="{E69C2A53-33AF-47A3-8B98-30CD2FE46447}" srcId="{845D149C-1554-4A2D-B0D7-A5E54ECF21B2}" destId="{51050C63-2D90-4F03-8481-9D5DBABF99C7}" srcOrd="1" destOrd="0" parTransId="{39F4BD58-EE48-4043-8699-6BF14891BEB2}" sibTransId="{5327A117-42D5-4F47-AD9C-E64FFE74711E}"/>
    <dgm:cxn modelId="{E57D5DA7-C9B4-4431-B8B3-3964D5903B2C}" type="presOf" srcId="{6079BCE7-1F55-4649-96D5-B15F3957D5CE}" destId="{5F6DFCB9-4492-4783-9A5A-1804A02A6C02}" srcOrd="0" destOrd="0" presId="urn:microsoft.com/office/officeart/2005/8/layout/hierarchy6"/>
    <dgm:cxn modelId="{CE1255E9-1FA4-4651-8C19-DE4A5DC89D78}" srcId="{51050C63-2D90-4F03-8481-9D5DBABF99C7}" destId="{CD45DCC3-D6C6-496E-8B41-AABD0E60E836}" srcOrd="0" destOrd="0" parTransId="{DA3C769E-83FB-44CF-A820-AA5B744F3289}" sibTransId="{D0C4E3D8-41C2-4B46-9BB0-07EF2BFC28A7}"/>
    <dgm:cxn modelId="{8DBADD93-C348-4CD4-9B6D-70FE30345B92}" type="presOf" srcId="{845D149C-1554-4A2D-B0D7-A5E54ECF21B2}" destId="{12D9A0DC-BFF3-4AC9-B698-F141E29AEE36}" srcOrd="0" destOrd="0" presId="urn:microsoft.com/office/officeart/2005/8/layout/hierarchy6"/>
    <dgm:cxn modelId="{EF3188F5-D6B2-4120-B437-F948A2FD12A8}" srcId="{4FC35E05-4C3C-4663-85D5-090A539F0871}" destId="{DAFFBA6F-39BE-4EBB-ADA6-41A56C147FBA}" srcOrd="1" destOrd="0" parTransId="{6ABCC336-EC9E-4E83-BF4F-200E4E273767}" sibTransId="{E65C4C2A-8D1F-42D9-A5FD-ADB049FD613D}"/>
    <dgm:cxn modelId="{23F82BBD-AB24-4ABC-9CDC-4A2FC945DF43}" type="presOf" srcId="{3BDB1AD8-4E8A-4E0A-A997-45F9AEF4F830}" destId="{D85C2BCB-0025-4147-8CC2-7B6784969D35}" srcOrd="0" destOrd="0" presId="urn:microsoft.com/office/officeart/2005/8/layout/hierarchy6"/>
    <dgm:cxn modelId="{E929F6C8-28C8-44FB-B11C-E68FD4DD63DA}" srcId="{653ADA03-F787-41FA-BFB4-BC4F1DCF3B07}" destId="{FCB87CB8-02D8-4B08-8B81-1E77D3B4C295}" srcOrd="0" destOrd="0" parTransId="{923E95D8-C436-4731-A36D-7E829C00350E}" sibTransId="{F2EB14CD-0CCB-4391-A4A5-D962510EA800}"/>
    <dgm:cxn modelId="{A46E80F0-75FA-4552-9B0E-E144CCC77124}" type="presOf" srcId="{DA3C769E-83FB-44CF-A820-AA5B744F3289}" destId="{A0A5729F-F119-4EBC-A159-B3E0B68F139A}" srcOrd="0" destOrd="0" presId="urn:microsoft.com/office/officeart/2005/8/layout/hierarchy6"/>
    <dgm:cxn modelId="{39683AEE-6203-486C-A579-430261B90223}" type="presOf" srcId="{CD45DCC3-D6C6-496E-8B41-AABD0E60E836}" destId="{96C01A9E-C2F3-4DA0-8BC6-B431C06D7F16}" srcOrd="0" destOrd="0" presId="urn:microsoft.com/office/officeart/2005/8/layout/hierarchy6"/>
    <dgm:cxn modelId="{F3165510-DB2A-44AD-8C7B-F0B42AFDDD04}" type="presOf" srcId="{923E95D8-C436-4731-A36D-7E829C00350E}" destId="{5B47D722-2B16-4673-B4BE-510EE0D15736}" srcOrd="0" destOrd="0" presId="urn:microsoft.com/office/officeart/2005/8/layout/hierarchy6"/>
    <dgm:cxn modelId="{9C4451A5-8714-401E-BF31-C30194E2D3D2}" srcId="{845D149C-1554-4A2D-B0D7-A5E54ECF21B2}" destId="{1026AB08-8087-491A-97D8-90ADE5C68B3F}" srcOrd="0" destOrd="0" parTransId="{3BDB1AD8-4E8A-4E0A-A997-45F9AEF4F830}" sibTransId="{598CBBDB-26CD-4570-B31F-F827FD620CB1}"/>
    <dgm:cxn modelId="{3A010D16-D8ED-43A7-8D93-40E1F9F80A89}" type="presOf" srcId="{1026AB08-8087-491A-97D8-90ADE5C68B3F}" destId="{8585B6AE-19B1-4949-A77A-95297D58DA07}" srcOrd="0" destOrd="0" presId="urn:microsoft.com/office/officeart/2005/8/layout/hierarchy6"/>
    <dgm:cxn modelId="{A3254B99-D6ED-425A-AB0D-26041A51B0D5}" type="presOf" srcId="{6ABCC336-EC9E-4E83-BF4F-200E4E273767}" destId="{C83433C8-A570-4176-A69E-09ECDE2E82F7}" srcOrd="0" destOrd="0" presId="urn:microsoft.com/office/officeart/2005/8/layout/hierarchy6"/>
    <dgm:cxn modelId="{5DD9DAAB-2743-49F4-9824-845F129F8B41}" type="presOf" srcId="{DAFFBA6F-39BE-4EBB-ADA6-41A56C147FBA}" destId="{6C5A05E1-F71E-426E-A435-04882A7F605C}" srcOrd="0" destOrd="0" presId="urn:microsoft.com/office/officeart/2005/8/layout/hierarchy6"/>
    <dgm:cxn modelId="{03A82D87-7BB2-4831-A4CB-C2D7F0B1C450}" srcId="{845D149C-1554-4A2D-B0D7-A5E54ECF21B2}" destId="{653ADA03-F787-41FA-BFB4-BC4F1DCF3B07}" srcOrd="4" destOrd="0" parTransId="{AC15D612-AE58-4FD6-82E3-DC7DE4459C2A}" sibTransId="{CFC3C8C3-0A9C-4DFE-B488-B850294FC385}"/>
    <dgm:cxn modelId="{D31B1482-874E-4758-A639-0DFEEF18B203}" srcId="{51050C63-2D90-4F03-8481-9D5DBABF99C7}" destId="{0BCCED37-60EF-4BCB-A1C6-1BCA5ADF6C9F}" srcOrd="1" destOrd="0" parTransId="{FA5A3786-0D42-4120-AED0-E06B743DD300}" sibTransId="{AFC9F12B-4294-4C32-9B66-0EA45EF93DCF}"/>
    <dgm:cxn modelId="{756CFA8E-746B-4263-9283-A6C3FFF7A464}" srcId="{653ADA03-F787-41FA-BFB4-BC4F1DCF3B07}" destId="{FBEEC2F0-1ECA-41B3-A5D1-D384D55D19DD}" srcOrd="1" destOrd="0" parTransId="{6079BCE7-1F55-4649-96D5-B15F3957D5CE}" sibTransId="{845018AF-D402-4AAD-A978-B65413053C0B}"/>
    <dgm:cxn modelId="{AB8C05BD-7D27-4E44-A890-33505D1323C1}" type="presOf" srcId="{DBB2393A-061A-4F1E-801F-5048B8F2B7E8}" destId="{C1E883C3-A699-4A74-8FAE-222410EEAEA3}" srcOrd="0" destOrd="0" presId="urn:microsoft.com/office/officeart/2005/8/layout/hierarchy6"/>
    <dgm:cxn modelId="{252A0F77-E44C-42B5-84A7-BDA19B646404}" type="presParOf" srcId="{839AB42A-1BD7-4C45-B12A-F18A2D5E95A3}" destId="{6B44DB8C-12B9-47ED-BD3C-871483B63F28}" srcOrd="0" destOrd="0" presId="urn:microsoft.com/office/officeart/2005/8/layout/hierarchy6"/>
    <dgm:cxn modelId="{8E294DF0-E499-4560-8365-DA5491F04228}" type="presParOf" srcId="{6B44DB8C-12B9-47ED-BD3C-871483B63F28}" destId="{3615DBAF-8C76-435F-BC29-0A1C8E2C9689}" srcOrd="0" destOrd="0" presId="urn:microsoft.com/office/officeart/2005/8/layout/hierarchy6"/>
    <dgm:cxn modelId="{2499B74B-1CA9-4454-844D-9F4183D0D474}" type="presParOf" srcId="{3615DBAF-8C76-435F-BC29-0A1C8E2C9689}" destId="{50D99077-FBD2-4CF7-A862-6B739EE59979}" srcOrd="0" destOrd="0" presId="urn:microsoft.com/office/officeart/2005/8/layout/hierarchy6"/>
    <dgm:cxn modelId="{55C9979F-2B09-4E19-B393-D25783251519}" type="presParOf" srcId="{50D99077-FBD2-4CF7-A862-6B739EE59979}" destId="{12D9A0DC-BFF3-4AC9-B698-F141E29AEE36}" srcOrd="0" destOrd="0" presId="urn:microsoft.com/office/officeart/2005/8/layout/hierarchy6"/>
    <dgm:cxn modelId="{57BAA958-0003-486E-A0CF-56958FC41A18}" type="presParOf" srcId="{50D99077-FBD2-4CF7-A862-6B739EE59979}" destId="{58B933BB-B783-492B-A844-5FAB7E39046B}" srcOrd="1" destOrd="0" presId="urn:microsoft.com/office/officeart/2005/8/layout/hierarchy6"/>
    <dgm:cxn modelId="{D320FCBF-8B22-408E-80A4-C45A6452EFAE}" type="presParOf" srcId="{58B933BB-B783-492B-A844-5FAB7E39046B}" destId="{D85C2BCB-0025-4147-8CC2-7B6784969D35}" srcOrd="0" destOrd="0" presId="urn:microsoft.com/office/officeart/2005/8/layout/hierarchy6"/>
    <dgm:cxn modelId="{1C7EB7B2-A0CE-463A-A8F8-EB93F8C63758}" type="presParOf" srcId="{58B933BB-B783-492B-A844-5FAB7E39046B}" destId="{2472313D-D96A-4E52-A6D3-ED77E6113424}" srcOrd="1" destOrd="0" presId="urn:microsoft.com/office/officeart/2005/8/layout/hierarchy6"/>
    <dgm:cxn modelId="{DD46CFEC-A8A7-432C-B6D1-98501ADF9F0E}" type="presParOf" srcId="{2472313D-D96A-4E52-A6D3-ED77E6113424}" destId="{8585B6AE-19B1-4949-A77A-95297D58DA07}" srcOrd="0" destOrd="0" presId="urn:microsoft.com/office/officeart/2005/8/layout/hierarchy6"/>
    <dgm:cxn modelId="{C9080359-7EFE-4599-A1E4-7D522008B979}" type="presParOf" srcId="{2472313D-D96A-4E52-A6D3-ED77E6113424}" destId="{CB6C3260-931F-44A3-ABEC-8D359A4DB95E}" srcOrd="1" destOrd="0" presId="urn:microsoft.com/office/officeart/2005/8/layout/hierarchy6"/>
    <dgm:cxn modelId="{FD8304D6-3811-4E56-8065-6200A7BE25CA}" type="presParOf" srcId="{58B933BB-B783-492B-A844-5FAB7E39046B}" destId="{ABAF7C46-36C9-4CA2-82BA-7C0C5B9F18C7}" srcOrd="2" destOrd="0" presId="urn:microsoft.com/office/officeart/2005/8/layout/hierarchy6"/>
    <dgm:cxn modelId="{3A71C009-4F3D-4204-A1D8-B276C8BAF3AA}" type="presParOf" srcId="{58B933BB-B783-492B-A844-5FAB7E39046B}" destId="{C1202513-B92D-4A66-954B-FCBCFDCBFFBD}" srcOrd="3" destOrd="0" presId="urn:microsoft.com/office/officeart/2005/8/layout/hierarchy6"/>
    <dgm:cxn modelId="{BE591555-5247-4150-ABFF-2E6C8598C535}" type="presParOf" srcId="{C1202513-B92D-4A66-954B-FCBCFDCBFFBD}" destId="{2284AB9B-DB66-4663-BAB6-3B37B73665B6}" srcOrd="0" destOrd="0" presId="urn:microsoft.com/office/officeart/2005/8/layout/hierarchy6"/>
    <dgm:cxn modelId="{7E6C69DE-A72E-4D9B-83FC-F7EE5D1823B7}" type="presParOf" srcId="{C1202513-B92D-4A66-954B-FCBCFDCBFFBD}" destId="{270E3397-EEA3-4655-B514-305F78AD9AE9}" srcOrd="1" destOrd="0" presId="urn:microsoft.com/office/officeart/2005/8/layout/hierarchy6"/>
    <dgm:cxn modelId="{7CD81B18-46DB-448C-8675-A972AFD8FA33}" type="presParOf" srcId="{270E3397-EEA3-4655-B514-305F78AD9AE9}" destId="{A0A5729F-F119-4EBC-A159-B3E0B68F139A}" srcOrd="0" destOrd="0" presId="urn:microsoft.com/office/officeart/2005/8/layout/hierarchy6"/>
    <dgm:cxn modelId="{29753A51-1123-424D-BCF2-E6DAA6522632}" type="presParOf" srcId="{270E3397-EEA3-4655-B514-305F78AD9AE9}" destId="{6A829439-F927-4AC2-9035-97DEACBD8DF7}" srcOrd="1" destOrd="0" presId="urn:microsoft.com/office/officeart/2005/8/layout/hierarchy6"/>
    <dgm:cxn modelId="{9AFFAEB7-CFF1-4224-B00B-8347DB3A7D54}" type="presParOf" srcId="{6A829439-F927-4AC2-9035-97DEACBD8DF7}" destId="{96C01A9E-C2F3-4DA0-8BC6-B431C06D7F16}" srcOrd="0" destOrd="0" presId="urn:microsoft.com/office/officeart/2005/8/layout/hierarchy6"/>
    <dgm:cxn modelId="{96FA3D2A-3C03-4566-BA1B-ED4F13B2849B}" type="presParOf" srcId="{6A829439-F927-4AC2-9035-97DEACBD8DF7}" destId="{036DC8E4-5552-408E-A059-7C2FCB92CAFD}" srcOrd="1" destOrd="0" presId="urn:microsoft.com/office/officeart/2005/8/layout/hierarchy6"/>
    <dgm:cxn modelId="{65DABF24-1E8F-46A5-BC2D-204E9122DA87}" type="presParOf" srcId="{270E3397-EEA3-4655-B514-305F78AD9AE9}" destId="{3A45914D-858D-4547-B4AA-AE09BD2A5ABA}" srcOrd="2" destOrd="0" presId="urn:microsoft.com/office/officeart/2005/8/layout/hierarchy6"/>
    <dgm:cxn modelId="{D1462C5F-73B2-4609-9C59-5B60AA5AF849}" type="presParOf" srcId="{270E3397-EEA3-4655-B514-305F78AD9AE9}" destId="{D5CEE39A-D3A1-440C-99F8-2F5557E1DDE7}" srcOrd="3" destOrd="0" presId="urn:microsoft.com/office/officeart/2005/8/layout/hierarchy6"/>
    <dgm:cxn modelId="{048B1926-4720-415B-8AF8-91C6CE307BCD}" type="presParOf" srcId="{D5CEE39A-D3A1-440C-99F8-2F5557E1DDE7}" destId="{C2113B8C-3733-464C-9A46-DBB8AC5AE14B}" srcOrd="0" destOrd="0" presId="urn:microsoft.com/office/officeart/2005/8/layout/hierarchy6"/>
    <dgm:cxn modelId="{4B08F16C-409A-48D6-B8D7-CABF3118D34C}" type="presParOf" srcId="{D5CEE39A-D3A1-440C-99F8-2F5557E1DDE7}" destId="{516EAAFF-9916-4440-9060-6908A55936F2}" srcOrd="1" destOrd="0" presId="urn:microsoft.com/office/officeart/2005/8/layout/hierarchy6"/>
    <dgm:cxn modelId="{31078699-CCC5-46E1-A3DF-102CA2C1DC98}" type="presParOf" srcId="{270E3397-EEA3-4655-B514-305F78AD9AE9}" destId="{E5E2E5C8-29E4-4FE8-A187-38FD39C7AC07}" srcOrd="4" destOrd="0" presId="urn:microsoft.com/office/officeart/2005/8/layout/hierarchy6"/>
    <dgm:cxn modelId="{A00FA746-AD28-4EA0-A5BD-AE827E99EF6D}" type="presParOf" srcId="{270E3397-EEA3-4655-B514-305F78AD9AE9}" destId="{5F892E8D-DC77-4946-AFF1-69FF59BBA21D}" srcOrd="5" destOrd="0" presId="urn:microsoft.com/office/officeart/2005/8/layout/hierarchy6"/>
    <dgm:cxn modelId="{5F11E7AA-B7B2-4023-8DCC-2441F409E95B}" type="presParOf" srcId="{5F892E8D-DC77-4946-AFF1-69FF59BBA21D}" destId="{7F8818C3-8C97-4BB0-BB5A-F1E86100E88C}" srcOrd="0" destOrd="0" presId="urn:microsoft.com/office/officeart/2005/8/layout/hierarchy6"/>
    <dgm:cxn modelId="{6EE4073F-463E-4FB4-8461-6409A99BCA97}" type="presParOf" srcId="{5F892E8D-DC77-4946-AFF1-69FF59BBA21D}" destId="{FA7B1B74-13B8-4435-8906-682347897820}" srcOrd="1" destOrd="0" presId="urn:microsoft.com/office/officeart/2005/8/layout/hierarchy6"/>
    <dgm:cxn modelId="{EFFE1817-5495-49FC-8A54-8709F6916A45}" type="presParOf" srcId="{270E3397-EEA3-4655-B514-305F78AD9AE9}" destId="{BA3DFEE3-82C8-4032-8EDD-F858E6C52992}" srcOrd="6" destOrd="0" presId="urn:microsoft.com/office/officeart/2005/8/layout/hierarchy6"/>
    <dgm:cxn modelId="{F97E823C-7372-4BFD-B2CD-E524FD18AE87}" type="presParOf" srcId="{270E3397-EEA3-4655-B514-305F78AD9AE9}" destId="{66E88078-31BD-4F2B-8C41-D04C4C5C4E5A}" srcOrd="7" destOrd="0" presId="urn:microsoft.com/office/officeart/2005/8/layout/hierarchy6"/>
    <dgm:cxn modelId="{C0F54DFB-D43F-42E2-A1DA-4BF6A381CD0C}" type="presParOf" srcId="{66E88078-31BD-4F2B-8C41-D04C4C5C4E5A}" destId="{53D1A6AC-2DA3-41E9-86F1-6605A3179ABF}" srcOrd="0" destOrd="0" presId="urn:microsoft.com/office/officeart/2005/8/layout/hierarchy6"/>
    <dgm:cxn modelId="{71DBCC5D-8C09-49DD-A5DC-B0B88DC0F1A7}" type="presParOf" srcId="{66E88078-31BD-4F2B-8C41-D04C4C5C4E5A}" destId="{94AFBC86-743F-47BE-92D9-93B223E84D42}" srcOrd="1" destOrd="0" presId="urn:microsoft.com/office/officeart/2005/8/layout/hierarchy6"/>
    <dgm:cxn modelId="{BAE51C41-8CB2-492E-9DB3-181B0FC7F571}" type="presParOf" srcId="{58B933BB-B783-492B-A844-5FAB7E39046B}" destId="{345E16BA-CFFE-4C7E-8449-746678C47AA4}" srcOrd="4" destOrd="0" presId="urn:microsoft.com/office/officeart/2005/8/layout/hierarchy6"/>
    <dgm:cxn modelId="{0F9C5A9B-DEB5-4A6C-B595-723EEB376E63}" type="presParOf" srcId="{58B933BB-B783-492B-A844-5FAB7E39046B}" destId="{9D96D579-5CCA-41E8-8013-032EBF764D94}" srcOrd="5" destOrd="0" presId="urn:microsoft.com/office/officeart/2005/8/layout/hierarchy6"/>
    <dgm:cxn modelId="{CB6D3F02-B622-41D7-A5B8-065AE8B10662}" type="presParOf" srcId="{9D96D579-5CCA-41E8-8013-032EBF764D94}" destId="{DA98F957-29D8-481B-96EE-4F3689FD8D8D}" srcOrd="0" destOrd="0" presId="urn:microsoft.com/office/officeart/2005/8/layout/hierarchy6"/>
    <dgm:cxn modelId="{F982A5F6-148A-4CFB-8857-050E1A299D63}" type="presParOf" srcId="{9D96D579-5CCA-41E8-8013-032EBF764D94}" destId="{3E8FDD03-1F19-496A-80EF-F7CE2F573AA3}" srcOrd="1" destOrd="0" presId="urn:microsoft.com/office/officeart/2005/8/layout/hierarchy6"/>
    <dgm:cxn modelId="{E72254E6-E1EE-4A40-9A17-FBFB5A77D12E}" type="presParOf" srcId="{58B933BB-B783-492B-A844-5FAB7E39046B}" destId="{C1E883C3-A699-4A74-8FAE-222410EEAEA3}" srcOrd="6" destOrd="0" presId="urn:microsoft.com/office/officeart/2005/8/layout/hierarchy6"/>
    <dgm:cxn modelId="{544EAC15-0E94-4529-B47B-C35FBDF27126}" type="presParOf" srcId="{58B933BB-B783-492B-A844-5FAB7E39046B}" destId="{05D8A183-2398-4751-9575-C51BB0D93E76}" srcOrd="7" destOrd="0" presId="urn:microsoft.com/office/officeart/2005/8/layout/hierarchy6"/>
    <dgm:cxn modelId="{D99A1291-0C2A-4B45-8680-DE612DB9535C}" type="presParOf" srcId="{05D8A183-2398-4751-9575-C51BB0D93E76}" destId="{4E6AA498-3ACC-474A-9364-0F98F1ED91A1}" srcOrd="0" destOrd="0" presId="urn:microsoft.com/office/officeart/2005/8/layout/hierarchy6"/>
    <dgm:cxn modelId="{7852999B-82B7-4084-8904-3CD62E52CC98}" type="presParOf" srcId="{05D8A183-2398-4751-9575-C51BB0D93E76}" destId="{5E21C4E2-EA2F-42CD-BB85-E9694A1FD34F}" srcOrd="1" destOrd="0" presId="urn:microsoft.com/office/officeart/2005/8/layout/hierarchy6"/>
    <dgm:cxn modelId="{9B33C7DE-5E33-4A8A-BBD9-7D37AA34AC66}" type="presParOf" srcId="{5E21C4E2-EA2F-42CD-BB85-E9694A1FD34F}" destId="{FD74E84A-258C-41D7-B099-E7F20FC6FC19}" srcOrd="0" destOrd="0" presId="urn:microsoft.com/office/officeart/2005/8/layout/hierarchy6"/>
    <dgm:cxn modelId="{085A5D80-060E-44CA-B3D1-829F36903DAC}" type="presParOf" srcId="{5E21C4E2-EA2F-42CD-BB85-E9694A1FD34F}" destId="{2D50BBD8-1F23-40B7-A543-268D814DD0AF}" srcOrd="1" destOrd="0" presId="urn:microsoft.com/office/officeart/2005/8/layout/hierarchy6"/>
    <dgm:cxn modelId="{4DE5571D-7DC8-4B92-8D75-BC5CEEE7F587}" type="presParOf" srcId="{2D50BBD8-1F23-40B7-A543-268D814DD0AF}" destId="{B7D6D832-9CD7-40F8-ADA4-0BFC70EAAEC8}" srcOrd="0" destOrd="0" presId="urn:microsoft.com/office/officeart/2005/8/layout/hierarchy6"/>
    <dgm:cxn modelId="{E61B89E6-B34E-4A25-A7A9-ED2B0B9264A4}" type="presParOf" srcId="{2D50BBD8-1F23-40B7-A543-268D814DD0AF}" destId="{927B9749-7640-42D3-BE6F-8F1488FEAD6D}" srcOrd="1" destOrd="0" presId="urn:microsoft.com/office/officeart/2005/8/layout/hierarchy6"/>
    <dgm:cxn modelId="{B87F5269-9B0C-4818-A356-4651D1B1AE48}" type="presParOf" srcId="{5E21C4E2-EA2F-42CD-BB85-E9694A1FD34F}" destId="{C83433C8-A570-4176-A69E-09ECDE2E82F7}" srcOrd="2" destOrd="0" presId="urn:microsoft.com/office/officeart/2005/8/layout/hierarchy6"/>
    <dgm:cxn modelId="{1B884950-32E6-4031-B254-5126758B0C61}" type="presParOf" srcId="{5E21C4E2-EA2F-42CD-BB85-E9694A1FD34F}" destId="{D331B4A8-4DDD-4A15-B00B-9FE5D8885D0E}" srcOrd="3" destOrd="0" presId="urn:microsoft.com/office/officeart/2005/8/layout/hierarchy6"/>
    <dgm:cxn modelId="{6B1A8E27-C678-4ADD-B46C-9D56CC95EB08}" type="presParOf" srcId="{D331B4A8-4DDD-4A15-B00B-9FE5D8885D0E}" destId="{6C5A05E1-F71E-426E-A435-04882A7F605C}" srcOrd="0" destOrd="0" presId="urn:microsoft.com/office/officeart/2005/8/layout/hierarchy6"/>
    <dgm:cxn modelId="{75800BAC-C60F-4813-96D9-583D5BAE8058}" type="presParOf" srcId="{D331B4A8-4DDD-4A15-B00B-9FE5D8885D0E}" destId="{D4E1BAA4-AC89-4563-895A-9D07EF517BD6}" srcOrd="1" destOrd="0" presId="urn:microsoft.com/office/officeart/2005/8/layout/hierarchy6"/>
    <dgm:cxn modelId="{A5AB4AA1-E381-4DD0-87AF-1BEE7CA2B0A5}" type="presParOf" srcId="{58B933BB-B783-492B-A844-5FAB7E39046B}" destId="{5C0CFAFA-C800-4AFA-AD55-7A417474D133}" srcOrd="8" destOrd="0" presId="urn:microsoft.com/office/officeart/2005/8/layout/hierarchy6"/>
    <dgm:cxn modelId="{213B0E51-B8B3-48C0-96CF-87A255322810}" type="presParOf" srcId="{58B933BB-B783-492B-A844-5FAB7E39046B}" destId="{A4C7D7AC-AD37-47FA-92E8-87CD4340286B}" srcOrd="9" destOrd="0" presId="urn:microsoft.com/office/officeart/2005/8/layout/hierarchy6"/>
    <dgm:cxn modelId="{3A553017-509F-4D0D-B98E-84E3A09C9A4B}" type="presParOf" srcId="{A4C7D7AC-AD37-47FA-92E8-87CD4340286B}" destId="{B6EB08E5-C415-44C4-967A-F9FAD757D5BD}" srcOrd="0" destOrd="0" presId="urn:microsoft.com/office/officeart/2005/8/layout/hierarchy6"/>
    <dgm:cxn modelId="{B7BC905B-AC9A-4A3C-89F3-E458EE46C6AA}" type="presParOf" srcId="{A4C7D7AC-AD37-47FA-92E8-87CD4340286B}" destId="{7A5C4F49-62A0-4199-ADFC-CFFA83BB7F11}" srcOrd="1" destOrd="0" presId="urn:microsoft.com/office/officeart/2005/8/layout/hierarchy6"/>
    <dgm:cxn modelId="{5CE41180-C5E8-4E6C-9DAA-A61CC5E194DA}" type="presParOf" srcId="{7A5C4F49-62A0-4199-ADFC-CFFA83BB7F11}" destId="{5B47D722-2B16-4673-B4BE-510EE0D15736}" srcOrd="0" destOrd="0" presId="urn:microsoft.com/office/officeart/2005/8/layout/hierarchy6"/>
    <dgm:cxn modelId="{96BB8D99-DD14-4936-A8E5-25064F992B38}" type="presParOf" srcId="{7A5C4F49-62A0-4199-ADFC-CFFA83BB7F11}" destId="{B78B47F3-579A-439C-88A0-8120CAD3166C}" srcOrd="1" destOrd="0" presId="urn:microsoft.com/office/officeart/2005/8/layout/hierarchy6"/>
    <dgm:cxn modelId="{935B34B0-614E-4136-8A9E-E86EFA471D18}" type="presParOf" srcId="{B78B47F3-579A-439C-88A0-8120CAD3166C}" destId="{EE16E64A-3A0A-4DDA-BA73-11B53AAE1AD8}" srcOrd="0" destOrd="0" presId="urn:microsoft.com/office/officeart/2005/8/layout/hierarchy6"/>
    <dgm:cxn modelId="{5AB013A7-C0F4-4219-8EBE-04DFCBCD1DA3}" type="presParOf" srcId="{B78B47F3-579A-439C-88A0-8120CAD3166C}" destId="{32B60B2B-38B5-4B83-A01C-8EBFFF52A0BE}" srcOrd="1" destOrd="0" presId="urn:microsoft.com/office/officeart/2005/8/layout/hierarchy6"/>
    <dgm:cxn modelId="{F598C8A4-4870-456A-9B54-4A2F0D2D708E}" type="presParOf" srcId="{7A5C4F49-62A0-4199-ADFC-CFFA83BB7F11}" destId="{5F6DFCB9-4492-4783-9A5A-1804A02A6C02}" srcOrd="2" destOrd="0" presId="urn:microsoft.com/office/officeart/2005/8/layout/hierarchy6"/>
    <dgm:cxn modelId="{0D0F55EC-91AC-4C95-AD01-9B86AEA797ED}" type="presParOf" srcId="{7A5C4F49-62A0-4199-ADFC-CFFA83BB7F11}" destId="{E2876CD3-0080-4BFF-88B6-591D696CF871}" srcOrd="3" destOrd="0" presId="urn:microsoft.com/office/officeart/2005/8/layout/hierarchy6"/>
    <dgm:cxn modelId="{D3C1A7B7-1AB3-4EB5-89FA-C67027CE2030}" type="presParOf" srcId="{E2876CD3-0080-4BFF-88B6-591D696CF871}" destId="{333418D4-F6A1-441D-91A6-F8456FEB461D}" srcOrd="0" destOrd="0" presId="urn:microsoft.com/office/officeart/2005/8/layout/hierarchy6"/>
    <dgm:cxn modelId="{067BA26A-F71C-41F2-97D1-199931823E9B}" type="presParOf" srcId="{E2876CD3-0080-4BFF-88B6-591D696CF871}" destId="{B33AF3FB-F3FE-4409-8C0E-83D6B7E01397}" srcOrd="1" destOrd="0" presId="urn:microsoft.com/office/officeart/2005/8/layout/hierarchy6"/>
    <dgm:cxn modelId="{3E052B18-6861-497C-B251-D33515DF5C67}" type="presParOf" srcId="{839AB42A-1BD7-4C45-B12A-F18A2D5E95A3}" destId="{18F0C3B3-CB0C-4DEE-B939-6EF53F17CAF8}" srcOrd="1" destOrd="0" presId="urn:microsoft.com/office/officeart/2005/8/layout/hierarchy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D6DB645-AE62-4F91-9E27-7902697F8B9B}" type="doc">
      <dgm:prSet loTypeId="urn:microsoft.com/office/officeart/2005/8/layout/vList2" loCatId="list" qsTypeId="urn:microsoft.com/office/officeart/2005/8/quickstyle/3d1" qsCatId="3D" csTypeId="urn:microsoft.com/office/officeart/2005/8/colors/colorful1" csCatId="colorful" phldr="1"/>
      <dgm:spPr/>
      <dgm:t>
        <a:bodyPr/>
        <a:lstStyle/>
        <a:p>
          <a:endParaRPr lang="en-GB"/>
        </a:p>
      </dgm:t>
    </dgm:pt>
    <dgm:pt modelId="{E1378B38-8DC2-40C0-87EA-6BD151111F09}">
      <dgm:prSet/>
      <dgm:spPr/>
      <dgm:t>
        <a:bodyPr/>
        <a:lstStyle/>
        <a:p>
          <a:pPr rtl="0"/>
          <a:r>
            <a:rPr lang="en-GB" dirty="0" smtClean="0"/>
            <a:t>Major AI Research Area </a:t>
          </a:r>
          <a:endParaRPr lang="en-GB" dirty="0"/>
        </a:p>
      </dgm:t>
    </dgm:pt>
    <dgm:pt modelId="{1823D145-0F26-4D5B-94E5-E19C3542D33E}" type="parTrans" cxnId="{C74D6CE5-9737-4A87-A571-186A79B1AE2F}">
      <dgm:prSet/>
      <dgm:spPr/>
      <dgm:t>
        <a:bodyPr/>
        <a:lstStyle/>
        <a:p>
          <a:endParaRPr lang="en-GB"/>
        </a:p>
      </dgm:t>
    </dgm:pt>
    <dgm:pt modelId="{1E06BDB7-C4CC-48DB-89CB-4749E63DD2A5}" type="sibTrans" cxnId="{C74D6CE5-9737-4A87-A571-186A79B1AE2F}">
      <dgm:prSet/>
      <dgm:spPr/>
      <dgm:t>
        <a:bodyPr/>
        <a:lstStyle/>
        <a:p>
          <a:endParaRPr lang="en-GB"/>
        </a:p>
      </dgm:t>
    </dgm:pt>
    <dgm:pt modelId="{88395D15-FD5A-4687-9C69-59FA2D89D892}">
      <dgm:prSet/>
      <dgm:spPr/>
      <dgm:t>
        <a:bodyPr/>
        <a:lstStyle/>
        <a:p>
          <a:pPr rtl="0"/>
          <a:r>
            <a:rPr lang="en-GB" dirty="0" smtClean="0"/>
            <a:t>Planning task: compute a collection of actions that achieve an objective when applied in the current state</a:t>
          </a:r>
          <a:endParaRPr lang="en-GB" dirty="0"/>
        </a:p>
      </dgm:t>
    </dgm:pt>
    <dgm:pt modelId="{CF4400FC-5042-4D5A-A293-1E45ADDBD53B}" type="parTrans" cxnId="{6ADCC7EE-AC29-45C1-94BB-608CCD88952D}">
      <dgm:prSet/>
      <dgm:spPr/>
      <dgm:t>
        <a:bodyPr/>
        <a:lstStyle/>
        <a:p>
          <a:endParaRPr lang="en-GB"/>
        </a:p>
      </dgm:t>
    </dgm:pt>
    <dgm:pt modelId="{50A6615F-D41C-4D8D-989D-162A32C7EC9E}" type="sibTrans" cxnId="{6ADCC7EE-AC29-45C1-94BB-608CCD88952D}">
      <dgm:prSet/>
      <dgm:spPr/>
      <dgm:t>
        <a:bodyPr/>
        <a:lstStyle/>
        <a:p>
          <a:endParaRPr lang="en-GB"/>
        </a:p>
      </dgm:t>
    </dgm:pt>
    <dgm:pt modelId="{A323BEF7-04E5-4F4F-8C77-C703225B67D4}">
      <dgm:prSet/>
      <dgm:spPr/>
      <dgm:t>
        <a:bodyPr/>
        <a:lstStyle/>
        <a:p>
          <a:pPr rtl="0"/>
          <a:r>
            <a:rPr lang="en-GB" dirty="0" smtClean="0"/>
            <a:t>Applying planning to games</a:t>
          </a:r>
          <a:endParaRPr lang="en-GB" dirty="0"/>
        </a:p>
      </dgm:t>
    </dgm:pt>
    <dgm:pt modelId="{242B365F-6195-4C51-A23A-6E7A87B4EF40}" type="parTrans" cxnId="{3217DFEB-4C62-4822-B7AC-834E439BEB8B}">
      <dgm:prSet/>
      <dgm:spPr/>
      <dgm:t>
        <a:bodyPr/>
        <a:lstStyle/>
        <a:p>
          <a:endParaRPr lang="en-GB"/>
        </a:p>
      </dgm:t>
    </dgm:pt>
    <dgm:pt modelId="{7B67A206-11F5-4D19-862A-821629C88A50}" type="sibTrans" cxnId="{3217DFEB-4C62-4822-B7AC-834E439BEB8B}">
      <dgm:prSet/>
      <dgm:spPr/>
      <dgm:t>
        <a:bodyPr/>
        <a:lstStyle/>
        <a:p>
          <a:endParaRPr lang="en-GB"/>
        </a:p>
      </dgm:t>
    </dgm:pt>
    <dgm:pt modelId="{1055F289-B6F1-4838-877B-FA60DD493937}">
      <dgm:prSet/>
      <dgm:spPr/>
      <dgm:t>
        <a:bodyPr/>
        <a:lstStyle/>
        <a:p>
          <a:pPr rtl="0"/>
          <a:r>
            <a:rPr lang="en-GB" dirty="0" smtClean="0"/>
            <a:t>Potential two-way benefits</a:t>
          </a:r>
          <a:endParaRPr lang="en-GB" dirty="0"/>
        </a:p>
      </dgm:t>
    </dgm:pt>
    <dgm:pt modelId="{F2D529A1-43D6-48F9-9177-534FB01A604E}" type="parTrans" cxnId="{3705A00B-4AC7-4F9D-A229-A016048B92A7}">
      <dgm:prSet/>
      <dgm:spPr/>
      <dgm:t>
        <a:bodyPr/>
        <a:lstStyle/>
        <a:p>
          <a:endParaRPr lang="en-GB"/>
        </a:p>
      </dgm:t>
    </dgm:pt>
    <dgm:pt modelId="{39D7E8B8-5CC7-4CCE-96E5-647295A83C75}" type="sibTrans" cxnId="{3705A00B-4AC7-4F9D-A229-A016048B92A7}">
      <dgm:prSet/>
      <dgm:spPr/>
      <dgm:t>
        <a:bodyPr/>
        <a:lstStyle/>
        <a:p>
          <a:endParaRPr lang="en-GB"/>
        </a:p>
      </dgm:t>
    </dgm:pt>
    <dgm:pt modelId="{0AE1EBE1-375B-4163-A6D0-BEA6097EADA3}">
      <dgm:prSet/>
      <dgm:spPr/>
      <dgm:t>
        <a:bodyPr/>
        <a:lstStyle/>
        <a:p>
          <a:pPr rtl="0"/>
          <a:r>
            <a:rPr lang="en-GB" dirty="0" smtClean="0"/>
            <a:t>Game developers can use existing planning technology</a:t>
          </a:r>
          <a:endParaRPr lang="en-GB" dirty="0"/>
        </a:p>
      </dgm:t>
    </dgm:pt>
    <dgm:pt modelId="{21093526-4A9E-461E-9594-3693FFBD4CB7}" type="parTrans" cxnId="{1C7206C4-600E-4FF3-A42A-6D38E5ED4D24}">
      <dgm:prSet/>
      <dgm:spPr/>
      <dgm:t>
        <a:bodyPr/>
        <a:lstStyle/>
        <a:p>
          <a:endParaRPr lang="en-GB"/>
        </a:p>
      </dgm:t>
    </dgm:pt>
    <dgm:pt modelId="{D3911233-7CCA-486B-9221-4B6BB8B663B7}" type="sibTrans" cxnId="{1C7206C4-600E-4FF3-A42A-6D38E5ED4D24}">
      <dgm:prSet/>
      <dgm:spPr/>
      <dgm:t>
        <a:bodyPr/>
        <a:lstStyle/>
        <a:p>
          <a:endParaRPr lang="en-GB"/>
        </a:p>
      </dgm:t>
    </dgm:pt>
    <dgm:pt modelId="{65891185-3EFF-41D7-8076-C9BC16ACB819}">
      <dgm:prSet/>
      <dgm:spPr/>
      <dgm:t>
        <a:bodyPr/>
        <a:lstStyle/>
        <a:p>
          <a:pPr rtl="0"/>
          <a:r>
            <a:rPr lang="en-GB" dirty="0" smtClean="0"/>
            <a:t>Planning researchers can get interesting and realistic benchmark domains</a:t>
          </a:r>
          <a:endParaRPr lang="en-GB" dirty="0"/>
        </a:p>
      </dgm:t>
    </dgm:pt>
    <dgm:pt modelId="{28D1F38E-27CC-4A01-B1C4-22B87A0D3977}" type="parTrans" cxnId="{43010D0E-002D-42D2-9679-8B39CB4A2F3A}">
      <dgm:prSet/>
      <dgm:spPr/>
      <dgm:t>
        <a:bodyPr/>
        <a:lstStyle/>
        <a:p>
          <a:endParaRPr lang="en-GB"/>
        </a:p>
      </dgm:t>
    </dgm:pt>
    <dgm:pt modelId="{C37E8AF5-6AFD-41DB-9788-BA9A3FDCC748}" type="sibTrans" cxnId="{43010D0E-002D-42D2-9679-8B39CB4A2F3A}">
      <dgm:prSet/>
      <dgm:spPr/>
      <dgm:t>
        <a:bodyPr/>
        <a:lstStyle/>
        <a:p>
          <a:endParaRPr lang="en-GB"/>
        </a:p>
      </dgm:t>
    </dgm:pt>
    <dgm:pt modelId="{6FDA8C0C-B386-42DA-8985-12DFEA858EE2}">
      <dgm:prSet/>
      <dgm:spPr/>
      <dgm:t>
        <a:bodyPr/>
        <a:lstStyle/>
        <a:p>
          <a:pPr rtl="0"/>
          <a:r>
            <a:rPr lang="en-GB" dirty="0" smtClean="0"/>
            <a:t>An active area in recent years</a:t>
          </a:r>
          <a:endParaRPr lang="en-GB" dirty="0"/>
        </a:p>
      </dgm:t>
    </dgm:pt>
    <dgm:pt modelId="{661FE609-8037-4EF4-B3DF-5696BB2EE16E}" type="parTrans" cxnId="{60476A90-BF07-4A83-8BB3-E0759C75D17A}">
      <dgm:prSet/>
      <dgm:spPr/>
      <dgm:t>
        <a:bodyPr/>
        <a:lstStyle/>
        <a:p>
          <a:endParaRPr lang="en-US"/>
        </a:p>
      </dgm:t>
    </dgm:pt>
    <dgm:pt modelId="{FEA44DD4-136E-4BF7-AA8E-A766A89109BA}" type="sibTrans" cxnId="{60476A90-BF07-4A83-8BB3-E0759C75D17A}">
      <dgm:prSet/>
      <dgm:spPr/>
      <dgm:t>
        <a:bodyPr/>
        <a:lstStyle/>
        <a:p>
          <a:endParaRPr lang="en-US"/>
        </a:p>
      </dgm:t>
    </dgm:pt>
    <dgm:pt modelId="{BF586921-DA0A-4E32-847B-1B02E7047E8E}" type="pres">
      <dgm:prSet presAssocID="{AD6DB645-AE62-4F91-9E27-7902697F8B9B}" presName="linear" presStyleCnt="0">
        <dgm:presLayoutVars>
          <dgm:animLvl val="lvl"/>
          <dgm:resizeHandles val="exact"/>
        </dgm:presLayoutVars>
      </dgm:prSet>
      <dgm:spPr/>
      <dgm:t>
        <a:bodyPr/>
        <a:lstStyle/>
        <a:p>
          <a:endParaRPr lang="en-US"/>
        </a:p>
      </dgm:t>
    </dgm:pt>
    <dgm:pt modelId="{4C906C50-DA29-4D72-8E00-A77EF56AB9B3}" type="pres">
      <dgm:prSet presAssocID="{E1378B38-8DC2-40C0-87EA-6BD151111F09}" presName="parentText" presStyleLbl="node1" presStyleIdx="0" presStyleCnt="3">
        <dgm:presLayoutVars>
          <dgm:chMax val="0"/>
          <dgm:bulletEnabled val="1"/>
        </dgm:presLayoutVars>
      </dgm:prSet>
      <dgm:spPr/>
      <dgm:t>
        <a:bodyPr/>
        <a:lstStyle/>
        <a:p>
          <a:endParaRPr lang="en-US"/>
        </a:p>
      </dgm:t>
    </dgm:pt>
    <dgm:pt modelId="{4F50B7D6-227F-4CE3-BBF0-98D032D022C8}" type="pres">
      <dgm:prSet presAssocID="{E1378B38-8DC2-40C0-87EA-6BD151111F09}" presName="childText" presStyleLbl="revTx" presStyleIdx="0" presStyleCnt="3">
        <dgm:presLayoutVars>
          <dgm:bulletEnabled val="1"/>
        </dgm:presLayoutVars>
      </dgm:prSet>
      <dgm:spPr/>
      <dgm:t>
        <a:bodyPr/>
        <a:lstStyle/>
        <a:p>
          <a:endParaRPr lang="en-US"/>
        </a:p>
      </dgm:t>
    </dgm:pt>
    <dgm:pt modelId="{14E86D3D-2DB8-410A-B1B7-BAF8AFCF6482}" type="pres">
      <dgm:prSet presAssocID="{A323BEF7-04E5-4F4F-8C77-C703225B67D4}" presName="parentText" presStyleLbl="node1" presStyleIdx="1" presStyleCnt="3">
        <dgm:presLayoutVars>
          <dgm:chMax val="0"/>
          <dgm:bulletEnabled val="1"/>
        </dgm:presLayoutVars>
      </dgm:prSet>
      <dgm:spPr/>
      <dgm:t>
        <a:bodyPr/>
        <a:lstStyle/>
        <a:p>
          <a:endParaRPr lang="en-GB"/>
        </a:p>
      </dgm:t>
    </dgm:pt>
    <dgm:pt modelId="{4375BF93-361E-4703-94E5-27D8209A5650}" type="pres">
      <dgm:prSet presAssocID="{A323BEF7-04E5-4F4F-8C77-C703225B67D4}" presName="childText" presStyleLbl="revTx" presStyleIdx="1" presStyleCnt="3">
        <dgm:presLayoutVars>
          <dgm:bulletEnabled val="1"/>
        </dgm:presLayoutVars>
      </dgm:prSet>
      <dgm:spPr/>
      <dgm:t>
        <a:bodyPr/>
        <a:lstStyle/>
        <a:p>
          <a:endParaRPr lang="en-GB"/>
        </a:p>
      </dgm:t>
    </dgm:pt>
    <dgm:pt modelId="{80A561B5-051D-421D-B40F-A8F0771C7861}" type="pres">
      <dgm:prSet presAssocID="{1055F289-B6F1-4838-877B-FA60DD493937}" presName="parentText" presStyleLbl="node1" presStyleIdx="2" presStyleCnt="3">
        <dgm:presLayoutVars>
          <dgm:chMax val="0"/>
          <dgm:bulletEnabled val="1"/>
        </dgm:presLayoutVars>
      </dgm:prSet>
      <dgm:spPr/>
      <dgm:t>
        <a:bodyPr/>
        <a:lstStyle/>
        <a:p>
          <a:endParaRPr lang="en-US"/>
        </a:p>
      </dgm:t>
    </dgm:pt>
    <dgm:pt modelId="{596800CE-C452-43F6-851C-D1B887307036}" type="pres">
      <dgm:prSet presAssocID="{1055F289-B6F1-4838-877B-FA60DD493937}" presName="childText" presStyleLbl="revTx" presStyleIdx="2" presStyleCnt="3">
        <dgm:presLayoutVars>
          <dgm:bulletEnabled val="1"/>
        </dgm:presLayoutVars>
      </dgm:prSet>
      <dgm:spPr/>
      <dgm:t>
        <a:bodyPr/>
        <a:lstStyle/>
        <a:p>
          <a:endParaRPr lang="en-US"/>
        </a:p>
      </dgm:t>
    </dgm:pt>
  </dgm:ptLst>
  <dgm:cxnLst>
    <dgm:cxn modelId="{3217DFEB-4C62-4822-B7AC-834E439BEB8B}" srcId="{AD6DB645-AE62-4F91-9E27-7902697F8B9B}" destId="{A323BEF7-04E5-4F4F-8C77-C703225B67D4}" srcOrd="1" destOrd="0" parTransId="{242B365F-6195-4C51-A23A-6E7A87B4EF40}" sibTransId="{7B67A206-11F5-4D19-862A-821629C88A50}"/>
    <dgm:cxn modelId="{E2455007-832D-4E20-BE7D-88FFDF340EDB}" type="presOf" srcId="{88395D15-FD5A-4687-9C69-59FA2D89D892}" destId="{4F50B7D6-227F-4CE3-BBF0-98D032D022C8}" srcOrd="0" destOrd="0" presId="urn:microsoft.com/office/officeart/2005/8/layout/vList2"/>
    <dgm:cxn modelId="{7D99A996-4789-4B6D-A787-0CD0C54416B4}" type="presOf" srcId="{AD6DB645-AE62-4F91-9E27-7902697F8B9B}" destId="{BF586921-DA0A-4E32-847B-1B02E7047E8E}" srcOrd="0" destOrd="0" presId="urn:microsoft.com/office/officeart/2005/8/layout/vList2"/>
    <dgm:cxn modelId="{E076D3F2-FC97-4E82-89BD-C4B61366D7CE}" type="presOf" srcId="{65891185-3EFF-41D7-8076-C9BC16ACB819}" destId="{596800CE-C452-43F6-851C-D1B887307036}" srcOrd="0" destOrd="1" presId="urn:microsoft.com/office/officeart/2005/8/layout/vList2"/>
    <dgm:cxn modelId="{43010D0E-002D-42D2-9679-8B39CB4A2F3A}" srcId="{1055F289-B6F1-4838-877B-FA60DD493937}" destId="{65891185-3EFF-41D7-8076-C9BC16ACB819}" srcOrd="1" destOrd="0" parTransId="{28D1F38E-27CC-4A01-B1C4-22B87A0D3977}" sibTransId="{C37E8AF5-6AFD-41DB-9788-BA9A3FDCC748}"/>
    <dgm:cxn modelId="{9882CED5-BFD3-4528-9840-8FD4EAC0A960}" type="presOf" srcId="{E1378B38-8DC2-40C0-87EA-6BD151111F09}" destId="{4C906C50-DA29-4D72-8E00-A77EF56AB9B3}" srcOrd="0" destOrd="0" presId="urn:microsoft.com/office/officeart/2005/8/layout/vList2"/>
    <dgm:cxn modelId="{60476A90-BF07-4A83-8BB3-E0759C75D17A}" srcId="{A323BEF7-04E5-4F4F-8C77-C703225B67D4}" destId="{6FDA8C0C-B386-42DA-8985-12DFEA858EE2}" srcOrd="0" destOrd="0" parTransId="{661FE609-8037-4EF4-B3DF-5696BB2EE16E}" sibTransId="{FEA44DD4-136E-4BF7-AA8E-A766A89109BA}"/>
    <dgm:cxn modelId="{040494A2-E37E-40D4-B51D-69B4900D28BF}" type="presOf" srcId="{6FDA8C0C-B386-42DA-8985-12DFEA858EE2}" destId="{4375BF93-361E-4703-94E5-27D8209A5650}" srcOrd="0" destOrd="0" presId="urn:microsoft.com/office/officeart/2005/8/layout/vList2"/>
    <dgm:cxn modelId="{914BA6F0-BBBD-454C-BDD8-FB0F634F3745}" type="presOf" srcId="{0AE1EBE1-375B-4163-A6D0-BEA6097EADA3}" destId="{596800CE-C452-43F6-851C-D1B887307036}" srcOrd="0" destOrd="0" presId="urn:microsoft.com/office/officeart/2005/8/layout/vList2"/>
    <dgm:cxn modelId="{4BA8ED45-352C-4190-B5D8-A643929AF6FE}" type="presOf" srcId="{A323BEF7-04E5-4F4F-8C77-C703225B67D4}" destId="{14E86D3D-2DB8-410A-B1B7-BAF8AFCF6482}" srcOrd="0" destOrd="0" presId="urn:microsoft.com/office/officeart/2005/8/layout/vList2"/>
    <dgm:cxn modelId="{1C7206C4-600E-4FF3-A42A-6D38E5ED4D24}" srcId="{1055F289-B6F1-4838-877B-FA60DD493937}" destId="{0AE1EBE1-375B-4163-A6D0-BEA6097EADA3}" srcOrd="0" destOrd="0" parTransId="{21093526-4A9E-461E-9594-3693FFBD4CB7}" sibTransId="{D3911233-7CCA-486B-9221-4B6BB8B663B7}"/>
    <dgm:cxn modelId="{C74D6CE5-9737-4A87-A571-186A79B1AE2F}" srcId="{AD6DB645-AE62-4F91-9E27-7902697F8B9B}" destId="{E1378B38-8DC2-40C0-87EA-6BD151111F09}" srcOrd="0" destOrd="0" parTransId="{1823D145-0F26-4D5B-94E5-E19C3542D33E}" sibTransId="{1E06BDB7-C4CC-48DB-89CB-4749E63DD2A5}"/>
    <dgm:cxn modelId="{9552A887-3FD1-4D44-9D58-FE15BC1E395D}" type="presOf" srcId="{1055F289-B6F1-4838-877B-FA60DD493937}" destId="{80A561B5-051D-421D-B40F-A8F0771C7861}" srcOrd="0" destOrd="0" presId="urn:microsoft.com/office/officeart/2005/8/layout/vList2"/>
    <dgm:cxn modelId="{6ADCC7EE-AC29-45C1-94BB-608CCD88952D}" srcId="{E1378B38-8DC2-40C0-87EA-6BD151111F09}" destId="{88395D15-FD5A-4687-9C69-59FA2D89D892}" srcOrd="0" destOrd="0" parTransId="{CF4400FC-5042-4D5A-A293-1E45ADDBD53B}" sibTransId="{50A6615F-D41C-4D8D-989D-162A32C7EC9E}"/>
    <dgm:cxn modelId="{3705A00B-4AC7-4F9D-A229-A016048B92A7}" srcId="{AD6DB645-AE62-4F91-9E27-7902697F8B9B}" destId="{1055F289-B6F1-4838-877B-FA60DD493937}" srcOrd="2" destOrd="0" parTransId="{F2D529A1-43D6-48F9-9177-534FB01A604E}" sibTransId="{39D7E8B8-5CC7-4CCE-96E5-647295A83C75}"/>
    <dgm:cxn modelId="{ADBA7B34-6C67-4A24-A0ED-CE6CDCE6276A}" type="presParOf" srcId="{BF586921-DA0A-4E32-847B-1B02E7047E8E}" destId="{4C906C50-DA29-4D72-8E00-A77EF56AB9B3}" srcOrd="0" destOrd="0" presId="urn:microsoft.com/office/officeart/2005/8/layout/vList2"/>
    <dgm:cxn modelId="{04374D1E-FB4E-4061-9469-F4D2B01A1250}" type="presParOf" srcId="{BF586921-DA0A-4E32-847B-1B02E7047E8E}" destId="{4F50B7D6-227F-4CE3-BBF0-98D032D022C8}" srcOrd="1" destOrd="0" presId="urn:microsoft.com/office/officeart/2005/8/layout/vList2"/>
    <dgm:cxn modelId="{BE5F0AF2-F3A8-4B85-BDD3-EFFF430F7CA9}" type="presParOf" srcId="{BF586921-DA0A-4E32-847B-1B02E7047E8E}" destId="{14E86D3D-2DB8-410A-B1B7-BAF8AFCF6482}" srcOrd="2" destOrd="0" presId="urn:microsoft.com/office/officeart/2005/8/layout/vList2"/>
    <dgm:cxn modelId="{B68D7C2E-9B7B-40E0-9777-27B36F7D7812}" type="presParOf" srcId="{BF586921-DA0A-4E32-847B-1B02E7047E8E}" destId="{4375BF93-361E-4703-94E5-27D8209A5650}" srcOrd="3" destOrd="0" presId="urn:microsoft.com/office/officeart/2005/8/layout/vList2"/>
    <dgm:cxn modelId="{D1359C8F-2534-4976-83ED-953D6F2F9853}" type="presParOf" srcId="{BF586921-DA0A-4E32-847B-1B02E7047E8E}" destId="{80A561B5-051D-421D-B40F-A8F0771C7861}" srcOrd="4" destOrd="0" presId="urn:microsoft.com/office/officeart/2005/8/layout/vList2"/>
    <dgm:cxn modelId="{821525C3-A125-4D52-93EF-FB27D8082990}" type="presParOf" srcId="{BF586921-DA0A-4E32-847B-1B02E7047E8E}" destId="{596800CE-C452-43F6-851C-D1B887307036}" srcOrd="5"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DDA4373-B456-4B83-95C8-A028DA377A77}" type="doc">
      <dgm:prSet loTypeId="urn:microsoft.com/office/officeart/2005/8/layout/bList2" loCatId="list" qsTypeId="urn:microsoft.com/office/officeart/2005/8/quickstyle/3d1" qsCatId="3D" csTypeId="urn:microsoft.com/office/officeart/2005/8/colors/colorful5" csCatId="colorful" phldr="1"/>
      <dgm:spPr/>
      <dgm:t>
        <a:bodyPr/>
        <a:lstStyle/>
        <a:p>
          <a:endParaRPr lang="en-GB"/>
        </a:p>
      </dgm:t>
    </dgm:pt>
    <dgm:pt modelId="{218C7EAB-09A1-4798-B395-81E75CFB4BB6}">
      <dgm:prSet/>
      <dgm:spPr/>
      <dgm:t>
        <a:bodyPr/>
        <a:lstStyle/>
        <a:p>
          <a:pPr rtl="0"/>
          <a:r>
            <a:rPr lang="en-GB" dirty="0" smtClean="0"/>
            <a:t>First-person shooter (FPS) games</a:t>
          </a:r>
          <a:endParaRPr lang="en-GB" dirty="0"/>
        </a:p>
      </dgm:t>
    </dgm:pt>
    <dgm:pt modelId="{B8502479-2657-4C9B-9BA3-A74F03A234D3}" type="parTrans" cxnId="{C7EE0876-80DE-41FC-B99C-34F2765203BE}">
      <dgm:prSet/>
      <dgm:spPr/>
      <dgm:t>
        <a:bodyPr/>
        <a:lstStyle/>
        <a:p>
          <a:endParaRPr lang="en-GB"/>
        </a:p>
      </dgm:t>
    </dgm:pt>
    <dgm:pt modelId="{CC312E5D-D5B9-46DE-A8D8-1EEB5CC35071}" type="sibTrans" cxnId="{C7EE0876-80DE-41FC-B99C-34F2765203BE}">
      <dgm:prSet/>
      <dgm:spPr/>
      <dgm:t>
        <a:bodyPr/>
        <a:lstStyle/>
        <a:p>
          <a:endParaRPr lang="en-GB"/>
        </a:p>
      </dgm:t>
    </dgm:pt>
    <dgm:pt modelId="{C1BCB0D1-EC52-4126-BFAE-002B1D38D223}">
      <dgm:prSet/>
      <dgm:spPr/>
      <dgm:t>
        <a:bodyPr/>
        <a:lstStyle/>
        <a:p>
          <a:pPr rtl="0"/>
          <a:r>
            <a:rPr lang="en-GB" dirty="0" smtClean="0"/>
            <a:t>NPC individual and team strategy</a:t>
          </a:r>
          <a:endParaRPr lang="en-GB" dirty="0"/>
        </a:p>
      </dgm:t>
    </dgm:pt>
    <dgm:pt modelId="{8FCE6AF0-6F0B-4F9F-ACF4-167454355988}" type="parTrans" cxnId="{8D1802CE-E734-490E-B70E-6C2566BE732A}">
      <dgm:prSet/>
      <dgm:spPr/>
      <dgm:t>
        <a:bodyPr/>
        <a:lstStyle/>
        <a:p>
          <a:endParaRPr lang="en-GB"/>
        </a:p>
      </dgm:t>
    </dgm:pt>
    <dgm:pt modelId="{A4A7D37E-7186-4428-AFE3-5B121773C8A2}" type="sibTrans" cxnId="{8D1802CE-E734-490E-B70E-6C2566BE732A}">
      <dgm:prSet/>
      <dgm:spPr/>
      <dgm:t>
        <a:bodyPr/>
        <a:lstStyle/>
        <a:p>
          <a:endParaRPr lang="en-GB"/>
        </a:p>
      </dgm:t>
    </dgm:pt>
    <dgm:pt modelId="{DD5E3B63-9AE1-4F90-9830-E6003F88D8FD}">
      <dgm:prSet/>
      <dgm:spPr/>
      <dgm:t>
        <a:bodyPr/>
        <a:lstStyle/>
        <a:p>
          <a:pPr rtl="0"/>
          <a:r>
            <a:rPr lang="en-GB" b="1" dirty="0" smtClean="0"/>
            <a:t>References</a:t>
          </a:r>
          <a:endParaRPr lang="en-GB" b="1" dirty="0"/>
        </a:p>
      </dgm:t>
    </dgm:pt>
    <dgm:pt modelId="{A18F9F86-C715-4BDB-90AF-E5474E599FB7}" type="parTrans" cxnId="{120CD5E4-D76C-47F8-BB2B-DCDCD071E09E}">
      <dgm:prSet/>
      <dgm:spPr/>
      <dgm:t>
        <a:bodyPr/>
        <a:lstStyle/>
        <a:p>
          <a:endParaRPr lang="en-GB"/>
        </a:p>
      </dgm:t>
    </dgm:pt>
    <dgm:pt modelId="{FD9B979C-4FA0-42D8-B632-3BB533D65D70}" type="sibTrans" cxnId="{120CD5E4-D76C-47F8-BB2B-DCDCD071E09E}">
      <dgm:prSet/>
      <dgm:spPr/>
      <dgm:t>
        <a:bodyPr/>
        <a:lstStyle/>
        <a:p>
          <a:endParaRPr lang="en-GB"/>
        </a:p>
      </dgm:t>
    </dgm:pt>
    <dgm:pt modelId="{599660D5-8E45-4A3A-8AA2-7AAF305E8B65}">
      <dgm:prSet/>
      <dgm:spPr/>
      <dgm:t>
        <a:bodyPr/>
        <a:lstStyle/>
        <a:p>
          <a:pPr rtl="0"/>
          <a:r>
            <a:rPr lang="en-GB" dirty="0" err="1" smtClean="0"/>
            <a:t>Orkin</a:t>
          </a:r>
          <a:r>
            <a:rPr lang="en-GB" dirty="0" smtClean="0"/>
            <a:t> (2003, 2006)</a:t>
          </a:r>
          <a:endParaRPr lang="en-GB" dirty="0"/>
        </a:p>
      </dgm:t>
    </dgm:pt>
    <dgm:pt modelId="{F0A79594-3186-41A7-9E55-0F789C7F536D}" type="parTrans" cxnId="{9B70D379-03D2-40D6-9575-25873FBA360C}">
      <dgm:prSet/>
      <dgm:spPr/>
      <dgm:t>
        <a:bodyPr/>
        <a:lstStyle/>
        <a:p>
          <a:endParaRPr lang="en-GB"/>
        </a:p>
      </dgm:t>
    </dgm:pt>
    <dgm:pt modelId="{7D0E1AE4-04F9-4CF8-8529-D7D4375B6E0E}" type="sibTrans" cxnId="{9B70D379-03D2-40D6-9575-25873FBA360C}">
      <dgm:prSet/>
      <dgm:spPr/>
      <dgm:t>
        <a:bodyPr/>
        <a:lstStyle/>
        <a:p>
          <a:endParaRPr lang="en-GB"/>
        </a:p>
      </dgm:t>
    </dgm:pt>
    <dgm:pt modelId="{B8FB41F4-E370-46E2-B9EC-29ABF118E1B4}">
      <dgm:prSet/>
      <dgm:spPr/>
      <dgm:t>
        <a:bodyPr/>
        <a:lstStyle/>
        <a:p>
          <a:pPr rtl="0"/>
          <a:r>
            <a:rPr lang="en-GB" dirty="0" smtClean="0"/>
            <a:t>Huang, Lee-Urban, Munoz-Avila (2005)</a:t>
          </a:r>
          <a:endParaRPr lang="en-GB" dirty="0"/>
        </a:p>
      </dgm:t>
    </dgm:pt>
    <dgm:pt modelId="{5ED91997-9658-4713-841B-52BF82DF498D}" type="parTrans" cxnId="{512E163E-88CD-4C97-93D5-3B718ED6B59E}">
      <dgm:prSet/>
      <dgm:spPr/>
      <dgm:t>
        <a:bodyPr/>
        <a:lstStyle/>
        <a:p>
          <a:endParaRPr lang="en-GB"/>
        </a:p>
      </dgm:t>
    </dgm:pt>
    <dgm:pt modelId="{B80DB239-3D12-4D44-8E98-40A433D0D753}" type="sibTrans" cxnId="{512E163E-88CD-4C97-93D5-3B718ED6B59E}">
      <dgm:prSet/>
      <dgm:spPr/>
      <dgm:t>
        <a:bodyPr/>
        <a:lstStyle/>
        <a:p>
          <a:endParaRPr lang="en-GB"/>
        </a:p>
      </dgm:t>
    </dgm:pt>
    <dgm:pt modelId="{8E1DA04B-4482-46D3-8983-83A8D4DEF9B9}">
      <dgm:prSet/>
      <dgm:spPr/>
      <dgm:t>
        <a:bodyPr/>
        <a:lstStyle/>
        <a:p>
          <a:pPr rtl="0"/>
          <a:r>
            <a:rPr lang="en-GB" dirty="0" smtClean="0"/>
            <a:t>Smith, Lee-Urban, Munoz-Avila (2007)</a:t>
          </a:r>
          <a:endParaRPr lang="en-GB" dirty="0"/>
        </a:p>
      </dgm:t>
    </dgm:pt>
    <dgm:pt modelId="{46317ABD-C84F-4370-833D-F8B5F26D24A0}" type="parTrans" cxnId="{7D8141EF-62C2-48FE-8B97-101BDEE66097}">
      <dgm:prSet/>
      <dgm:spPr/>
      <dgm:t>
        <a:bodyPr/>
        <a:lstStyle/>
        <a:p>
          <a:endParaRPr lang="en-GB"/>
        </a:p>
      </dgm:t>
    </dgm:pt>
    <dgm:pt modelId="{B6756ED3-6D42-4FD1-8F00-9C98EB4E5DB8}" type="sibTrans" cxnId="{7D8141EF-62C2-48FE-8B97-101BDEE66097}">
      <dgm:prSet/>
      <dgm:spPr/>
      <dgm:t>
        <a:bodyPr/>
        <a:lstStyle/>
        <a:p>
          <a:endParaRPr lang="en-GB"/>
        </a:p>
      </dgm:t>
    </dgm:pt>
    <dgm:pt modelId="{53FA8B9B-B6CA-4879-BE6B-58C25FF21037}">
      <dgm:prSet/>
      <dgm:spPr/>
      <dgm:t>
        <a:bodyPr/>
        <a:lstStyle/>
        <a:p>
          <a:pPr rtl="0"/>
          <a:r>
            <a:rPr lang="en-GB" dirty="0" err="1" smtClean="0"/>
            <a:t>Gorniak</a:t>
          </a:r>
          <a:r>
            <a:rPr lang="en-GB" dirty="0" smtClean="0"/>
            <a:t> &amp; Davis (2007)</a:t>
          </a:r>
          <a:endParaRPr lang="en-GB" dirty="0"/>
        </a:p>
      </dgm:t>
    </dgm:pt>
    <dgm:pt modelId="{6AF80A9F-3174-48C5-B760-736EC9576D89}" type="parTrans" cxnId="{8284F0AB-30EA-45BC-AF32-2CD77C7120BC}">
      <dgm:prSet/>
      <dgm:spPr/>
      <dgm:t>
        <a:bodyPr/>
        <a:lstStyle/>
        <a:p>
          <a:endParaRPr lang="en-GB"/>
        </a:p>
      </dgm:t>
    </dgm:pt>
    <dgm:pt modelId="{87FA44F3-3C0E-4028-908C-33AEF6A967C3}" type="sibTrans" cxnId="{8284F0AB-30EA-45BC-AF32-2CD77C7120BC}">
      <dgm:prSet/>
      <dgm:spPr/>
      <dgm:t>
        <a:bodyPr/>
        <a:lstStyle/>
        <a:p>
          <a:endParaRPr lang="en-GB"/>
        </a:p>
      </dgm:t>
    </dgm:pt>
    <dgm:pt modelId="{CBB1ACBE-B509-4A04-887D-1E6BC2084B7D}">
      <dgm:prSet/>
      <dgm:spPr/>
      <dgm:t>
        <a:bodyPr/>
        <a:lstStyle/>
        <a:p>
          <a:pPr rtl="0"/>
          <a:r>
            <a:rPr lang="en-GB" dirty="0" smtClean="0"/>
            <a:t>Role-playing games (RPGs)</a:t>
          </a:r>
          <a:endParaRPr lang="en-GB" dirty="0"/>
        </a:p>
      </dgm:t>
    </dgm:pt>
    <dgm:pt modelId="{7144D546-4EDF-4B1F-964F-510F65A6F829}" type="parTrans" cxnId="{4D1D432F-AA31-485A-9344-DEE55F21147E}">
      <dgm:prSet/>
      <dgm:spPr/>
      <dgm:t>
        <a:bodyPr/>
        <a:lstStyle/>
        <a:p>
          <a:endParaRPr lang="en-GB"/>
        </a:p>
      </dgm:t>
    </dgm:pt>
    <dgm:pt modelId="{7C3A5599-3201-481A-A35F-C36CD4455991}" type="sibTrans" cxnId="{4D1D432F-AA31-485A-9344-DEE55F21147E}">
      <dgm:prSet/>
      <dgm:spPr/>
      <dgm:t>
        <a:bodyPr/>
        <a:lstStyle/>
        <a:p>
          <a:endParaRPr lang="en-GB"/>
        </a:p>
      </dgm:t>
    </dgm:pt>
    <dgm:pt modelId="{D71E3650-1A5D-4A26-9FA7-AD3A107BA2FB}">
      <dgm:prSet/>
      <dgm:spPr/>
      <dgm:t>
        <a:bodyPr/>
        <a:lstStyle/>
        <a:p>
          <a:pPr rtl="0"/>
          <a:r>
            <a:rPr lang="en-GB" dirty="0" smtClean="0"/>
            <a:t>NPC behaviour</a:t>
          </a:r>
          <a:endParaRPr lang="en-GB" dirty="0"/>
        </a:p>
      </dgm:t>
    </dgm:pt>
    <dgm:pt modelId="{91CFB428-34AB-4CF4-BFDE-07659112738C}" type="parTrans" cxnId="{48E25FAA-6EBC-42F3-B0A0-F5C31F608449}">
      <dgm:prSet/>
      <dgm:spPr/>
      <dgm:t>
        <a:bodyPr/>
        <a:lstStyle/>
        <a:p>
          <a:endParaRPr lang="en-GB"/>
        </a:p>
      </dgm:t>
    </dgm:pt>
    <dgm:pt modelId="{C345E681-283E-443A-8761-E727960C7FCB}" type="sibTrans" cxnId="{48E25FAA-6EBC-42F3-B0A0-F5C31F608449}">
      <dgm:prSet/>
      <dgm:spPr/>
      <dgm:t>
        <a:bodyPr/>
        <a:lstStyle/>
        <a:p>
          <a:endParaRPr lang="en-GB"/>
        </a:p>
      </dgm:t>
    </dgm:pt>
    <dgm:pt modelId="{8331B372-43D2-4B92-8834-FF42AE65D719}">
      <dgm:prSet/>
      <dgm:spPr/>
      <dgm:t>
        <a:bodyPr/>
        <a:lstStyle/>
        <a:p>
          <a:pPr rtl="0"/>
          <a:r>
            <a:rPr lang="en-GB" b="1" dirty="0" smtClean="0"/>
            <a:t>References</a:t>
          </a:r>
          <a:endParaRPr lang="en-GB" b="1" dirty="0"/>
        </a:p>
      </dgm:t>
    </dgm:pt>
    <dgm:pt modelId="{012EB054-BAFC-4E11-81F9-6B45885605CB}" type="parTrans" cxnId="{3ED206B3-861E-466A-A2E8-B0415F3500BD}">
      <dgm:prSet/>
      <dgm:spPr/>
      <dgm:t>
        <a:bodyPr/>
        <a:lstStyle/>
        <a:p>
          <a:endParaRPr lang="en-GB"/>
        </a:p>
      </dgm:t>
    </dgm:pt>
    <dgm:pt modelId="{9B45C246-3EEF-4CE4-AB29-204AFC50AC24}" type="sibTrans" cxnId="{3ED206B3-861E-466A-A2E8-B0415F3500BD}">
      <dgm:prSet/>
      <dgm:spPr/>
      <dgm:t>
        <a:bodyPr/>
        <a:lstStyle/>
        <a:p>
          <a:endParaRPr lang="en-GB"/>
        </a:p>
      </dgm:t>
    </dgm:pt>
    <dgm:pt modelId="{92D38851-6521-4211-A71D-BE25AF723C06}">
      <dgm:prSet/>
      <dgm:spPr/>
      <dgm:t>
        <a:bodyPr/>
        <a:lstStyle/>
        <a:p>
          <a:pPr rtl="0"/>
          <a:r>
            <a:rPr lang="en-GB" dirty="0" smtClean="0"/>
            <a:t>Kelly, Botea, Koenig (2008)</a:t>
          </a:r>
          <a:endParaRPr lang="en-GB" dirty="0"/>
        </a:p>
      </dgm:t>
    </dgm:pt>
    <dgm:pt modelId="{1B5204A0-1EB6-4A73-9674-08846631419E}" type="parTrans" cxnId="{6EFAD18D-B992-4783-918D-4AD69387A4F2}">
      <dgm:prSet/>
      <dgm:spPr/>
      <dgm:t>
        <a:bodyPr/>
        <a:lstStyle/>
        <a:p>
          <a:endParaRPr lang="en-GB"/>
        </a:p>
      </dgm:t>
    </dgm:pt>
    <dgm:pt modelId="{6368573C-9819-4D4A-8486-0CCA4A67C014}" type="sibTrans" cxnId="{6EFAD18D-B992-4783-918D-4AD69387A4F2}">
      <dgm:prSet/>
      <dgm:spPr/>
      <dgm:t>
        <a:bodyPr/>
        <a:lstStyle/>
        <a:p>
          <a:endParaRPr lang="en-GB"/>
        </a:p>
      </dgm:t>
    </dgm:pt>
    <dgm:pt modelId="{89B09462-B41C-4DFA-B7A6-292A65C53155}">
      <dgm:prSet/>
      <dgm:spPr/>
      <dgm:t>
        <a:bodyPr/>
        <a:lstStyle/>
        <a:p>
          <a:pPr rtl="0"/>
          <a:r>
            <a:rPr lang="en-US" dirty="0" smtClean="0"/>
            <a:t>Real-time strategy (RTS) games</a:t>
          </a:r>
          <a:endParaRPr lang="en-GB" dirty="0"/>
        </a:p>
      </dgm:t>
    </dgm:pt>
    <dgm:pt modelId="{32FD9AD5-C873-4559-BE5D-F953F1FDC25B}" type="parTrans" cxnId="{F6B2C4A3-E37C-4672-8690-6BAA0521BF3D}">
      <dgm:prSet/>
      <dgm:spPr/>
      <dgm:t>
        <a:bodyPr/>
        <a:lstStyle/>
        <a:p>
          <a:endParaRPr lang="en-GB"/>
        </a:p>
      </dgm:t>
    </dgm:pt>
    <dgm:pt modelId="{C5F76E11-8A3B-467C-B436-FC5703FEE3F1}" type="sibTrans" cxnId="{F6B2C4A3-E37C-4672-8690-6BAA0521BF3D}">
      <dgm:prSet/>
      <dgm:spPr/>
      <dgm:t>
        <a:bodyPr/>
        <a:lstStyle/>
        <a:p>
          <a:endParaRPr lang="en-GB"/>
        </a:p>
      </dgm:t>
    </dgm:pt>
    <dgm:pt modelId="{84205261-EC9C-4CB6-A3CC-807426E58D82}">
      <dgm:prSet/>
      <dgm:spPr/>
      <dgm:t>
        <a:bodyPr/>
        <a:lstStyle/>
        <a:p>
          <a:r>
            <a:rPr lang="en-US" dirty="0" smtClean="0"/>
            <a:t>Accumulate resources</a:t>
          </a:r>
          <a:endParaRPr lang="en-US" dirty="0"/>
        </a:p>
      </dgm:t>
    </dgm:pt>
    <dgm:pt modelId="{7919951D-3566-4CD6-AABB-FBB2C5A332FA}" type="parTrans" cxnId="{45907B04-C6D9-4A1F-A90C-7E724C6E4CEB}">
      <dgm:prSet/>
      <dgm:spPr/>
      <dgm:t>
        <a:bodyPr/>
        <a:lstStyle/>
        <a:p>
          <a:endParaRPr lang="en-GB"/>
        </a:p>
      </dgm:t>
    </dgm:pt>
    <dgm:pt modelId="{9C7318A7-7170-43E2-B9DB-4299362BBF77}" type="sibTrans" cxnId="{45907B04-C6D9-4A1F-A90C-7E724C6E4CEB}">
      <dgm:prSet/>
      <dgm:spPr/>
      <dgm:t>
        <a:bodyPr/>
        <a:lstStyle/>
        <a:p>
          <a:endParaRPr lang="en-GB"/>
        </a:p>
      </dgm:t>
    </dgm:pt>
    <dgm:pt modelId="{5E9F5B72-7F2E-4E41-86D1-5D5B16E2EEA0}">
      <dgm:prSet/>
      <dgm:spPr/>
      <dgm:t>
        <a:bodyPr/>
        <a:lstStyle/>
        <a:p>
          <a:r>
            <a:rPr lang="en-US" dirty="0" smtClean="0"/>
            <a:t>Army deployment and combat</a:t>
          </a:r>
          <a:endParaRPr lang="en-GB" dirty="0"/>
        </a:p>
      </dgm:t>
    </dgm:pt>
    <dgm:pt modelId="{F33B1A65-086E-441F-B9D3-356F25B776DB}" type="parTrans" cxnId="{86F90A8A-1092-45F5-B83C-47D608E931FD}">
      <dgm:prSet/>
      <dgm:spPr/>
      <dgm:t>
        <a:bodyPr/>
        <a:lstStyle/>
        <a:p>
          <a:endParaRPr lang="en-GB"/>
        </a:p>
      </dgm:t>
    </dgm:pt>
    <dgm:pt modelId="{42837355-36F3-419D-B91E-18E6AB72BA6E}" type="sibTrans" cxnId="{86F90A8A-1092-45F5-B83C-47D608E931FD}">
      <dgm:prSet/>
      <dgm:spPr/>
      <dgm:t>
        <a:bodyPr/>
        <a:lstStyle/>
        <a:p>
          <a:endParaRPr lang="en-GB"/>
        </a:p>
      </dgm:t>
    </dgm:pt>
    <dgm:pt modelId="{0301EAA4-0240-41C6-9E9C-6E5C79C98A4D}">
      <dgm:prSet/>
      <dgm:spPr/>
      <dgm:t>
        <a:bodyPr/>
        <a:lstStyle/>
        <a:p>
          <a:r>
            <a:rPr lang="en-US" b="1" dirty="0" smtClean="0">
              <a:solidFill>
                <a:schemeClr val="bg1"/>
              </a:solidFill>
              <a:latin typeface="Corbel" pitchFamily="18" charset="0"/>
            </a:rPr>
            <a:t>References</a:t>
          </a:r>
          <a:endParaRPr lang="en-GB" b="1" dirty="0">
            <a:solidFill>
              <a:schemeClr val="bg1"/>
            </a:solidFill>
          </a:endParaRPr>
        </a:p>
      </dgm:t>
    </dgm:pt>
    <dgm:pt modelId="{1BC6B114-5D52-477A-8D7F-B7BA3F6E2C6C}" type="parTrans" cxnId="{804C0606-E97A-473D-81C7-8D8E0B80F186}">
      <dgm:prSet/>
      <dgm:spPr/>
      <dgm:t>
        <a:bodyPr/>
        <a:lstStyle/>
        <a:p>
          <a:endParaRPr lang="en-GB"/>
        </a:p>
      </dgm:t>
    </dgm:pt>
    <dgm:pt modelId="{7DB7C5A1-64BD-4B4B-BFD9-E4F32AD6B948}" type="sibTrans" cxnId="{804C0606-E97A-473D-81C7-8D8E0B80F186}">
      <dgm:prSet/>
      <dgm:spPr/>
      <dgm:t>
        <a:bodyPr/>
        <a:lstStyle/>
        <a:p>
          <a:endParaRPr lang="en-GB"/>
        </a:p>
      </dgm:t>
    </dgm:pt>
    <dgm:pt modelId="{FEBD85C3-7479-416E-A133-F1A66E4ACF1F}">
      <dgm:prSet/>
      <dgm:spPr/>
      <dgm:t>
        <a:bodyPr/>
        <a:lstStyle/>
        <a:p>
          <a:r>
            <a:rPr lang="en-US" dirty="0" smtClean="0">
              <a:solidFill>
                <a:schemeClr val="bg1"/>
              </a:solidFill>
              <a:latin typeface="Corbel" pitchFamily="18" charset="0"/>
            </a:rPr>
            <a:t>Chan, Fern, Ray, Wilson, Ventura (2007)</a:t>
          </a:r>
          <a:endParaRPr lang="en-US" dirty="0">
            <a:solidFill>
              <a:schemeClr val="bg1"/>
            </a:solidFill>
            <a:latin typeface="Corbel" pitchFamily="18" charset="0"/>
          </a:endParaRPr>
        </a:p>
      </dgm:t>
    </dgm:pt>
    <dgm:pt modelId="{62AC4D03-96C6-4C04-AA1C-455E30D0DA4D}" type="parTrans" cxnId="{D8147317-E7AA-488E-874D-395D21C200C8}">
      <dgm:prSet/>
      <dgm:spPr/>
      <dgm:t>
        <a:bodyPr/>
        <a:lstStyle/>
        <a:p>
          <a:endParaRPr lang="en-GB"/>
        </a:p>
      </dgm:t>
    </dgm:pt>
    <dgm:pt modelId="{F4457FE5-D0BD-400B-92BD-BCF478E87B27}" type="sibTrans" cxnId="{D8147317-E7AA-488E-874D-395D21C200C8}">
      <dgm:prSet/>
      <dgm:spPr/>
      <dgm:t>
        <a:bodyPr/>
        <a:lstStyle/>
        <a:p>
          <a:endParaRPr lang="en-GB"/>
        </a:p>
      </dgm:t>
    </dgm:pt>
    <dgm:pt modelId="{A20DED46-C366-4F3B-9B14-D2E39B4E5899}">
      <dgm:prSet/>
      <dgm:spPr/>
      <dgm:t>
        <a:bodyPr/>
        <a:lstStyle/>
        <a:p>
          <a:r>
            <a:rPr lang="en-US" dirty="0" err="1" smtClean="0">
              <a:solidFill>
                <a:schemeClr val="bg1"/>
              </a:solidFill>
              <a:latin typeface="Corbel" pitchFamily="18" charset="0"/>
            </a:rPr>
            <a:t>Sugandth</a:t>
          </a:r>
          <a:r>
            <a:rPr lang="en-US" dirty="0" smtClean="0">
              <a:solidFill>
                <a:schemeClr val="bg1"/>
              </a:solidFill>
              <a:latin typeface="Corbel" pitchFamily="18" charset="0"/>
            </a:rPr>
            <a:t>, </a:t>
          </a:r>
          <a:r>
            <a:rPr lang="en-US" dirty="0" err="1" smtClean="0">
              <a:solidFill>
                <a:schemeClr val="bg1"/>
              </a:solidFill>
              <a:latin typeface="Corbel" pitchFamily="18" charset="0"/>
            </a:rPr>
            <a:t>Ontanon</a:t>
          </a:r>
          <a:r>
            <a:rPr lang="en-US" dirty="0" smtClean="0">
              <a:solidFill>
                <a:schemeClr val="bg1"/>
              </a:solidFill>
              <a:latin typeface="Corbel" pitchFamily="18" charset="0"/>
            </a:rPr>
            <a:t>, Ram (2008)</a:t>
          </a:r>
          <a:endParaRPr lang="en-US" dirty="0">
            <a:solidFill>
              <a:schemeClr val="bg1"/>
            </a:solidFill>
            <a:latin typeface="Corbel" pitchFamily="18" charset="0"/>
          </a:endParaRPr>
        </a:p>
      </dgm:t>
    </dgm:pt>
    <dgm:pt modelId="{D3057817-EE11-4E4A-A7EE-AE13294D059D}" type="parTrans" cxnId="{D388D634-0731-4139-A422-7AF1A29495A9}">
      <dgm:prSet/>
      <dgm:spPr/>
      <dgm:t>
        <a:bodyPr/>
        <a:lstStyle/>
        <a:p>
          <a:endParaRPr lang="en-GB"/>
        </a:p>
      </dgm:t>
    </dgm:pt>
    <dgm:pt modelId="{B7A32A08-2CDD-4139-9DFA-636B2DD06836}" type="sibTrans" cxnId="{D388D634-0731-4139-A422-7AF1A29495A9}">
      <dgm:prSet/>
      <dgm:spPr/>
      <dgm:t>
        <a:bodyPr/>
        <a:lstStyle/>
        <a:p>
          <a:endParaRPr lang="en-GB"/>
        </a:p>
      </dgm:t>
    </dgm:pt>
    <dgm:pt modelId="{D3712B42-EFFD-4E7F-B4D3-C39DBD41B0C3}">
      <dgm:prSet/>
      <dgm:spPr/>
      <dgm:t>
        <a:bodyPr/>
        <a:lstStyle/>
        <a:p>
          <a:r>
            <a:rPr lang="en-US" dirty="0" smtClean="0">
              <a:solidFill>
                <a:schemeClr val="bg1"/>
              </a:solidFill>
              <a:latin typeface="Corbel" pitchFamily="18" charset="0"/>
            </a:rPr>
            <a:t>Trusty, </a:t>
          </a:r>
          <a:r>
            <a:rPr lang="en-US" dirty="0" err="1" smtClean="0">
              <a:solidFill>
                <a:schemeClr val="bg1"/>
              </a:solidFill>
              <a:latin typeface="Corbel" pitchFamily="18" charset="0"/>
            </a:rPr>
            <a:t>Ontanon</a:t>
          </a:r>
          <a:r>
            <a:rPr lang="en-US" dirty="0" smtClean="0">
              <a:solidFill>
                <a:schemeClr val="bg1"/>
              </a:solidFill>
              <a:latin typeface="Corbel" pitchFamily="18" charset="0"/>
            </a:rPr>
            <a:t>, Ram (2008)</a:t>
          </a:r>
          <a:endParaRPr lang="en-US" dirty="0">
            <a:solidFill>
              <a:schemeClr val="bg1"/>
            </a:solidFill>
            <a:latin typeface="Corbel" pitchFamily="18" charset="0"/>
          </a:endParaRPr>
        </a:p>
      </dgm:t>
    </dgm:pt>
    <dgm:pt modelId="{9BA775CF-7757-47EF-90BB-60FFD4D59694}" type="parTrans" cxnId="{1360E028-0B07-44CE-8033-392A13DC9F3C}">
      <dgm:prSet/>
      <dgm:spPr/>
      <dgm:t>
        <a:bodyPr/>
        <a:lstStyle/>
        <a:p>
          <a:endParaRPr lang="en-GB"/>
        </a:p>
      </dgm:t>
    </dgm:pt>
    <dgm:pt modelId="{BBB18EBA-01F4-4320-B49C-31E6E2FDF6D2}" type="sibTrans" cxnId="{1360E028-0B07-44CE-8033-392A13DC9F3C}">
      <dgm:prSet/>
      <dgm:spPr/>
      <dgm:t>
        <a:bodyPr/>
        <a:lstStyle/>
        <a:p>
          <a:endParaRPr lang="en-GB"/>
        </a:p>
      </dgm:t>
    </dgm:pt>
    <dgm:pt modelId="{BB0C3E0E-77B1-4478-9973-DF9D94D067B6}">
      <dgm:prSet/>
      <dgm:spPr/>
      <dgm:t>
        <a:bodyPr/>
        <a:lstStyle/>
        <a:p>
          <a:r>
            <a:rPr lang="en-US" dirty="0" smtClean="0">
              <a:solidFill>
                <a:schemeClr val="bg1"/>
              </a:solidFill>
              <a:latin typeface="Corbel" pitchFamily="18" charset="0"/>
            </a:rPr>
            <a:t>Chung, </a:t>
          </a:r>
          <a:r>
            <a:rPr lang="en-US" dirty="0" err="1" smtClean="0">
              <a:solidFill>
                <a:schemeClr val="bg1"/>
              </a:solidFill>
              <a:latin typeface="Corbel" pitchFamily="18" charset="0"/>
            </a:rPr>
            <a:t>Buro</a:t>
          </a:r>
          <a:r>
            <a:rPr lang="en-US" dirty="0" smtClean="0">
              <a:solidFill>
                <a:schemeClr val="bg1"/>
              </a:solidFill>
              <a:latin typeface="Corbel" pitchFamily="18" charset="0"/>
            </a:rPr>
            <a:t>, Schaeffer (2005)</a:t>
          </a:r>
          <a:endParaRPr lang="en-US" dirty="0">
            <a:solidFill>
              <a:schemeClr val="bg1"/>
            </a:solidFill>
            <a:latin typeface="Corbel" pitchFamily="18" charset="0"/>
          </a:endParaRPr>
        </a:p>
      </dgm:t>
    </dgm:pt>
    <dgm:pt modelId="{BB24F277-7E8D-4521-A2CF-7112E13456FA}" type="parTrans" cxnId="{E66CE6BF-F1FD-4DE8-9665-9CE909C16668}">
      <dgm:prSet/>
      <dgm:spPr/>
      <dgm:t>
        <a:bodyPr/>
        <a:lstStyle/>
        <a:p>
          <a:endParaRPr lang="en-GB"/>
        </a:p>
      </dgm:t>
    </dgm:pt>
    <dgm:pt modelId="{9B371240-46B6-4704-8759-A86F37FABF49}" type="sibTrans" cxnId="{E66CE6BF-F1FD-4DE8-9665-9CE909C16668}">
      <dgm:prSet/>
      <dgm:spPr/>
      <dgm:t>
        <a:bodyPr/>
        <a:lstStyle/>
        <a:p>
          <a:endParaRPr lang="en-GB"/>
        </a:p>
      </dgm:t>
    </dgm:pt>
    <dgm:pt modelId="{739FCAE4-BF58-4E03-919D-C442779A8D52}">
      <dgm:prSet/>
      <dgm:spPr/>
      <dgm:t>
        <a:bodyPr/>
        <a:lstStyle/>
        <a:p>
          <a:r>
            <a:rPr lang="en-US" dirty="0" smtClean="0">
              <a:solidFill>
                <a:schemeClr val="bg1"/>
              </a:solidFill>
              <a:latin typeface="Corbel" pitchFamily="18" charset="0"/>
            </a:rPr>
            <a:t>Sailor, </a:t>
          </a:r>
          <a:r>
            <a:rPr lang="en-US" dirty="0" err="1" smtClean="0">
              <a:solidFill>
                <a:schemeClr val="bg1"/>
              </a:solidFill>
              <a:latin typeface="Corbel" pitchFamily="18" charset="0"/>
            </a:rPr>
            <a:t>Buro</a:t>
          </a:r>
          <a:r>
            <a:rPr lang="en-US" dirty="0" smtClean="0">
              <a:solidFill>
                <a:schemeClr val="bg1"/>
              </a:solidFill>
              <a:latin typeface="Corbel" pitchFamily="18" charset="0"/>
            </a:rPr>
            <a:t>, </a:t>
          </a:r>
          <a:r>
            <a:rPr lang="en-US" dirty="0" err="1" smtClean="0">
              <a:solidFill>
                <a:schemeClr val="bg1"/>
              </a:solidFill>
              <a:latin typeface="Corbel" pitchFamily="18" charset="0"/>
            </a:rPr>
            <a:t>Lanctot</a:t>
          </a:r>
          <a:r>
            <a:rPr lang="en-US" dirty="0" smtClean="0">
              <a:solidFill>
                <a:schemeClr val="bg1"/>
              </a:solidFill>
              <a:latin typeface="Corbel" pitchFamily="18" charset="0"/>
            </a:rPr>
            <a:t> (2007)</a:t>
          </a:r>
          <a:endParaRPr lang="en-US" dirty="0">
            <a:solidFill>
              <a:schemeClr val="bg1"/>
            </a:solidFill>
            <a:latin typeface="Corbel" pitchFamily="18" charset="0"/>
          </a:endParaRPr>
        </a:p>
      </dgm:t>
    </dgm:pt>
    <dgm:pt modelId="{15FD9ADA-1753-4C6F-9E55-EDA037AFD65F}" type="parTrans" cxnId="{B7D2A60D-25C9-4089-8DB1-1525CDC89965}">
      <dgm:prSet/>
      <dgm:spPr/>
      <dgm:t>
        <a:bodyPr/>
        <a:lstStyle/>
        <a:p>
          <a:endParaRPr lang="en-GB"/>
        </a:p>
      </dgm:t>
    </dgm:pt>
    <dgm:pt modelId="{5DA2056F-3805-484B-AD29-6B07405B302C}" type="sibTrans" cxnId="{B7D2A60D-25C9-4089-8DB1-1525CDC89965}">
      <dgm:prSet/>
      <dgm:spPr/>
      <dgm:t>
        <a:bodyPr/>
        <a:lstStyle/>
        <a:p>
          <a:endParaRPr lang="en-GB"/>
        </a:p>
      </dgm:t>
    </dgm:pt>
    <dgm:pt modelId="{4A4F6F6C-65F0-438F-A5A2-04A9A671764C}" type="pres">
      <dgm:prSet presAssocID="{8DDA4373-B456-4B83-95C8-A028DA377A77}" presName="diagram" presStyleCnt="0">
        <dgm:presLayoutVars>
          <dgm:dir/>
          <dgm:animLvl val="lvl"/>
          <dgm:resizeHandles val="exact"/>
        </dgm:presLayoutVars>
      </dgm:prSet>
      <dgm:spPr/>
      <dgm:t>
        <a:bodyPr/>
        <a:lstStyle/>
        <a:p>
          <a:endParaRPr lang="en-US"/>
        </a:p>
      </dgm:t>
    </dgm:pt>
    <dgm:pt modelId="{20F0A944-7879-4EAD-B788-A0D89070D535}" type="pres">
      <dgm:prSet presAssocID="{218C7EAB-09A1-4798-B395-81E75CFB4BB6}" presName="compNode" presStyleCnt="0"/>
      <dgm:spPr/>
    </dgm:pt>
    <dgm:pt modelId="{76530674-4B6D-47C5-B012-37EC5AEC2244}" type="pres">
      <dgm:prSet presAssocID="{218C7EAB-09A1-4798-B395-81E75CFB4BB6}" presName="childRect" presStyleLbl="bgAcc1" presStyleIdx="0" presStyleCnt="3">
        <dgm:presLayoutVars>
          <dgm:bulletEnabled val="1"/>
        </dgm:presLayoutVars>
      </dgm:prSet>
      <dgm:spPr/>
      <dgm:t>
        <a:bodyPr/>
        <a:lstStyle/>
        <a:p>
          <a:endParaRPr lang="en-US"/>
        </a:p>
      </dgm:t>
    </dgm:pt>
    <dgm:pt modelId="{99777FEB-FA87-4FFC-96CD-8842D6243F68}" type="pres">
      <dgm:prSet presAssocID="{218C7EAB-09A1-4798-B395-81E75CFB4BB6}" presName="parentText" presStyleLbl="node1" presStyleIdx="0" presStyleCnt="0">
        <dgm:presLayoutVars>
          <dgm:chMax val="0"/>
          <dgm:bulletEnabled val="1"/>
        </dgm:presLayoutVars>
      </dgm:prSet>
      <dgm:spPr/>
      <dgm:t>
        <a:bodyPr/>
        <a:lstStyle/>
        <a:p>
          <a:endParaRPr lang="en-US"/>
        </a:p>
      </dgm:t>
    </dgm:pt>
    <dgm:pt modelId="{3BF2CDCE-1745-4F64-A18F-3D56B2169DBE}" type="pres">
      <dgm:prSet presAssocID="{218C7EAB-09A1-4798-B395-81E75CFB4BB6}" presName="parentRect" presStyleLbl="alignNode1" presStyleIdx="0" presStyleCnt="3"/>
      <dgm:spPr/>
      <dgm:t>
        <a:bodyPr/>
        <a:lstStyle/>
        <a:p>
          <a:endParaRPr lang="en-US"/>
        </a:p>
      </dgm:t>
    </dgm:pt>
    <dgm:pt modelId="{C0762040-A970-452C-A3BC-CCD1D7F3568F}" type="pres">
      <dgm:prSet presAssocID="{218C7EAB-09A1-4798-B395-81E75CFB4BB6}" presName="adorn" presStyleLbl="fgAccFollowNode1" presStyleIdx="0" presStyleCnt="3"/>
      <dgm:spPr>
        <a:blipFill rotWithShape="0">
          <a:blip xmlns:r="http://schemas.openxmlformats.org/officeDocument/2006/relationships" r:embed="rId1"/>
          <a:stretch>
            <a:fillRect/>
          </a:stretch>
        </a:blipFill>
      </dgm:spPr>
    </dgm:pt>
    <dgm:pt modelId="{85582EDB-2355-4DEB-A33C-7BFEEF6B1CCF}" type="pres">
      <dgm:prSet presAssocID="{CC312E5D-D5B9-46DE-A8D8-1EEB5CC35071}" presName="sibTrans" presStyleLbl="sibTrans2D1" presStyleIdx="0" presStyleCnt="0"/>
      <dgm:spPr/>
      <dgm:t>
        <a:bodyPr/>
        <a:lstStyle/>
        <a:p>
          <a:endParaRPr lang="en-US"/>
        </a:p>
      </dgm:t>
    </dgm:pt>
    <dgm:pt modelId="{FD7722E5-FF35-4BF1-98E3-2BCE28E0F1E3}" type="pres">
      <dgm:prSet presAssocID="{CBB1ACBE-B509-4A04-887D-1E6BC2084B7D}" presName="compNode" presStyleCnt="0"/>
      <dgm:spPr/>
    </dgm:pt>
    <dgm:pt modelId="{A63E17D4-98AF-49F7-BDA2-88F1CD4EB670}" type="pres">
      <dgm:prSet presAssocID="{CBB1ACBE-B509-4A04-887D-1E6BC2084B7D}" presName="childRect" presStyleLbl="bgAcc1" presStyleIdx="1" presStyleCnt="3">
        <dgm:presLayoutVars>
          <dgm:bulletEnabled val="1"/>
        </dgm:presLayoutVars>
      </dgm:prSet>
      <dgm:spPr/>
      <dgm:t>
        <a:bodyPr/>
        <a:lstStyle/>
        <a:p>
          <a:endParaRPr lang="en-GB"/>
        </a:p>
      </dgm:t>
    </dgm:pt>
    <dgm:pt modelId="{03772438-D302-4C25-856D-DEA9D11CCCED}" type="pres">
      <dgm:prSet presAssocID="{CBB1ACBE-B509-4A04-887D-1E6BC2084B7D}" presName="parentText" presStyleLbl="node1" presStyleIdx="0" presStyleCnt="0">
        <dgm:presLayoutVars>
          <dgm:chMax val="0"/>
          <dgm:bulletEnabled val="1"/>
        </dgm:presLayoutVars>
      </dgm:prSet>
      <dgm:spPr/>
      <dgm:t>
        <a:bodyPr/>
        <a:lstStyle/>
        <a:p>
          <a:endParaRPr lang="en-US"/>
        </a:p>
      </dgm:t>
    </dgm:pt>
    <dgm:pt modelId="{68526A63-B52D-4642-A34C-9C9C65C0BA79}" type="pres">
      <dgm:prSet presAssocID="{CBB1ACBE-B509-4A04-887D-1E6BC2084B7D}" presName="parentRect" presStyleLbl="alignNode1" presStyleIdx="1" presStyleCnt="3"/>
      <dgm:spPr/>
      <dgm:t>
        <a:bodyPr/>
        <a:lstStyle/>
        <a:p>
          <a:endParaRPr lang="en-US"/>
        </a:p>
      </dgm:t>
    </dgm:pt>
    <dgm:pt modelId="{ED18B373-D730-446F-88D5-635F851180C8}" type="pres">
      <dgm:prSet presAssocID="{CBB1ACBE-B509-4A04-887D-1E6BC2084B7D}" presName="adorn" presStyleLbl="fgAccFollowNode1" presStyleIdx="1" presStyleCnt="3"/>
      <dgm:spPr>
        <a:blipFill rotWithShape="0">
          <a:blip xmlns:r="http://schemas.openxmlformats.org/officeDocument/2006/relationships" r:embed="rId2"/>
          <a:stretch>
            <a:fillRect/>
          </a:stretch>
        </a:blipFill>
      </dgm:spPr>
    </dgm:pt>
    <dgm:pt modelId="{37DE4C62-DF51-467D-9BBA-B118DB647B07}" type="pres">
      <dgm:prSet presAssocID="{7C3A5599-3201-481A-A35F-C36CD4455991}" presName="sibTrans" presStyleLbl="sibTrans2D1" presStyleIdx="0" presStyleCnt="0"/>
      <dgm:spPr/>
      <dgm:t>
        <a:bodyPr/>
        <a:lstStyle/>
        <a:p>
          <a:endParaRPr lang="en-US"/>
        </a:p>
      </dgm:t>
    </dgm:pt>
    <dgm:pt modelId="{A6208A19-E071-4246-9EBE-ABF12ED082D6}" type="pres">
      <dgm:prSet presAssocID="{89B09462-B41C-4DFA-B7A6-292A65C53155}" presName="compNode" presStyleCnt="0"/>
      <dgm:spPr/>
    </dgm:pt>
    <dgm:pt modelId="{BD7827DC-6554-41E1-A6D5-8729487B702F}" type="pres">
      <dgm:prSet presAssocID="{89B09462-B41C-4DFA-B7A6-292A65C53155}" presName="childRect" presStyleLbl="bgAcc1" presStyleIdx="2" presStyleCnt="3">
        <dgm:presLayoutVars>
          <dgm:bulletEnabled val="1"/>
        </dgm:presLayoutVars>
      </dgm:prSet>
      <dgm:spPr/>
      <dgm:t>
        <a:bodyPr/>
        <a:lstStyle/>
        <a:p>
          <a:endParaRPr lang="en-GB"/>
        </a:p>
      </dgm:t>
    </dgm:pt>
    <dgm:pt modelId="{867059E9-E724-419B-9787-8384067CC233}" type="pres">
      <dgm:prSet presAssocID="{89B09462-B41C-4DFA-B7A6-292A65C53155}" presName="parentText" presStyleLbl="node1" presStyleIdx="0" presStyleCnt="0">
        <dgm:presLayoutVars>
          <dgm:chMax val="0"/>
          <dgm:bulletEnabled val="1"/>
        </dgm:presLayoutVars>
      </dgm:prSet>
      <dgm:spPr/>
      <dgm:t>
        <a:bodyPr/>
        <a:lstStyle/>
        <a:p>
          <a:endParaRPr lang="en-GB"/>
        </a:p>
      </dgm:t>
    </dgm:pt>
    <dgm:pt modelId="{273F8995-8909-4AD4-A02D-B6B610AA7D8D}" type="pres">
      <dgm:prSet presAssocID="{89B09462-B41C-4DFA-B7A6-292A65C53155}" presName="parentRect" presStyleLbl="alignNode1" presStyleIdx="2" presStyleCnt="3"/>
      <dgm:spPr/>
      <dgm:t>
        <a:bodyPr/>
        <a:lstStyle/>
        <a:p>
          <a:endParaRPr lang="en-GB"/>
        </a:p>
      </dgm:t>
    </dgm:pt>
    <dgm:pt modelId="{4A0A4E85-BAC0-43EC-B145-B0DB5D9C6066}" type="pres">
      <dgm:prSet presAssocID="{89B09462-B41C-4DFA-B7A6-292A65C53155}" presName="adorn" presStyleLbl="fgAccFollowNode1" presStyleIdx="2" presStyleCnt="3"/>
      <dgm:spPr>
        <a:blipFill rotWithShape="0">
          <a:blip xmlns:r="http://schemas.openxmlformats.org/officeDocument/2006/relationships" r:embed="rId3"/>
          <a:stretch>
            <a:fillRect/>
          </a:stretch>
        </a:blipFill>
      </dgm:spPr>
    </dgm:pt>
  </dgm:ptLst>
  <dgm:cxnLst>
    <dgm:cxn modelId="{252065F0-6FF7-4C7C-8E94-0464951F98CC}" type="presOf" srcId="{84205261-EC9C-4CB6-A3CC-807426E58D82}" destId="{BD7827DC-6554-41E1-A6D5-8729487B702F}" srcOrd="0" destOrd="0" presId="urn:microsoft.com/office/officeart/2005/8/layout/bList2"/>
    <dgm:cxn modelId="{F6B2C4A3-E37C-4672-8690-6BAA0521BF3D}" srcId="{8DDA4373-B456-4B83-95C8-A028DA377A77}" destId="{89B09462-B41C-4DFA-B7A6-292A65C53155}" srcOrd="2" destOrd="0" parTransId="{32FD9AD5-C873-4559-BE5D-F953F1FDC25B}" sibTransId="{C5F76E11-8A3B-467C-B436-FC5703FEE3F1}"/>
    <dgm:cxn modelId="{3330524D-726B-43F4-9424-B2DE0AAF8E41}" type="presOf" srcId="{89B09462-B41C-4DFA-B7A6-292A65C53155}" destId="{273F8995-8909-4AD4-A02D-B6B610AA7D8D}" srcOrd="1" destOrd="0" presId="urn:microsoft.com/office/officeart/2005/8/layout/bList2"/>
    <dgm:cxn modelId="{270719E7-516F-48AA-813E-6A239E365AD7}" type="presOf" srcId="{CBB1ACBE-B509-4A04-887D-1E6BC2084B7D}" destId="{68526A63-B52D-4642-A34C-9C9C65C0BA79}" srcOrd="1" destOrd="0" presId="urn:microsoft.com/office/officeart/2005/8/layout/bList2"/>
    <dgm:cxn modelId="{8284F0AB-30EA-45BC-AF32-2CD77C7120BC}" srcId="{DD5E3B63-9AE1-4F90-9830-E6003F88D8FD}" destId="{53FA8B9B-B6CA-4879-BE6B-58C25FF21037}" srcOrd="3" destOrd="0" parTransId="{6AF80A9F-3174-48C5-B760-736EC9576D89}" sibTransId="{87FA44F3-3C0E-4028-908C-33AEF6A967C3}"/>
    <dgm:cxn modelId="{D8147317-E7AA-488E-874D-395D21C200C8}" srcId="{0301EAA4-0240-41C6-9E9C-6E5C79C98A4D}" destId="{FEBD85C3-7479-416E-A133-F1A66E4ACF1F}" srcOrd="0" destOrd="0" parTransId="{62AC4D03-96C6-4C04-AA1C-455E30D0DA4D}" sibTransId="{F4457FE5-D0BD-400B-92BD-BCF478E87B27}"/>
    <dgm:cxn modelId="{AD61E11F-7C28-49B6-B551-1544A7FE0644}" type="presOf" srcId="{0301EAA4-0240-41C6-9E9C-6E5C79C98A4D}" destId="{BD7827DC-6554-41E1-A6D5-8729487B702F}" srcOrd="0" destOrd="2" presId="urn:microsoft.com/office/officeart/2005/8/layout/bList2"/>
    <dgm:cxn modelId="{804C0606-E97A-473D-81C7-8D8E0B80F186}" srcId="{89B09462-B41C-4DFA-B7A6-292A65C53155}" destId="{0301EAA4-0240-41C6-9E9C-6E5C79C98A4D}" srcOrd="2" destOrd="0" parTransId="{1BC6B114-5D52-477A-8D7F-B7BA3F6E2C6C}" sibTransId="{7DB7C5A1-64BD-4B4B-BFD9-E4F32AD6B948}"/>
    <dgm:cxn modelId="{49BE0935-5FF0-4E7C-BF99-3999C64149BB}" type="presOf" srcId="{89B09462-B41C-4DFA-B7A6-292A65C53155}" destId="{867059E9-E724-419B-9787-8384067CC233}" srcOrd="0" destOrd="0" presId="urn:microsoft.com/office/officeart/2005/8/layout/bList2"/>
    <dgm:cxn modelId="{664C6937-E947-4B70-A8E4-1F150C6BEF98}" type="presOf" srcId="{5E9F5B72-7F2E-4E41-86D1-5D5B16E2EEA0}" destId="{BD7827DC-6554-41E1-A6D5-8729487B702F}" srcOrd="0" destOrd="1" presId="urn:microsoft.com/office/officeart/2005/8/layout/bList2"/>
    <dgm:cxn modelId="{D388D634-0731-4139-A422-7AF1A29495A9}" srcId="{0301EAA4-0240-41C6-9E9C-6E5C79C98A4D}" destId="{A20DED46-C366-4F3B-9B14-D2E39B4E5899}" srcOrd="1" destOrd="0" parTransId="{D3057817-EE11-4E4A-A7EE-AE13294D059D}" sibTransId="{B7A32A08-2CDD-4139-9DFA-636B2DD06836}"/>
    <dgm:cxn modelId="{2DB49F71-9395-43EE-A4DB-5D652BCBDA6F}" type="presOf" srcId="{53FA8B9B-B6CA-4879-BE6B-58C25FF21037}" destId="{76530674-4B6D-47C5-B012-37EC5AEC2244}" srcOrd="0" destOrd="5" presId="urn:microsoft.com/office/officeart/2005/8/layout/bList2"/>
    <dgm:cxn modelId="{86F90A8A-1092-45F5-B83C-47D608E931FD}" srcId="{89B09462-B41C-4DFA-B7A6-292A65C53155}" destId="{5E9F5B72-7F2E-4E41-86D1-5D5B16E2EEA0}" srcOrd="1" destOrd="0" parTransId="{F33B1A65-086E-441F-B9D3-356F25B776DB}" sibTransId="{42837355-36F3-419D-B91E-18E6AB72BA6E}"/>
    <dgm:cxn modelId="{B7D2A60D-25C9-4089-8DB1-1525CDC89965}" srcId="{0301EAA4-0240-41C6-9E9C-6E5C79C98A4D}" destId="{739FCAE4-BF58-4E03-919D-C442779A8D52}" srcOrd="4" destOrd="0" parTransId="{15FD9ADA-1753-4C6F-9E55-EDA037AFD65F}" sibTransId="{5DA2056F-3805-484B-AD29-6B07405B302C}"/>
    <dgm:cxn modelId="{3ED206B3-861E-466A-A2E8-B0415F3500BD}" srcId="{CBB1ACBE-B509-4A04-887D-1E6BC2084B7D}" destId="{8331B372-43D2-4B92-8834-FF42AE65D719}" srcOrd="1" destOrd="0" parTransId="{012EB054-BAFC-4E11-81F9-6B45885605CB}" sibTransId="{9B45C246-3EEF-4CE4-AB29-204AFC50AC24}"/>
    <dgm:cxn modelId="{1EEDFCF4-559E-4EE3-AAAA-C9EAAB288670}" type="presOf" srcId="{C1BCB0D1-EC52-4126-BFAE-002B1D38D223}" destId="{76530674-4B6D-47C5-B012-37EC5AEC2244}" srcOrd="0" destOrd="0" presId="urn:microsoft.com/office/officeart/2005/8/layout/bList2"/>
    <dgm:cxn modelId="{BA485773-943F-4212-BFC1-EFAA033C837E}" type="presOf" srcId="{A20DED46-C366-4F3B-9B14-D2E39B4E5899}" destId="{BD7827DC-6554-41E1-A6D5-8729487B702F}" srcOrd="0" destOrd="4" presId="urn:microsoft.com/office/officeart/2005/8/layout/bList2"/>
    <dgm:cxn modelId="{45907B04-C6D9-4A1F-A90C-7E724C6E4CEB}" srcId="{89B09462-B41C-4DFA-B7A6-292A65C53155}" destId="{84205261-EC9C-4CB6-A3CC-807426E58D82}" srcOrd="0" destOrd="0" parTransId="{7919951D-3566-4CD6-AABB-FBB2C5A332FA}" sibTransId="{9C7318A7-7170-43E2-B9DB-4299362BBF77}"/>
    <dgm:cxn modelId="{EAC76C2F-AE5F-472C-8855-EA64FDF324B2}" type="presOf" srcId="{D71E3650-1A5D-4A26-9FA7-AD3A107BA2FB}" destId="{A63E17D4-98AF-49F7-BDA2-88F1CD4EB670}" srcOrd="0" destOrd="0" presId="urn:microsoft.com/office/officeart/2005/8/layout/bList2"/>
    <dgm:cxn modelId="{82D78F34-9AA1-4702-B75E-1BFCBA9392B9}" type="presOf" srcId="{92D38851-6521-4211-A71D-BE25AF723C06}" destId="{A63E17D4-98AF-49F7-BDA2-88F1CD4EB670}" srcOrd="0" destOrd="2" presId="urn:microsoft.com/office/officeart/2005/8/layout/bList2"/>
    <dgm:cxn modelId="{7E8E7718-3C44-4052-BC94-1156694F9BE7}" type="presOf" srcId="{8E1DA04B-4482-46D3-8983-83A8D4DEF9B9}" destId="{76530674-4B6D-47C5-B012-37EC5AEC2244}" srcOrd="0" destOrd="4" presId="urn:microsoft.com/office/officeart/2005/8/layout/bList2"/>
    <dgm:cxn modelId="{E66CE6BF-F1FD-4DE8-9665-9CE909C16668}" srcId="{0301EAA4-0240-41C6-9E9C-6E5C79C98A4D}" destId="{BB0C3E0E-77B1-4478-9973-DF9D94D067B6}" srcOrd="3" destOrd="0" parTransId="{BB24F277-7E8D-4521-A2CF-7112E13456FA}" sibTransId="{9B371240-46B6-4704-8759-A86F37FABF49}"/>
    <dgm:cxn modelId="{0EE5CB88-F317-400F-94CA-83DC0BEF24DB}" type="presOf" srcId="{DD5E3B63-9AE1-4F90-9830-E6003F88D8FD}" destId="{76530674-4B6D-47C5-B012-37EC5AEC2244}" srcOrd="0" destOrd="1" presId="urn:microsoft.com/office/officeart/2005/8/layout/bList2"/>
    <dgm:cxn modelId="{E5FA1849-3996-45DB-927E-41553DE383F0}" type="presOf" srcId="{BB0C3E0E-77B1-4478-9973-DF9D94D067B6}" destId="{BD7827DC-6554-41E1-A6D5-8729487B702F}" srcOrd="0" destOrd="6" presId="urn:microsoft.com/office/officeart/2005/8/layout/bList2"/>
    <dgm:cxn modelId="{D9796226-77B5-48CE-85CA-51DB5090E883}" type="presOf" srcId="{FEBD85C3-7479-416E-A133-F1A66E4ACF1F}" destId="{BD7827DC-6554-41E1-A6D5-8729487B702F}" srcOrd="0" destOrd="3" presId="urn:microsoft.com/office/officeart/2005/8/layout/bList2"/>
    <dgm:cxn modelId="{4D1D432F-AA31-485A-9344-DEE55F21147E}" srcId="{8DDA4373-B456-4B83-95C8-A028DA377A77}" destId="{CBB1ACBE-B509-4A04-887D-1E6BC2084B7D}" srcOrd="1" destOrd="0" parTransId="{7144D546-4EDF-4B1F-964F-510F65A6F829}" sibTransId="{7C3A5599-3201-481A-A35F-C36CD4455991}"/>
    <dgm:cxn modelId="{9B70D379-03D2-40D6-9575-25873FBA360C}" srcId="{DD5E3B63-9AE1-4F90-9830-E6003F88D8FD}" destId="{599660D5-8E45-4A3A-8AA2-7AAF305E8B65}" srcOrd="0" destOrd="0" parTransId="{F0A79594-3186-41A7-9E55-0F789C7F536D}" sibTransId="{7D0E1AE4-04F9-4CF8-8529-D7D4375B6E0E}"/>
    <dgm:cxn modelId="{A7FC0D2A-5CD1-44B3-8AEC-84B81739DCCA}" type="presOf" srcId="{B8FB41F4-E370-46E2-B9EC-29ABF118E1B4}" destId="{76530674-4B6D-47C5-B012-37EC5AEC2244}" srcOrd="0" destOrd="3" presId="urn:microsoft.com/office/officeart/2005/8/layout/bList2"/>
    <dgm:cxn modelId="{B3D314BB-C706-484D-9F4C-8898397AE798}" type="presOf" srcId="{8331B372-43D2-4B92-8834-FF42AE65D719}" destId="{A63E17D4-98AF-49F7-BDA2-88F1CD4EB670}" srcOrd="0" destOrd="1" presId="urn:microsoft.com/office/officeart/2005/8/layout/bList2"/>
    <dgm:cxn modelId="{325D6FE2-40FB-4FE5-838E-4E36D75ABD52}" type="presOf" srcId="{599660D5-8E45-4A3A-8AA2-7AAF305E8B65}" destId="{76530674-4B6D-47C5-B012-37EC5AEC2244}" srcOrd="0" destOrd="2" presId="urn:microsoft.com/office/officeart/2005/8/layout/bList2"/>
    <dgm:cxn modelId="{00958DE5-C2A4-4621-80A5-16ACAC4F2C06}" type="presOf" srcId="{218C7EAB-09A1-4798-B395-81E75CFB4BB6}" destId="{99777FEB-FA87-4FFC-96CD-8842D6243F68}" srcOrd="0" destOrd="0" presId="urn:microsoft.com/office/officeart/2005/8/layout/bList2"/>
    <dgm:cxn modelId="{1360E028-0B07-44CE-8033-392A13DC9F3C}" srcId="{0301EAA4-0240-41C6-9E9C-6E5C79C98A4D}" destId="{D3712B42-EFFD-4E7F-B4D3-C39DBD41B0C3}" srcOrd="2" destOrd="0" parTransId="{9BA775CF-7757-47EF-90BB-60FFD4D59694}" sibTransId="{BBB18EBA-01F4-4320-B49C-31E6E2FDF6D2}"/>
    <dgm:cxn modelId="{C7EE0876-80DE-41FC-B99C-34F2765203BE}" srcId="{8DDA4373-B456-4B83-95C8-A028DA377A77}" destId="{218C7EAB-09A1-4798-B395-81E75CFB4BB6}" srcOrd="0" destOrd="0" parTransId="{B8502479-2657-4C9B-9BA3-A74F03A234D3}" sibTransId="{CC312E5D-D5B9-46DE-A8D8-1EEB5CC35071}"/>
    <dgm:cxn modelId="{317B5A88-6BEF-4672-8841-7354B3086796}" type="presOf" srcId="{739FCAE4-BF58-4E03-919D-C442779A8D52}" destId="{BD7827DC-6554-41E1-A6D5-8729487B702F}" srcOrd="0" destOrd="7" presId="urn:microsoft.com/office/officeart/2005/8/layout/bList2"/>
    <dgm:cxn modelId="{120CD5E4-D76C-47F8-BB2B-DCDCD071E09E}" srcId="{218C7EAB-09A1-4798-B395-81E75CFB4BB6}" destId="{DD5E3B63-9AE1-4F90-9830-E6003F88D8FD}" srcOrd="1" destOrd="0" parTransId="{A18F9F86-C715-4BDB-90AF-E5474E599FB7}" sibTransId="{FD9B979C-4FA0-42D8-B632-3BB533D65D70}"/>
    <dgm:cxn modelId="{704A5289-8EF8-483F-A299-75ABA9FB5BC4}" type="presOf" srcId="{D3712B42-EFFD-4E7F-B4D3-C39DBD41B0C3}" destId="{BD7827DC-6554-41E1-A6D5-8729487B702F}" srcOrd="0" destOrd="5" presId="urn:microsoft.com/office/officeart/2005/8/layout/bList2"/>
    <dgm:cxn modelId="{8D1802CE-E734-490E-B70E-6C2566BE732A}" srcId="{218C7EAB-09A1-4798-B395-81E75CFB4BB6}" destId="{C1BCB0D1-EC52-4126-BFAE-002B1D38D223}" srcOrd="0" destOrd="0" parTransId="{8FCE6AF0-6F0B-4F9F-ACF4-167454355988}" sibTransId="{A4A7D37E-7186-4428-AFE3-5B121773C8A2}"/>
    <dgm:cxn modelId="{C68D1125-E544-490D-A383-8C6A16E1AC53}" type="presOf" srcId="{218C7EAB-09A1-4798-B395-81E75CFB4BB6}" destId="{3BF2CDCE-1745-4F64-A18F-3D56B2169DBE}" srcOrd="1" destOrd="0" presId="urn:microsoft.com/office/officeart/2005/8/layout/bList2"/>
    <dgm:cxn modelId="{990E8C65-60BA-445F-9E5B-6B22B2EE6F64}" type="presOf" srcId="{7C3A5599-3201-481A-A35F-C36CD4455991}" destId="{37DE4C62-DF51-467D-9BBA-B118DB647B07}" srcOrd="0" destOrd="0" presId="urn:microsoft.com/office/officeart/2005/8/layout/bList2"/>
    <dgm:cxn modelId="{512E163E-88CD-4C97-93D5-3B718ED6B59E}" srcId="{DD5E3B63-9AE1-4F90-9830-E6003F88D8FD}" destId="{B8FB41F4-E370-46E2-B9EC-29ABF118E1B4}" srcOrd="1" destOrd="0" parTransId="{5ED91997-9658-4713-841B-52BF82DF498D}" sibTransId="{B80DB239-3D12-4D44-8E98-40A433D0D753}"/>
    <dgm:cxn modelId="{6EFAD18D-B992-4783-918D-4AD69387A4F2}" srcId="{8331B372-43D2-4B92-8834-FF42AE65D719}" destId="{92D38851-6521-4211-A71D-BE25AF723C06}" srcOrd="0" destOrd="0" parTransId="{1B5204A0-1EB6-4A73-9674-08846631419E}" sibTransId="{6368573C-9819-4D4A-8486-0CCA4A67C014}"/>
    <dgm:cxn modelId="{48E25FAA-6EBC-42F3-B0A0-F5C31F608449}" srcId="{CBB1ACBE-B509-4A04-887D-1E6BC2084B7D}" destId="{D71E3650-1A5D-4A26-9FA7-AD3A107BA2FB}" srcOrd="0" destOrd="0" parTransId="{91CFB428-34AB-4CF4-BFDE-07659112738C}" sibTransId="{C345E681-283E-443A-8761-E727960C7FCB}"/>
    <dgm:cxn modelId="{CCC08E30-0409-427B-B7AF-9BB680CBC4FE}" type="presOf" srcId="{CBB1ACBE-B509-4A04-887D-1E6BC2084B7D}" destId="{03772438-D302-4C25-856D-DEA9D11CCCED}" srcOrd="0" destOrd="0" presId="urn:microsoft.com/office/officeart/2005/8/layout/bList2"/>
    <dgm:cxn modelId="{11BCD21F-B01D-49ED-BE14-9F4E7AB5EC53}" type="presOf" srcId="{CC312E5D-D5B9-46DE-A8D8-1EEB5CC35071}" destId="{85582EDB-2355-4DEB-A33C-7BFEEF6B1CCF}" srcOrd="0" destOrd="0" presId="urn:microsoft.com/office/officeart/2005/8/layout/bList2"/>
    <dgm:cxn modelId="{12AA9BA3-78E9-4681-B6F3-115EF65CBC74}" type="presOf" srcId="{8DDA4373-B456-4B83-95C8-A028DA377A77}" destId="{4A4F6F6C-65F0-438F-A5A2-04A9A671764C}" srcOrd="0" destOrd="0" presId="urn:microsoft.com/office/officeart/2005/8/layout/bList2"/>
    <dgm:cxn modelId="{7D8141EF-62C2-48FE-8B97-101BDEE66097}" srcId="{DD5E3B63-9AE1-4F90-9830-E6003F88D8FD}" destId="{8E1DA04B-4482-46D3-8983-83A8D4DEF9B9}" srcOrd="2" destOrd="0" parTransId="{46317ABD-C84F-4370-833D-F8B5F26D24A0}" sibTransId="{B6756ED3-6D42-4FD1-8F00-9C98EB4E5DB8}"/>
    <dgm:cxn modelId="{21A3A213-5AE8-40EA-B23C-0AA6716E1ED0}" type="presParOf" srcId="{4A4F6F6C-65F0-438F-A5A2-04A9A671764C}" destId="{20F0A944-7879-4EAD-B788-A0D89070D535}" srcOrd="0" destOrd="0" presId="urn:microsoft.com/office/officeart/2005/8/layout/bList2"/>
    <dgm:cxn modelId="{E40CEFC8-5850-4DFA-82E6-73020B7653FC}" type="presParOf" srcId="{20F0A944-7879-4EAD-B788-A0D89070D535}" destId="{76530674-4B6D-47C5-B012-37EC5AEC2244}" srcOrd="0" destOrd="0" presId="urn:microsoft.com/office/officeart/2005/8/layout/bList2"/>
    <dgm:cxn modelId="{C2BB5ADF-D485-4E77-8646-6D4D1B299ECF}" type="presParOf" srcId="{20F0A944-7879-4EAD-B788-A0D89070D535}" destId="{99777FEB-FA87-4FFC-96CD-8842D6243F68}" srcOrd="1" destOrd="0" presId="urn:microsoft.com/office/officeart/2005/8/layout/bList2"/>
    <dgm:cxn modelId="{20B5680E-C20F-4D55-B399-9C94E5765306}" type="presParOf" srcId="{20F0A944-7879-4EAD-B788-A0D89070D535}" destId="{3BF2CDCE-1745-4F64-A18F-3D56B2169DBE}" srcOrd="2" destOrd="0" presId="urn:microsoft.com/office/officeart/2005/8/layout/bList2"/>
    <dgm:cxn modelId="{76BBB6C9-D0AC-4148-91CE-E86B335F1215}" type="presParOf" srcId="{20F0A944-7879-4EAD-B788-A0D89070D535}" destId="{C0762040-A970-452C-A3BC-CCD1D7F3568F}" srcOrd="3" destOrd="0" presId="urn:microsoft.com/office/officeart/2005/8/layout/bList2"/>
    <dgm:cxn modelId="{3BD70FBD-D7E6-4137-A74C-A0193F2BE3AA}" type="presParOf" srcId="{4A4F6F6C-65F0-438F-A5A2-04A9A671764C}" destId="{85582EDB-2355-4DEB-A33C-7BFEEF6B1CCF}" srcOrd="1" destOrd="0" presId="urn:microsoft.com/office/officeart/2005/8/layout/bList2"/>
    <dgm:cxn modelId="{CCC859B1-9FAA-47B9-A8C0-6D4B49557AE2}" type="presParOf" srcId="{4A4F6F6C-65F0-438F-A5A2-04A9A671764C}" destId="{FD7722E5-FF35-4BF1-98E3-2BCE28E0F1E3}" srcOrd="2" destOrd="0" presId="urn:microsoft.com/office/officeart/2005/8/layout/bList2"/>
    <dgm:cxn modelId="{E6326311-18CD-4B74-8CB1-4043CE914C57}" type="presParOf" srcId="{FD7722E5-FF35-4BF1-98E3-2BCE28E0F1E3}" destId="{A63E17D4-98AF-49F7-BDA2-88F1CD4EB670}" srcOrd="0" destOrd="0" presId="urn:microsoft.com/office/officeart/2005/8/layout/bList2"/>
    <dgm:cxn modelId="{E12E210A-6404-48E5-B947-7B3AA5403695}" type="presParOf" srcId="{FD7722E5-FF35-4BF1-98E3-2BCE28E0F1E3}" destId="{03772438-D302-4C25-856D-DEA9D11CCCED}" srcOrd="1" destOrd="0" presId="urn:microsoft.com/office/officeart/2005/8/layout/bList2"/>
    <dgm:cxn modelId="{1B82F04E-8F4C-474B-8775-8ECE70E97237}" type="presParOf" srcId="{FD7722E5-FF35-4BF1-98E3-2BCE28E0F1E3}" destId="{68526A63-B52D-4642-A34C-9C9C65C0BA79}" srcOrd="2" destOrd="0" presId="urn:microsoft.com/office/officeart/2005/8/layout/bList2"/>
    <dgm:cxn modelId="{A054686D-7000-4040-83F0-B4BE0212F00A}" type="presParOf" srcId="{FD7722E5-FF35-4BF1-98E3-2BCE28E0F1E3}" destId="{ED18B373-D730-446F-88D5-635F851180C8}" srcOrd="3" destOrd="0" presId="urn:microsoft.com/office/officeart/2005/8/layout/bList2"/>
    <dgm:cxn modelId="{EFB91B47-750E-4EF3-ABFC-F38433FE92D6}" type="presParOf" srcId="{4A4F6F6C-65F0-438F-A5A2-04A9A671764C}" destId="{37DE4C62-DF51-467D-9BBA-B118DB647B07}" srcOrd="3" destOrd="0" presId="urn:microsoft.com/office/officeart/2005/8/layout/bList2"/>
    <dgm:cxn modelId="{CBEF0C8F-3D44-45F3-8667-15F72F0D43FA}" type="presParOf" srcId="{4A4F6F6C-65F0-438F-A5A2-04A9A671764C}" destId="{A6208A19-E071-4246-9EBE-ABF12ED082D6}" srcOrd="4" destOrd="0" presId="urn:microsoft.com/office/officeart/2005/8/layout/bList2"/>
    <dgm:cxn modelId="{A7F13118-4CA8-4D47-BCDA-1BB5A1AF90DD}" type="presParOf" srcId="{A6208A19-E071-4246-9EBE-ABF12ED082D6}" destId="{BD7827DC-6554-41E1-A6D5-8729487B702F}" srcOrd="0" destOrd="0" presId="urn:microsoft.com/office/officeart/2005/8/layout/bList2"/>
    <dgm:cxn modelId="{F90F4B93-A55E-438E-B668-313FC834869F}" type="presParOf" srcId="{A6208A19-E071-4246-9EBE-ABF12ED082D6}" destId="{867059E9-E724-419B-9787-8384067CC233}" srcOrd="1" destOrd="0" presId="urn:microsoft.com/office/officeart/2005/8/layout/bList2"/>
    <dgm:cxn modelId="{4B32689A-E99A-4071-A9ED-62DD759F3F12}" type="presParOf" srcId="{A6208A19-E071-4246-9EBE-ABF12ED082D6}" destId="{273F8995-8909-4AD4-A02D-B6B610AA7D8D}" srcOrd="2" destOrd="0" presId="urn:microsoft.com/office/officeart/2005/8/layout/bList2"/>
    <dgm:cxn modelId="{F2884C4A-55A6-4BD5-84EB-A528DCE6DE57}" type="presParOf" srcId="{A6208A19-E071-4246-9EBE-ABF12ED082D6}" destId="{4A0A4E85-BAC0-43EC-B145-B0DB5D9C6066}" srcOrd="3" destOrd="0" presId="urn:microsoft.com/office/officeart/2005/8/layout/b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0F4B093-DBA9-4CC4-B145-074CC5CC9CBA}" type="doc">
      <dgm:prSet loTypeId="urn:microsoft.com/office/officeart/2005/8/layout/hList1" loCatId="list" qsTypeId="urn:microsoft.com/office/officeart/2005/8/quickstyle/3d1" qsCatId="3D" csTypeId="urn:microsoft.com/office/officeart/2005/8/colors/colorful3" csCatId="colorful" phldr="1"/>
      <dgm:spPr/>
      <dgm:t>
        <a:bodyPr/>
        <a:lstStyle/>
        <a:p>
          <a:endParaRPr lang="en-GB"/>
        </a:p>
      </dgm:t>
    </dgm:pt>
    <dgm:pt modelId="{48CD7A3E-F58B-4D0C-8EAF-DE6F5692C317}">
      <dgm:prSet/>
      <dgm:spPr/>
      <dgm:t>
        <a:bodyPr/>
        <a:lstStyle/>
        <a:p>
          <a:pPr rtl="0"/>
          <a:r>
            <a:rPr lang="en-US" dirty="0" smtClean="0"/>
            <a:t>Good Alternative</a:t>
          </a:r>
          <a:endParaRPr lang="en-US" dirty="0"/>
        </a:p>
      </dgm:t>
    </dgm:pt>
    <dgm:pt modelId="{E2A85CFB-9AEA-4C13-9740-3AB248616E62}" type="parTrans" cxnId="{0E20213D-BAD7-47B2-A38C-EE065178BC52}">
      <dgm:prSet/>
      <dgm:spPr/>
      <dgm:t>
        <a:bodyPr/>
        <a:lstStyle/>
        <a:p>
          <a:endParaRPr lang="en-GB"/>
        </a:p>
      </dgm:t>
    </dgm:pt>
    <dgm:pt modelId="{2810D6A9-AE8B-4086-8ACD-D5F9ED615291}" type="sibTrans" cxnId="{0E20213D-BAD7-47B2-A38C-EE065178BC52}">
      <dgm:prSet/>
      <dgm:spPr/>
      <dgm:t>
        <a:bodyPr/>
        <a:lstStyle/>
        <a:p>
          <a:endParaRPr lang="en-GB"/>
        </a:p>
      </dgm:t>
    </dgm:pt>
    <dgm:pt modelId="{DBD0D779-51EF-44F0-B894-A7C88FC7F575}">
      <dgm:prSet/>
      <dgm:spPr/>
      <dgm:t>
        <a:bodyPr/>
        <a:lstStyle/>
        <a:p>
          <a:pPr rtl="0"/>
          <a:r>
            <a:rPr lang="en-US" dirty="0" smtClean="0"/>
            <a:t>Finite state machines (FSMs)</a:t>
          </a:r>
          <a:endParaRPr lang="en-GB" dirty="0"/>
        </a:p>
      </dgm:t>
    </dgm:pt>
    <dgm:pt modelId="{3507B684-7B67-4B3C-9E49-B2FA43E17795}" type="parTrans" cxnId="{5161AD62-E30B-4FFF-8AEC-81205C0622D8}">
      <dgm:prSet/>
      <dgm:spPr/>
      <dgm:t>
        <a:bodyPr/>
        <a:lstStyle/>
        <a:p>
          <a:endParaRPr lang="en-GB"/>
        </a:p>
      </dgm:t>
    </dgm:pt>
    <dgm:pt modelId="{17C0548A-41C4-40EB-9BE5-DCFF9C9A0A50}" type="sibTrans" cxnId="{5161AD62-E30B-4FFF-8AEC-81205C0622D8}">
      <dgm:prSet/>
      <dgm:spPr/>
      <dgm:t>
        <a:bodyPr/>
        <a:lstStyle/>
        <a:p>
          <a:endParaRPr lang="en-GB"/>
        </a:p>
      </dgm:t>
    </dgm:pt>
    <dgm:pt modelId="{FE4FCE41-94D0-43B7-B714-9488E89F6FC3}">
      <dgm:prSet/>
      <dgm:spPr/>
      <dgm:t>
        <a:bodyPr/>
        <a:lstStyle/>
        <a:p>
          <a:pPr rtl="0"/>
          <a:r>
            <a:rPr lang="en-US" dirty="0" smtClean="0"/>
            <a:t>Manual creation of scripts</a:t>
          </a:r>
          <a:endParaRPr lang="en-GB" dirty="0"/>
        </a:p>
      </dgm:t>
    </dgm:pt>
    <dgm:pt modelId="{B27DD429-D615-4222-8ECE-651257F498DD}" type="parTrans" cxnId="{712EB5AF-B84B-4F08-A6BF-2789B015EF6F}">
      <dgm:prSet/>
      <dgm:spPr/>
      <dgm:t>
        <a:bodyPr/>
        <a:lstStyle/>
        <a:p>
          <a:endParaRPr lang="en-GB"/>
        </a:p>
      </dgm:t>
    </dgm:pt>
    <dgm:pt modelId="{6428A114-BEB6-400E-B98A-5AAF002D034A}" type="sibTrans" cxnId="{712EB5AF-B84B-4F08-A6BF-2789B015EF6F}">
      <dgm:prSet/>
      <dgm:spPr/>
      <dgm:t>
        <a:bodyPr/>
        <a:lstStyle/>
        <a:p>
          <a:endParaRPr lang="en-GB"/>
        </a:p>
      </dgm:t>
    </dgm:pt>
    <dgm:pt modelId="{2DB85887-558E-42ED-99F4-063FB9B315BB}">
      <dgm:prSet/>
      <dgm:spPr/>
      <dgm:t>
        <a:bodyPr/>
        <a:lstStyle/>
        <a:p>
          <a:pPr rtl="0"/>
          <a:r>
            <a:rPr lang="en-US" dirty="0" smtClean="0"/>
            <a:t>Rigid scenario repetition</a:t>
          </a:r>
          <a:endParaRPr lang="en-GB" dirty="0"/>
        </a:p>
      </dgm:t>
    </dgm:pt>
    <dgm:pt modelId="{1B988AEE-7999-492E-A4B3-024C41373BF5}" type="parTrans" cxnId="{D837A960-AD98-41B8-B37E-8D7EE07E7052}">
      <dgm:prSet/>
      <dgm:spPr/>
      <dgm:t>
        <a:bodyPr/>
        <a:lstStyle/>
        <a:p>
          <a:endParaRPr lang="en-GB"/>
        </a:p>
      </dgm:t>
    </dgm:pt>
    <dgm:pt modelId="{00F02494-B33E-49CC-80D5-F5D387A65260}" type="sibTrans" cxnId="{D837A960-AD98-41B8-B37E-8D7EE07E7052}">
      <dgm:prSet/>
      <dgm:spPr/>
      <dgm:t>
        <a:bodyPr/>
        <a:lstStyle/>
        <a:p>
          <a:endParaRPr lang="en-GB"/>
        </a:p>
      </dgm:t>
    </dgm:pt>
    <dgm:pt modelId="{585D6C89-9FCC-4FB4-8BBC-9F2FE1C7195B}">
      <dgm:prSet/>
      <dgm:spPr/>
      <dgm:t>
        <a:bodyPr/>
        <a:lstStyle/>
        <a:p>
          <a:pPr rtl="0"/>
          <a:r>
            <a:rPr lang="en-US" dirty="0" smtClean="0"/>
            <a:t>Achieve Better Functionality</a:t>
          </a:r>
          <a:endParaRPr lang="en-US" dirty="0"/>
        </a:p>
      </dgm:t>
    </dgm:pt>
    <dgm:pt modelId="{E816F3B3-EF11-4E91-B53C-A1B9E3794321}" type="parTrans" cxnId="{E60385F8-4F4F-47A6-B408-1BE0C00EDA8E}">
      <dgm:prSet/>
      <dgm:spPr/>
      <dgm:t>
        <a:bodyPr/>
        <a:lstStyle/>
        <a:p>
          <a:endParaRPr lang="en-GB"/>
        </a:p>
      </dgm:t>
    </dgm:pt>
    <dgm:pt modelId="{72E1E1E0-DEF4-4B2D-BDDA-288114EE66F1}" type="sibTrans" cxnId="{E60385F8-4F4F-47A6-B408-1BE0C00EDA8E}">
      <dgm:prSet/>
      <dgm:spPr/>
      <dgm:t>
        <a:bodyPr/>
        <a:lstStyle/>
        <a:p>
          <a:endParaRPr lang="en-GB"/>
        </a:p>
      </dgm:t>
    </dgm:pt>
    <dgm:pt modelId="{02FAD7AA-6AF7-442A-BEBE-9B6F1D494346}">
      <dgm:prSet/>
      <dgm:spPr/>
      <dgm:t>
        <a:bodyPr/>
        <a:lstStyle/>
        <a:p>
          <a:pPr rtl="0"/>
          <a:r>
            <a:rPr lang="en-US" dirty="0" smtClean="0"/>
            <a:t>NPC coordination</a:t>
          </a:r>
          <a:endParaRPr lang="en-GB" dirty="0"/>
        </a:p>
      </dgm:t>
    </dgm:pt>
    <dgm:pt modelId="{EE3BABF6-DC03-49E1-9891-1150C5BDB6B2}" type="parTrans" cxnId="{C05E6221-01D5-4895-8E10-53852CD0D0FC}">
      <dgm:prSet/>
      <dgm:spPr/>
      <dgm:t>
        <a:bodyPr/>
        <a:lstStyle/>
        <a:p>
          <a:endParaRPr lang="en-GB"/>
        </a:p>
      </dgm:t>
    </dgm:pt>
    <dgm:pt modelId="{B5B5EB43-86FE-47AD-8500-7848B2876072}" type="sibTrans" cxnId="{C05E6221-01D5-4895-8E10-53852CD0D0FC}">
      <dgm:prSet/>
      <dgm:spPr/>
      <dgm:t>
        <a:bodyPr/>
        <a:lstStyle/>
        <a:p>
          <a:endParaRPr lang="en-GB"/>
        </a:p>
      </dgm:t>
    </dgm:pt>
    <dgm:pt modelId="{7624B86A-BE07-4791-9AA4-9D1C1DFA99F0}">
      <dgm:prSet/>
      <dgm:spPr/>
      <dgm:t>
        <a:bodyPr/>
        <a:lstStyle/>
        <a:p>
          <a:pPr rtl="0"/>
          <a:r>
            <a:rPr lang="en-US" dirty="0" smtClean="0"/>
            <a:t>Compute strategies in RTS games</a:t>
          </a:r>
          <a:endParaRPr lang="en-GB" dirty="0"/>
        </a:p>
      </dgm:t>
    </dgm:pt>
    <dgm:pt modelId="{FEBE9794-2F3D-413A-80DC-4A868CADDDB3}" type="parTrans" cxnId="{55139D51-F6F1-4E2E-901C-AF8DFD4DA7F2}">
      <dgm:prSet/>
      <dgm:spPr/>
      <dgm:t>
        <a:bodyPr/>
        <a:lstStyle/>
        <a:p>
          <a:endParaRPr lang="en-GB"/>
        </a:p>
      </dgm:t>
    </dgm:pt>
    <dgm:pt modelId="{74A0B7B5-91A3-4CF1-A3D6-DECBA8B290E8}" type="sibTrans" cxnId="{55139D51-F6F1-4E2E-901C-AF8DFD4DA7F2}">
      <dgm:prSet/>
      <dgm:spPr/>
      <dgm:t>
        <a:bodyPr/>
        <a:lstStyle/>
        <a:p>
          <a:endParaRPr lang="en-GB"/>
        </a:p>
      </dgm:t>
    </dgm:pt>
    <dgm:pt modelId="{DE1E10B1-4CA0-4D93-A3BD-769D5D6539EC}" type="pres">
      <dgm:prSet presAssocID="{70F4B093-DBA9-4CC4-B145-074CC5CC9CBA}" presName="Name0" presStyleCnt="0">
        <dgm:presLayoutVars>
          <dgm:dir/>
          <dgm:animLvl val="lvl"/>
          <dgm:resizeHandles val="exact"/>
        </dgm:presLayoutVars>
      </dgm:prSet>
      <dgm:spPr/>
      <dgm:t>
        <a:bodyPr/>
        <a:lstStyle/>
        <a:p>
          <a:endParaRPr lang="en-US"/>
        </a:p>
      </dgm:t>
    </dgm:pt>
    <dgm:pt modelId="{7DDB6E5B-C267-4EF3-AB6B-DDBA77FFBEE7}" type="pres">
      <dgm:prSet presAssocID="{48CD7A3E-F58B-4D0C-8EAF-DE6F5692C317}" presName="composite" presStyleCnt="0"/>
      <dgm:spPr/>
    </dgm:pt>
    <dgm:pt modelId="{48CC34C4-B628-4278-9279-232DA21C49DB}" type="pres">
      <dgm:prSet presAssocID="{48CD7A3E-F58B-4D0C-8EAF-DE6F5692C317}" presName="parTx" presStyleLbl="alignNode1" presStyleIdx="0" presStyleCnt="2">
        <dgm:presLayoutVars>
          <dgm:chMax val="0"/>
          <dgm:chPref val="0"/>
          <dgm:bulletEnabled val="1"/>
        </dgm:presLayoutVars>
      </dgm:prSet>
      <dgm:spPr/>
      <dgm:t>
        <a:bodyPr/>
        <a:lstStyle/>
        <a:p>
          <a:endParaRPr lang="en-US"/>
        </a:p>
      </dgm:t>
    </dgm:pt>
    <dgm:pt modelId="{1CA3BFBB-39C9-4624-AF00-6956F9DBDCD3}" type="pres">
      <dgm:prSet presAssocID="{48CD7A3E-F58B-4D0C-8EAF-DE6F5692C317}" presName="desTx" presStyleLbl="alignAccFollowNode1" presStyleIdx="0" presStyleCnt="2">
        <dgm:presLayoutVars>
          <dgm:bulletEnabled val="1"/>
        </dgm:presLayoutVars>
      </dgm:prSet>
      <dgm:spPr/>
      <dgm:t>
        <a:bodyPr/>
        <a:lstStyle/>
        <a:p>
          <a:endParaRPr lang="en-US"/>
        </a:p>
      </dgm:t>
    </dgm:pt>
    <dgm:pt modelId="{495D6488-C4D5-4468-8D3F-E9F9E322D4FB}" type="pres">
      <dgm:prSet presAssocID="{2810D6A9-AE8B-4086-8ACD-D5F9ED615291}" presName="space" presStyleCnt="0"/>
      <dgm:spPr/>
    </dgm:pt>
    <dgm:pt modelId="{0CCB2733-B02C-4B9A-9E27-7594CC12141F}" type="pres">
      <dgm:prSet presAssocID="{585D6C89-9FCC-4FB4-8BBC-9F2FE1C7195B}" presName="composite" presStyleCnt="0"/>
      <dgm:spPr/>
    </dgm:pt>
    <dgm:pt modelId="{866E1A08-05A3-4DE7-9399-D9EC88CA75F3}" type="pres">
      <dgm:prSet presAssocID="{585D6C89-9FCC-4FB4-8BBC-9F2FE1C7195B}" presName="parTx" presStyleLbl="alignNode1" presStyleIdx="1" presStyleCnt="2">
        <dgm:presLayoutVars>
          <dgm:chMax val="0"/>
          <dgm:chPref val="0"/>
          <dgm:bulletEnabled val="1"/>
        </dgm:presLayoutVars>
      </dgm:prSet>
      <dgm:spPr/>
      <dgm:t>
        <a:bodyPr/>
        <a:lstStyle/>
        <a:p>
          <a:endParaRPr lang="en-US"/>
        </a:p>
      </dgm:t>
    </dgm:pt>
    <dgm:pt modelId="{CE06E2C0-B3ED-4876-AFB0-345B96C1D6BE}" type="pres">
      <dgm:prSet presAssocID="{585D6C89-9FCC-4FB4-8BBC-9F2FE1C7195B}" presName="desTx" presStyleLbl="alignAccFollowNode1" presStyleIdx="1" presStyleCnt="2">
        <dgm:presLayoutVars>
          <dgm:bulletEnabled val="1"/>
        </dgm:presLayoutVars>
      </dgm:prSet>
      <dgm:spPr/>
      <dgm:t>
        <a:bodyPr/>
        <a:lstStyle/>
        <a:p>
          <a:endParaRPr lang="en-US"/>
        </a:p>
      </dgm:t>
    </dgm:pt>
  </dgm:ptLst>
  <dgm:cxnLst>
    <dgm:cxn modelId="{69C66EFB-A337-49EA-86D6-103E49CE4776}" type="presOf" srcId="{7624B86A-BE07-4791-9AA4-9D1C1DFA99F0}" destId="{CE06E2C0-B3ED-4876-AFB0-345B96C1D6BE}" srcOrd="0" destOrd="1" presId="urn:microsoft.com/office/officeart/2005/8/layout/hList1"/>
    <dgm:cxn modelId="{1D09C5F7-FFBD-474A-B7DD-3A2B3A53FC70}" type="presOf" srcId="{DBD0D779-51EF-44F0-B894-A7C88FC7F575}" destId="{1CA3BFBB-39C9-4624-AF00-6956F9DBDCD3}" srcOrd="0" destOrd="0" presId="urn:microsoft.com/office/officeart/2005/8/layout/hList1"/>
    <dgm:cxn modelId="{A10F64BD-A4C0-4511-BA34-C051C0C8E81C}" type="presOf" srcId="{48CD7A3E-F58B-4D0C-8EAF-DE6F5692C317}" destId="{48CC34C4-B628-4278-9279-232DA21C49DB}" srcOrd="0" destOrd="0" presId="urn:microsoft.com/office/officeart/2005/8/layout/hList1"/>
    <dgm:cxn modelId="{55139D51-F6F1-4E2E-901C-AF8DFD4DA7F2}" srcId="{585D6C89-9FCC-4FB4-8BBC-9F2FE1C7195B}" destId="{7624B86A-BE07-4791-9AA4-9D1C1DFA99F0}" srcOrd="1" destOrd="0" parTransId="{FEBE9794-2F3D-413A-80DC-4A868CADDDB3}" sibTransId="{74A0B7B5-91A3-4CF1-A3D6-DECBA8B290E8}"/>
    <dgm:cxn modelId="{E60385F8-4F4F-47A6-B408-1BE0C00EDA8E}" srcId="{70F4B093-DBA9-4CC4-B145-074CC5CC9CBA}" destId="{585D6C89-9FCC-4FB4-8BBC-9F2FE1C7195B}" srcOrd="1" destOrd="0" parTransId="{E816F3B3-EF11-4E91-B53C-A1B9E3794321}" sibTransId="{72E1E1E0-DEF4-4B2D-BDDA-288114EE66F1}"/>
    <dgm:cxn modelId="{D837A960-AD98-41B8-B37E-8D7EE07E7052}" srcId="{48CD7A3E-F58B-4D0C-8EAF-DE6F5692C317}" destId="{2DB85887-558E-42ED-99F4-063FB9B315BB}" srcOrd="2" destOrd="0" parTransId="{1B988AEE-7999-492E-A4B3-024C41373BF5}" sibTransId="{00F02494-B33E-49CC-80D5-F5D387A65260}"/>
    <dgm:cxn modelId="{C05E6221-01D5-4895-8E10-53852CD0D0FC}" srcId="{585D6C89-9FCC-4FB4-8BBC-9F2FE1C7195B}" destId="{02FAD7AA-6AF7-442A-BEBE-9B6F1D494346}" srcOrd="0" destOrd="0" parTransId="{EE3BABF6-DC03-49E1-9891-1150C5BDB6B2}" sibTransId="{B5B5EB43-86FE-47AD-8500-7848B2876072}"/>
    <dgm:cxn modelId="{A14F3F7C-E640-4436-B8C2-2255C220EEB3}" type="presOf" srcId="{585D6C89-9FCC-4FB4-8BBC-9F2FE1C7195B}" destId="{866E1A08-05A3-4DE7-9399-D9EC88CA75F3}" srcOrd="0" destOrd="0" presId="urn:microsoft.com/office/officeart/2005/8/layout/hList1"/>
    <dgm:cxn modelId="{1C9E78A9-8072-4686-95F3-AE74F9976493}" type="presOf" srcId="{70F4B093-DBA9-4CC4-B145-074CC5CC9CBA}" destId="{DE1E10B1-4CA0-4D93-A3BD-769D5D6539EC}" srcOrd="0" destOrd="0" presId="urn:microsoft.com/office/officeart/2005/8/layout/hList1"/>
    <dgm:cxn modelId="{E9C98E19-BFFE-4322-A6E3-80144CC3BC85}" type="presOf" srcId="{02FAD7AA-6AF7-442A-BEBE-9B6F1D494346}" destId="{CE06E2C0-B3ED-4876-AFB0-345B96C1D6BE}" srcOrd="0" destOrd="0" presId="urn:microsoft.com/office/officeart/2005/8/layout/hList1"/>
    <dgm:cxn modelId="{5161AD62-E30B-4FFF-8AEC-81205C0622D8}" srcId="{48CD7A3E-F58B-4D0C-8EAF-DE6F5692C317}" destId="{DBD0D779-51EF-44F0-B894-A7C88FC7F575}" srcOrd="0" destOrd="0" parTransId="{3507B684-7B67-4B3C-9E49-B2FA43E17795}" sibTransId="{17C0548A-41C4-40EB-9BE5-DCFF9C9A0A50}"/>
    <dgm:cxn modelId="{712EB5AF-B84B-4F08-A6BF-2789B015EF6F}" srcId="{48CD7A3E-F58B-4D0C-8EAF-DE6F5692C317}" destId="{FE4FCE41-94D0-43B7-B714-9488E89F6FC3}" srcOrd="1" destOrd="0" parTransId="{B27DD429-D615-4222-8ECE-651257F498DD}" sibTransId="{6428A114-BEB6-400E-B98A-5AAF002D034A}"/>
    <dgm:cxn modelId="{E1430F0D-6A40-43DC-8E62-4B74757D5D32}" type="presOf" srcId="{2DB85887-558E-42ED-99F4-063FB9B315BB}" destId="{1CA3BFBB-39C9-4624-AF00-6956F9DBDCD3}" srcOrd="0" destOrd="2" presId="urn:microsoft.com/office/officeart/2005/8/layout/hList1"/>
    <dgm:cxn modelId="{0E20213D-BAD7-47B2-A38C-EE065178BC52}" srcId="{70F4B093-DBA9-4CC4-B145-074CC5CC9CBA}" destId="{48CD7A3E-F58B-4D0C-8EAF-DE6F5692C317}" srcOrd="0" destOrd="0" parTransId="{E2A85CFB-9AEA-4C13-9740-3AB248616E62}" sibTransId="{2810D6A9-AE8B-4086-8ACD-D5F9ED615291}"/>
    <dgm:cxn modelId="{4A9740B0-7C61-429E-AB5D-8C5D37D51765}" type="presOf" srcId="{FE4FCE41-94D0-43B7-B714-9488E89F6FC3}" destId="{1CA3BFBB-39C9-4624-AF00-6956F9DBDCD3}" srcOrd="0" destOrd="1" presId="urn:microsoft.com/office/officeart/2005/8/layout/hList1"/>
    <dgm:cxn modelId="{53007255-FC12-4C8D-ACD2-F730A4ADD78A}" type="presParOf" srcId="{DE1E10B1-4CA0-4D93-A3BD-769D5D6539EC}" destId="{7DDB6E5B-C267-4EF3-AB6B-DDBA77FFBEE7}" srcOrd="0" destOrd="0" presId="urn:microsoft.com/office/officeart/2005/8/layout/hList1"/>
    <dgm:cxn modelId="{069125BB-2356-4F4C-BA67-73A9C0AD22E1}" type="presParOf" srcId="{7DDB6E5B-C267-4EF3-AB6B-DDBA77FFBEE7}" destId="{48CC34C4-B628-4278-9279-232DA21C49DB}" srcOrd="0" destOrd="0" presId="urn:microsoft.com/office/officeart/2005/8/layout/hList1"/>
    <dgm:cxn modelId="{9CA4BF09-9B32-4D8A-B0CC-258D86EB9083}" type="presParOf" srcId="{7DDB6E5B-C267-4EF3-AB6B-DDBA77FFBEE7}" destId="{1CA3BFBB-39C9-4624-AF00-6956F9DBDCD3}" srcOrd="1" destOrd="0" presId="urn:microsoft.com/office/officeart/2005/8/layout/hList1"/>
    <dgm:cxn modelId="{0A833DC8-46C5-4674-AB50-2534DB74C667}" type="presParOf" srcId="{DE1E10B1-4CA0-4D93-A3BD-769D5D6539EC}" destId="{495D6488-C4D5-4468-8D3F-E9F9E322D4FB}" srcOrd="1" destOrd="0" presId="urn:microsoft.com/office/officeart/2005/8/layout/hList1"/>
    <dgm:cxn modelId="{616A8652-CF33-4578-8519-9DFE01BD25F4}" type="presParOf" srcId="{DE1E10B1-4CA0-4D93-A3BD-769D5D6539EC}" destId="{0CCB2733-B02C-4B9A-9E27-7594CC12141F}" srcOrd="2" destOrd="0" presId="urn:microsoft.com/office/officeart/2005/8/layout/hList1"/>
    <dgm:cxn modelId="{CF5F8E36-26E1-4066-8609-11569F2F30D2}" type="presParOf" srcId="{0CCB2733-B02C-4B9A-9E27-7594CC12141F}" destId="{866E1A08-05A3-4DE7-9399-D9EC88CA75F3}" srcOrd="0" destOrd="0" presId="urn:microsoft.com/office/officeart/2005/8/layout/hList1"/>
    <dgm:cxn modelId="{EFFCCD8A-1AA0-40B0-B61D-09676E79845C}" type="presParOf" srcId="{0CCB2733-B02C-4B9A-9E27-7594CC12141F}" destId="{CE06E2C0-B3ED-4876-AFB0-345B96C1D6BE}" srcOrd="1" destOrd="0" presId="urn:microsoft.com/office/officeart/2005/8/layout/h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9FFCF6-046A-468F-BF8D-64D310532D22}" type="doc">
      <dgm:prSet loTypeId="urn:microsoft.com/office/officeart/2005/8/layout/hierarchy6" loCatId="hierarchy" qsTypeId="urn:microsoft.com/office/officeart/2005/8/quickstyle/3d1" qsCatId="3D" csTypeId="urn:microsoft.com/office/officeart/2005/8/colors/accent2_1" csCatId="accent2" phldr="1"/>
      <dgm:spPr/>
      <dgm:t>
        <a:bodyPr/>
        <a:lstStyle/>
        <a:p>
          <a:endParaRPr lang="en-GB"/>
        </a:p>
      </dgm:t>
    </dgm:pt>
    <dgm:pt modelId="{CD45DCC3-D6C6-496E-8B41-AABD0E60E836}">
      <dgm:prSet custT="1"/>
      <dgm:spPr/>
      <dgm:t>
        <a:bodyPr/>
        <a:lstStyle/>
        <a:p>
          <a:pPr rtl="0"/>
          <a:r>
            <a:rPr lang="en-GB" sz="1050" dirty="0" smtClean="0"/>
            <a:t>Commercial Games</a:t>
          </a:r>
          <a:endParaRPr lang="en-GB" sz="1050" u="sng" dirty="0"/>
        </a:p>
      </dgm:t>
    </dgm:pt>
    <dgm:pt modelId="{DA3C769E-83FB-44CF-A820-AA5B744F3289}" type="parTrans" cxnId="{CE1255E9-1FA4-4651-8C19-DE4A5DC89D78}">
      <dgm:prSet/>
      <dgm:spPr/>
      <dgm:t>
        <a:bodyPr/>
        <a:lstStyle/>
        <a:p>
          <a:endParaRPr lang="en-GB" sz="2400"/>
        </a:p>
      </dgm:t>
    </dgm:pt>
    <dgm:pt modelId="{D0C4E3D8-41C2-4B46-9BB0-07EF2BFC28A7}" type="sibTrans" cxnId="{CE1255E9-1FA4-4651-8C19-DE4A5DC89D78}">
      <dgm:prSet/>
      <dgm:spPr/>
      <dgm:t>
        <a:bodyPr/>
        <a:lstStyle/>
        <a:p>
          <a:endParaRPr lang="en-GB"/>
        </a:p>
      </dgm:t>
    </dgm:pt>
    <dgm:pt modelId="{55DC346C-B925-42C7-A722-70814678B5D2}">
      <dgm:prSet custT="1"/>
      <dgm:spPr/>
      <dgm:t>
        <a:bodyPr/>
        <a:lstStyle/>
        <a:p>
          <a:pPr rtl="0"/>
          <a:r>
            <a:rPr lang="en-GB" sz="1050" dirty="0" smtClean="0"/>
            <a:t>Reinforcement Learning</a:t>
          </a:r>
          <a:endParaRPr lang="en-GB" sz="1050" b="0" u="sng" dirty="0"/>
        </a:p>
      </dgm:t>
    </dgm:pt>
    <dgm:pt modelId="{5999CD2C-02F7-4151-BA12-6605276B02E2}" type="parTrans" cxnId="{E1EE2167-7231-4C06-A62B-7C0B2BC00BEA}">
      <dgm:prSet/>
      <dgm:spPr/>
      <dgm:t>
        <a:bodyPr/>
        <a:lstStyle/>
        <a:p>
          <a:endParaRPr lang="en-GB" sz="2400"/>
        </a:p>
      </dgm:t>
    </dgm:pt>
    <dgm:pt modelId="{C7B27BAB-AE03-4D71-8220-CA1747E59AF7}" type="sibTrans" cxnId="{E1EE2167-7231-4C06-A62B-7C0B2BC00BEA}">
      <dgm:prSet/>
      <dgm:spPr/>
      <dgm:t>
        <a:bodyPr/>
        <a:lstStyle/>
        <a:p>
          <a:endParaRPr lang="en-GB"/>
        </a:p>
      </dgm:t>
    </dgm:pt>
    <dgm:pt modelId="{653ADA03-F787-41FA-BFB4-BC4F1DCF3B07}">
      <dgm:prSet custT="1"/>
      <dgm:spPr/>
      <dgm:t>
        <a:bodyPr/>
        <a:lstStyle/>
        <a:p>
          <a:pPr rtl="0"/>
          <a:r>
            <a:rPr lang="en-GB" sz="1050" dirty="0" smtClean="0"/>
            <a:t>Next Steps  </a:t>
          </a:r>
          <a:endParaRPr lang="en-GB" sz="1050" dirty="0"/>
        </a:p>
      </dgm:t>
    </dgm:pt>
    <dgm:pt modelId="{AC15D612-AE58-4FD6-82E3-DC7DE4459C2A}" type="parTrans" cxnId="{03A82D87-7BB2-4831-A4CB-C2D7F0B1C450}">
      <dgm:prSet/>
      <dgm:spPr/>
      <dgm:t>
        <a:bodyPr/>
        <a:lstStyle/>
        <a:p>
          <a:endParaRPr lang="en-GB" sz="2400"/>
        </a:p>
      </dgm:t>
    </dgm:pt>
    <dgm:pt modelId="{CFC3C8C3-0A9C-4DFE-B488-B850294FC385}" type="sibTrans" cxnId="{03A82D87-7BB2-4831-A4CB-C2D7F0B1C450}">
      <dgm:prSet/>
      <dgm:spPr/>
      <dgm:t>
        <a:bodyPr/>
        <a:lstStyle/>
        <a:p>
          <a:endParaRPr lang="en-GB"/>
        </a:p>
      </dgm:t>
    </dgm:pt>
    <dgm:pt modelId="{FCB87CB8-02D8-4B08-8B81-1E77D3B4C295}">
      <dgm:prSet custT="1"/>
      <dgm:spPr/>
      <dgm:t>
        <a:bodyPr/>
        <a:lstStyle/>
        <a:p>
          <a:pPr rtl="0"/>
          <a:r>
            <a:rPr lang="en-GB" sz="1050" dirty="0" err="1" smtClean="0"/>
            <a:t>Testbeds</a:t>
          </a:r>
          <a:endParaRPr lang="en-GB" sz="1050" u="sng" dirty="0"/>
        </a:p>
      </dgm:t>
    </dgm:pt>
    <dgm:pt modelId="{923E95D8-C436-4731-A36D-7E829C00350E}" type="parTrans" cxnId="{E929F6C8-28C8-44FB-B11C-E68FD4DD63DA}">
      <dgm:prSet/>
      <dgm:spPr/>
      <dgm:t>
        <a:bodyPr/>
        <a:lstStyle/>
        <a:p>
          <a:endParaRPr lang="en-GB" sz="2400"/>
        </a:p>
      </dgm:t>
    </dgm:pt>
    <dgm:pt modelId="{F2EB14CD-0CCB-4391-A4A5-D962510EA800}" type="sibTrans" cxnId="{E929F6C8-28C8-44FB-B11C-E68FD4DD63DA}">
      <dgm:prSet/>
      <dgm:spPr/>
      <dgm:t>
        <a:bodyPr/>
        <a:lstStyle/>
        <a:p>
          <a:endParaRPr lang="en-GB"/>
        </a:p>
      </dgm:t>
    </dgm:pt>
    <dgm:pt modelId="{FBEEC2F0-1ECA-41B3-A5D1-D384D55D19DD}">
      <dgm:prSet custT="1"/>
      <dgm:spPr/>
      <dgm:t>
        <a:bodyPr/>
        <a:lstStyle/>
        <a:p>
          <a:pPr rtl="0"/>
          <a:r>
            <a:rPr lang="en-GB" sz="1050" dirty="0" smtClean="0"/>
            <a:t>Future Challenges</a:t>
          </a:r>
          <a:endParaRPr lang="en-GB" sz="1050" u="sng" dirty="0"/>
        </a:p>
      </dgm:t>
    </dgm:pt>
    <dgm:pt modelId="{6079BCE7-1F55-4649-96D5-B15F3957D5CE}" type="parTrans" cxnId="{756CFA8E-746B-4263-9283-A6C3FFF7A464}">
      <dgm:prSet/>
      <dgm:spPr/>
      <dgm:t>
        <a:bodyPr/>
        <a:lstStyle/>
        <a:p>
          <a:endParaRPr lang="en-GB" sz="2400"/>
        </a:p>
      </dgm:t>
    </dgm:pt>
    <dgm:pt modelId="{845018AF-D402-4AAD-A978-B65413053C0B}" type="sibTrans" cxnId="{756CFA8E-746B-4263-9283-A6C3FFF7A464}">
      <dgm:prSet/>
      <dgm:spPr/>
      <dgm:t>
        <a:bodyPr/>
        <a:lstStyle/>
        <a:p>
          <a:endParaRPr lang="en-GB"/>
        </a:p>
      </dgm:t>
    </dgm:pt>
    <dgm:pt modelId="{845D149C-1554-4A2D-B0D7-A5E54ECF21B2}">
      <dgm:prSet custT="1"/>
      <dgm:spPr/>
      <dgm:t>
        <a:bodyPr/>
        <a:lstStyle/>
        <a:p>
          <a:pPr rtl="0"/>
          <a:r>
            <a:rPr lang="en-GB" sz="1050" dirty="0" smtClean="0"/>
            <a:t>Tutorial </a:t>
          </a:r>
          <a:endParaRPr lang="en-GB" sz="1050" u="sng" dirty="0"/>
        </a:p>
      </dgm:t>
    </dgm:pt>
    <dgm:pt modelId="{B076CD08-95F1-4FF1-9725-435F1497F979}" type="parTrans" cxnId="{F6BBE739-3053-4703-AD9E-2C5BC1DBB3A6}">
      <dgm:prSet/>
      <dgm:spPr/>
      <dgm:t>
        <a:bodyPr/>
        <a:lstStyle/>
        <a:p>
          <a:endParaRPr lang="en-GB"/>
        </a:p>
      </dgm:t>
    </dgm:pt>
    <dgm:pt modelId="{C56FCB3E-6028-4DC9-81F3-D067A5961B3A}" type="sibTrans" cxnId="{F6BBE739-3053-4703-AD9E-2C5BC1DBB3A6}">
      <dgm:prSet/>
      <dgm:spPr/>
      <dgm:t>
        <a:bodyPr/>
        <a:lstStyle/>
        <a:p>
          <a:endParaRPr lang="en-GB"/>
        </a:p>
      </dgm:t>
    </dgm:pt>
    <dgm:pt modelId="{1026AB08-8087-491A-97D8-90ADE5C68B3F}">
      <dgm:prSet custT="1"/>
      <dgm:spPr/>
      <dgm:t>
        <a:bodyPr/>
        <a:lstStyle/>
        <a:p>
          <a:pPr rtl="0"/>
          <a:r>
            <a:rPr lang="en-GB" sz="1050" dirty="0" smtClean="0"/>
            <a:t>Introduction</a:t>
          </a:r>
          <a:endParaRPr lang="en-GB" sz="1050" u="sng" dirty="0"/>
        </a:p>
      </dgm:t>
    </dgm:pt>
    <dgm:pt modelId="{598CBBDB-26CD-4570-B31F-F827FD620CB1}" type="sibTrans" cxnId="{9C4451A5-8714-401E-BF31-C30194E2D3D2}">
      <dgm:prSet/>
      <dgm:spPr/>
      <dgm:t>
        <a:bodyPr/>
        <a:lstStyle/>
        <a:p>
          <a:endParaRPr lang="en-GB"/>
        </a:p>
      </dgm:t>
    </dgm:pt>
    <dgm:pt modelId="{3BDB1AD8-4E8A-4E0A-A997-45F9AEF4F830}" type="parTrans" cxnId="{9C4451A5-8714-401E-BF31-C30194E2D3D2}">
      <dgm:prSet/>
      <dgm:spPr/>
      <dgm:t>
        <a:bodyPr/>
        <a:lstStyle/>
        <a:p>
          <a:endParaRPr lang="en-GB" sz="2400"/>
        </a:p>
      </dgm:t>
    </dgm:pt>
    <dgm:pt modelId="{14094B35-6AE4-467E-9EF5-2F0AF67596B1}">
      <dgm:prSet custT="1"/>
      <dgm:spPr/>
      <dgm:t>
        <a:bodyPr/>
        <a:lstStyle/>
        <a:p>
          <a:pPr rtl="0"/>
          <a:r>
            <a:rPr lang="en-GB" sz="1050" dirty="0" smtClean="0"/>
            <a:t>Coffee Break</a:t>
          </a:r>
          <a:endParaRPr lang="en-GB" sz="1050" u="sng" dirty="0"/>
        </a:p>
      </dgm:t>
    </dgm:pt>
    <dgm:pt modelId="{747C7F7D-FCD5-4DE3-84F4-085B3274B055}" type="parTrans" cxnId="{B2FE1D28-7444-401A-A87E-9219F5B857A1}">
      <dgm:prSet/>
      <dgm:spPr/>
      <dgm:t>
        <a:bodyPr/>
        <a:lstStyle/>
        <a:p>
          <a:endParaRPr lang="en-GB" sz="2400"/>
        </a:p>
      </dgm:t>
    </dgm:pt>
    <dgm:pt modelId="{E8B2154E-19B1-4F3E-A1A6-3C844EFAD04F}" type="sibTrans" cxnId="{B2FE1D28-7444-401A-A87E-9219F5B857A1}">
      <dgm:prSet/>
      <dgm:spPr/>
      <dgm:t>
        <a:bodyPr/>
        <a:lstStyle/>
        <a:p>
          <a:endParaRPr lang="en-GB"/>
        </a:p>
      </dgm:t>
    </dgm:pt>
    <dgm:pt modelId="{DAFFBA6F-39BE-4EBB-ADA6-41A56C147FBA}">
      <dgm:prSet custT="1"/>
      <dgm:spPr/>
      <dgm:t>
        <a:bodyPr/>
        <a:lstStyle/>
        <a:p>
          <a:pPr rtl="0"/>
          <a:r>
            <a:rPr lang="en-GB" sz="1050" u="none" dirty="0" smtClean="0"/>
            <a:t>Planning in Games</a:t>
          </a:r>
          <a:endParaRPr lang="en-GB" sz="1050" u="none" dirty="0"/>
        </a:p>
      </dgm:t>
    </dgm:pt>
    <dgm:pt modelId="{6ABCC336-EC9E-4E83-BF4F-200E4E273767}" type="parTrans" cxnId="{EF3188F5-D6B2-4120-B437-F948A2FD12A8}">
      <dgm:prSet/>
      <dgm:spPr/>
      <dgm:t>
        <a:bodyPr/>
        <a:lstStyle/>
        <a:p>
          <a:endParaRPr lang="en-GB"/>
        </a:p>
      </dgm:t>
    </dgm:pt>
    <dgm:pt modelId="{E65C4C2A-8D1F-42D9-A5FD-ADB049FD613D}" type="sibTrans" cxnId="{EF3188F5-D6B2-4120-B437-F948A2FD12A8}">
      <dgm:prSet/>
      <dgm:spPr/>
      <dgm:t>
        <a:bodyPr/>
        <a:lstStyle/>
        <a:p>
          <a:endParaRPr lang="en-GB"/>
        </a:p>
      </dgm:t>
    </dgm:pt>
    <dgm:pt modelId="{51050C63-2D90-4F03-8481-9D5DBABF99C7}">
      <dgm:prSet custT="1"/>
      <dgm:spPr/>
      <dgm:t>
        <a:bodyPr/>
        <a:lstStyle/>
        <a:p>
          <a:pPr rtl="0"/>
          <a:r>
            <a:rPr lang="en-GB" sz="1050" dirty="0" smtClean="0"/>
            <a:t>Machine Learning</a:t>
          </a:r>
          <a:endParaRPr lang="en-GB" sz="1050" u="sng" dirty="0"/>
        </a:p>
      </dgm:t>
    </dgm:pt>
    <dgm:pt modelId="{39F4BD58-EE48-4043-8699-6BF14891BEB2}" type="parTrans" cxnId="{E69C2A53-33AF-47A3-8B98-30CD2FE46447}">
      <dgm:prSet/>
      <dgm:spPr/>
    </dgm:pt>
    <dgm:pt modelId="{5327A117-42D5-4F47-AD9C-E64FFE74711E}" type="sibTrans" cxnId="{E69C2A53-33AF-47A3-8B98-30CD2FE46447}">
      <dgm:prSet/>
      <dgm:spPr/>
    </dgm:pt>
    <dgm:pt modelId="{0318326C-A859-4106-85A8-F762E833C8B3}">
      <dgm:prSet custT="1"/>
      <dgm:spPr/>
      <dgm:t>
        <a:bodyPr/>
        <a:lstStyle/>
        <a:p>
          <a:pPr rtl="0"/>
          <a:r>
            <a:rPr lang="en-GB" sz="1050" b="0" u="none" dirty="0" smtClean="0"/>
            <a:t>Unsupervised Learning</a:t>
          </a:r>
          <a:endParaRPr lang="en-GB" sz="1050" b="0" u="none" dirty="0"/>
        </a:p>
      </dgm:t>
    </dgm:pt>
    <dgm:pt modelId="{372A7DB1-D09B-4E96-A049-CA00F0A67171}" type="parTrans" cxnId="{B45A6F34-C1D2-4F25-8914-15AC8713B4A1}">
      <dgm:prSet/>
      <dgm:spPr/>
    </dgm:pt>
    <dgm:pt modelId="{C8DF85BC-905F-4D0D-B030-6AA48F8209B4}" type="sibTrans" cxnId="{B45A6F34-C1D2-4F25-8914-15AC8713B4A1}">
      <dgm:prSet/>
      <dgm:spPr/>
    </dgm:pt>
    <dgm:pt modelId="{0BCCED37-60EF-4BCB-A1C6-1BCA5ADF6C9F}">
      <dgm:prSet custT="1"/>
      <dgm:spPr/>
      <dgm:t>
        <a:bodyPr/>
        <a:lstStyle/>
        <a:p>
          <a:pPr rtl="0"/>
          <a:r>
            <a:rPr lang="en-GB" sz="1050" b="0" u="none" dirty="0" smtClean="0"/>
            <a:t>Supervised Learning</a:t>
          </a:r>
          <a:endParaRPr lang="en-GB" sz="1050" b="0" u="none" dirty="0"/>
        </a:p>
      </dgm:t>
    </dgm:pt>
    <dgm:pt modelId="{FA5A3786-0D42-4120-AED0-E06B743DD300}" type="parTrans" cxnId="{D31B1482-874E-4758-A639-0DFEEF18B203}">
      <dgm:prSet/>
      <dgm:spPr/>
    </dgm:pt>
    <dgm:pt modelId="{AFC9F12B-4294-4C32-9B66-0EA45EF93DCF}" type="sibTrans" cxnId="{D31B1482-874E-4758-A639-0DFEEF18B203}">
      <dgm:prSet/>
      <dgm:spPr/>
    </dgm:pt>
    <dgm:pt modelId="{4FC35E05-4C3C-4663-85D5-090A539F0871}">
      <dgm:prSet custT="1">
        <dgm:style>
          <a:lnRef idx="0">
            <a:schemeClr val="accent5"/>
          </a:lnRef>
          <a:fillRef idx="3">
            <a:schemeClr val="accent5"/>
          </a:fillRef>
          <a:effectRef idx="3">
            <a:schemeClr val="accent5"/>
          </a:effectRef>
          <a:fontRef idx="minor">
            <a:schemeClr val="lt1"/>
          </a:fontRef>
        </dgm:style>
      </dgm:prSet>
      <dgm:spPr/>
      <dgm:t>
        <a:bodyPr/>
        <a:lstStyle/>
        <a:p>
          <a:pPr rtl="0"/>
          <a:r>
            <a:rPr lang="en-GB" sz="1050" u="none" dirty="0" smtClean="0"/>
            <a:t>Artificial Intelligence</a:t>
          </a:r>
          <a:endParaRPr lang="en-GB" sz="1050" u="sng" dirty="0"/>
        </a:p>
      </dgm:t>
    </dgm:pt>
    <dgm:pt modelId="{DBB2393A-061A-4F1E-801F-5048B8F2B7E8}" type="parTrans" cxnId="{2EF9E8E5-532D-4F6A-BB41-58DAB1474BD7}">
      <dgm:prSet/>
      <dgm:spPr/>
    </dgm:pt>
    <dgm:pt modelId="{7BCD03CC-D2E9-48D3-926C-E8E548450EF4}" type="sibTrans" cxnId="{2EF9E8E5-532D-4F6A-BB41-58DAB1474BD7}">
      <dgm:prSet/>
      <dgm:spPr/>
    </dgm:pt>
    <dgm:pt modelId="{54F1F2E3-6CDB-4894-9493-B7ACE9A981B0}">
      <dgm:prSet custT="1">
        <dgm:style>
          <a:lnRef idx="0">
            <a:schemeClr val="accent4"/>
          </a:lnRef>
          <a:fillRef idx="3">
            <a:schemeClr val="accent4"/>
          </a:fillRef>
          <a:effectRef idx="3">
            <a:schemeClr val="accent4"/>
          </a:effectRef>
          <a:fontRef idx="minor">
            <a:schemeClr val="lt1"/>
          </a:fontRef>
        </dgm:style>
      </dgm:prSet>
      <dgm:spPr/>
      <dgm:t>
        <a:bodyPr/>
        <a:lstStyle/>
        <a:p>
          <a:pPr rtl="0"/>
          <a:r>
            <a:rPr lang="en-GB" sz="1050" u="none" dirty="0" err="1" smtClean="0"/>
            <a:t>Pathfinding</a:t>
          </a:r>
          <a:endParaRPr lang="en-GB" sz="1050" u="sng" dirty="0"/>
        </a:p>
      </dgm:t>
    </dgm:pt>
    <dgm:pt modelId="{9768AA4E-9A1E-4AC9-AC51-42AACBA1FAB5}" type="parTrans" cxnId="{F552FC13-635C-4999-A3AB-FDA0B1F73C56}">
      <dgm:prSet/>
      <dgm:spPr/>
    </dgm:pt>
    <dgm:pt modelId="{75847CCA-6E9E-426F-AC86-8A9EC19170C4}" type="sibTrans" cxnId="{F552FC13-635C-4999-A3AB-FDA0B1F73C56}">
      <dgm:prSet/>
      <dgm:spPr/>
    </dgm:pt>
    <dgm:pt modelId="{839AB42A-1BD7-4C45-B12A-F18A2D5E95A3}" type="pres">
      <dgm:prSet presAssocID="{279FFCF6-046A-468F-BF8D-64D310532D22}" presName="mainComposite" presStyleCnt="0">
        <dgm:presLayoutVars>
          <dgm:chPref val="1"/>
          <dgm:dir/>
          <dgm:animOne val="branch"/>
          <dgm:animLvl val="lvl"/>
          <dgm:resizeHandles val="exact"/>
        </dgm:presLayoutVars>
      </dgm:prSet>
      <dgm:spPr/>
      <dgm:t>
        <a:bodyPr/>
        <a:lstStyle/>
        <a:p>
          <a:endParaRPr lang="en-GB"/>
        </a:p>
      </dgm:t>
    </dgm:pt>
    <dgm:pt modelId="{6B44DB8C-12B9-47ED-BD3C-871483B63F28}" type="pres">
      <dgm:prSet presAssocID="{279FFCF6-046A-468F-BF8D-64D310532D22}" presName="hierFlow" presStyleCnt="0"/>
      <dgm:spPr/>
      <dgm:t>
        <a:bodyPr/>
        <a:lstStyle/>
        <a:p>
          <a:endParaRPr lang="en-GB"/>
        </a:p>
      </dgm:t>
    </dgm:pt>
    <dgm:pt modelId="{3615DBAF-8C76-435F-BC29-0A1C8E2C9689}" type="pres">
      <dgm:prSet presAssocID="{279FFCF6-046A-468F-BF8D-64D310532D22}" presName="hierChild1" presStyleCnt="0">
        <dgm:presLayoutVars>
          <dgm:chPref val="1"/>
          <dgm:animOne val="branch"/>
          <dgm:animLvl val="lvl"/>
        </dgm:presLayoutVars>
      </dgm:prSet>
      <dgm:spPr/>
      <dgm:t>
        <a:bodyPr/>
        <a:lstStyle/>
        <a:p>
          <a:endParaRPr lang="en-GB"/>
        </a:p>
      </dgm:t>
    </dgm:pt>
    <dgm:pt modelId="{50D99077-FBD2-4CF7-A862-6B739EE59979}" type="pres">
      <dgm:prSet presAssocID="{845D149C-1554-4A2D-B0D7-A5E54ECF21B2}" presName="Name14" presStyleCnt="0"/>
      <dgm:spPr/>
      <dgm:t>
        <a:bodyPr/>
        <a:lstStyle/>
        <a:p>
          <a:endParaRPr lang="en-GB"/>
        </a:p>
      </dgm:t>
    </dgm:pt>
    <dgm:pt modelId="{12D9A0DC-BFF3-4AC9-B698-F141E29AEE36}" type="pres">
      <dgm:prSet presAssocID="{845D149C-1554-4A2D-B0D7-A5E54ECF21B2}" presName="level1Shape" presStyleLbl="node0" presStyleIdx="0" presStyleCnt="1">
        <dgm:presLayoutVars>
          <dgm:chPref val="3"/>
        </dgm:presLayoutVars>
      </dgm:prSet>
      <dgm:spPr/>
      <dgm:t>
        <a:bodyPr/>
        <a:lstStyle/>
        <a:p>
          <a:endParaRPr lang="en-GB"/>
        </a:p>
      </dgm:t>
    </dgm:pt>
    <dgm:pt modelId="{58B933BB-B783-492B-A844-5FAB7E39046B}" type="pres">
      <dgm:prSet presAssocID="{845D149C-1554-4A2D-B0D7-A5E54ECF21B2}" presName="hierChild2" presStyleCnt="0"/>
      <dgm:spPr/>
      <dgm:t>
        <a:bodyPr/>
        <a:lstStyle/>
        <a:p>
          <a:endParaRPr lang="en-GB"/>
        </a:p>
      </dgm:t>
    </dgm:pt>
    <dgm:pt modelId="{D85C2BCB-0025-4147-8CC2-7B6784969D35}" type="pres">
      <dgm:prSet presAssocID="{3BDB1AD8-4E8A-4E0A-A997-45F9AEF4F830}" presName="Name19" presStyleLbl="parChTrans1D2" presStyleIdx="0" presStyleCnt="5"/>
      <dgm:spPr/>
      <dgm:t>
        <a:bodyPr/>
        <a:lstStyle/>
        <a:p>
          <a:endParaRPr lang="en-GB"/>
        </a:p>
      </dgm:t>
    </dgm:pt>
    <dgm:pt modelId="{2472313D-D96A-4E52-A6D3-ED77E6113424}" type="pres">
      <dgm:prSet presAssocID="{1026AB08-8087-491A-97D8-90ADE5C68B3F}" presName="Name21" presStyleCnt="0"/>
      <dgm:spPr/>
      <dgm:t>
        <a:bodyPr/>
        <a:lstStyle/>
        <a:p>
          <a:endParaRPr lang="en-GB"/>
        </a:p>
      </dgm:t>
    </dgm:pt>
    <dgm:pt modelId="{8585B6AE-19B1-4949-A77A-95297D58DA07}" type="pres">
      <dgm:prSet presAssocID="{1026AB08-8087-491A-97D8-90ADE5C68B3F}" presName="level2Shape" presStyleLbl="node2" presStyleIdx="0" presStyleCnt="5" custScaleX="109441"/>
      <dgm:spPr/>
      <dgm:t>
        <a:bodyPr/>
        <a:lstStyle/>
        <a:p>
          <a:endParaRPr lang="en-GB"/>
        </a:p>
      </dgm:t>
    </dgm:pt>
    <dgm:pt modelId="{CB6C3260-931F-44A3-ABEC-8D359A4DB95E}" type="pres">
      <dgm:prSet presAssocID="{1026AB08-8087-491A-97D8-90ADE5C68B3F}" presName="hierChild3" presStyleCnt="0"/>
      <dgm:spPr/>
      <dgm:t>
        <a:bodyPr/>
        <a:lstStyle/>
        <a:p>
          <a:endParaRPr lang="en-GB"/>
        </a:p>
      </dgm:t>
    </dgm:pt>
    <dgm:pt modelId="{ABAF7C46-36C9-4CA2-82BA-7C0C5B9F18C7}" type="pres">
      <dgm:prSet presAssocID="{39F4BD58-EE48-4043-8699-6BF14891BEB2}" presName="Name19" presStyleLbl="parChTrans1D2" presStyleIdx="1" presStyleCnt="5"/>
      <dgm:spPr/>
      <dgm:t>
        <a:bodyPr/>
        <a:lstStyle/>
        <a:p>
          <a:endParaRPr lang="en-GB"/>
        </a:p>
      </dgm:t>
    </dgm:pt>
    <dgm:pt modelId="{C1202513-B92D-4A66-954B-FCBCFDCBFFBD}" type="pres">
      <dgm:prSet presAssocID="{51050C63-2D90-4F03-8481-9D5DBABF99C7}" presName="Name21" presStyleCnt="0"/>
      <dgm:spPr/>
      <dgm:t>
        <a:bodyPr/>
        <a:lstStyle/>
        <a:p>
          <a:endParaRPr lang="en-GB"/>
        </a:p>
      </dgm:t>
    </dgm:pt>
    <dgm:pt modelId="{2284AB9B-DB66-4663-BAB6-3B37B73665B6}" type="pres">
      <dgm:prSet presAssocID="{51050C63-2D90-4F03-8481-9D5DBABF99C7}" presName="level2Shape" presStyleLbl="node2" presStyleIdx="1" presStyleCnt="5"/>
      <dgm:spPr/>
      <dgm:t>
        <a:bodyPr/>
        <a:lstStyle/>
        <a:p>
          <a:endParaRPr lang="en-GB"/>
        </a:p>
      </dgm:t>
    </dgm:pt>
    <dgm:pt modelId="{270E3397-EEA3-4655-B514-305F78AD9AE9}" type="pres">
      <dgm:prSet presAssocID="{51050C63-2D90-4F03-8481-9D5DBABF99C7}" presName="hierChild3" presStyleCnt="0"/>
      <dgm:spPr/>
      <dgm:t>
        <a:bodyPr/>
        <a:lstStyle/>
        <a:p>
          <a:endParaRPr lang="en-GB"/>
        </a:p>
      </dgm:t>
    </dgm:pt>
    <dgm:pt modelId="{A0A5729F-F119-4EBC-A159-B3E0B68F139A}" type="pres">
      <dgm:prSet presAssocID="{DA3C769E-83FB-44CF-A820-AA5B744F3289}" presName="Name19" presStyleLbl="parChTrans1D3" presStyleIdx="0" presStyleCnt="8"/>
      <dgm:spPr/>
      <dgm:t>
        <a:bodyPr/>
        <a:lstStyle/>
        <a:p>
          <a:endParaRPr lang="en-GB"/>
        </a:p>
      </dgm:t>
    </dgm:pt>
    <dgm:pt modelId="{6A829439-F927-4AC2-9035-97DEACBD8DF7}" type="pres">
      <dgm:prSet presAssocID="{CD45DCC3-D6C6-496E-8B41-AABD0E60E836}" presName="Name21" presStyleCnt="0"/>
      <dgm:spPr/>
      <dgm:t>
        <a:bodyPr/>
        <a:lstStyle/>
        <a:p>
          <a:endParaRPr lang="en-GB"/>
        </a:p>
      </dgm:t>
    </dgm:pt>
    <dgm:pt modelId="{96C01A9E-C2F3-4DA0-8BC6-B431C06D7F16}" type="pres">
      <dgm:prSet presAssocID="{CD45DCC3-D6C6-496E-8B41-AABD0E60E836}" presName="level2Shape" presStyleLbl="node3" presStyleIdx="0" presStyleCnt="8"/>
      <dgm:spPr/>
      <dgm:t>
        <a:bodyPr/>
        <a:lstStyle/>
        <a:p>
          <a:endParaRPr lang="en-GB"/>
        </a:p>
      </dgm:t>
    </dgm:pt>
    <dgm:pt modelId="{036DC8E4-5552-408E-A059-7C2FCB92CAFD}" type="pres">
      <dgm:prSet presAssocID="{CD45DCC3-D6C6-496E-8B41-AABD0E60E836}" presName="hierChild3" presStyleCnt="0"/>
      <dgm:spPr/>
      <dgm:t>
        <a:bodyPr/>
        <a:lstStyle/>
        <a:p>
          <a:endParaRPr lang="en-GB"/>
        </a:p>
      </dgm:t>
    </dgm:pt>
    <dgm:pt modelId="{3A45914D-858D-4547-B4AA-AE09BD2A5ABA}" type="pres">
      <dgm:prSet presAssocID="{FA5A3786-0D42-4120-AED0-E06B743DD300}" presName="Name19" presStyleLbl="parChTrans1D3" presStyleIdx="1" presStyleCnt="8"/>
      <dgm:spPr/>
      <dgm:t>
        <a:bodyPr/>
        <a:lstStyle/>
        <a:p>
          <a:endParaRPr lang="en-GB"/>
        </a:p>
      </dgm:t>
    </dgm:pt>
    <dgm:pt modelId="{D5CEE39A-D3A1-440C-99F8-2F5557E1DDE7}" type="pres">
      <dgm:prSet presAssocID="{0BCCED37-60EF-4BCB-A1C6-1BCA5ADF6C9F}" presName="Name21" presStyleCnt="0"/>
      <dgm:spPr/>
      <dgm:t>
        <a:bodyPr/>
        <a:lstStyle/>
        <a:p>
          <a:endParaRPr lang="en-GB"/>
        </a:p>
      </dgm:t>
    </dgm:pt>
    <dgm:pt modelId="{C2113B8C-3733-464C-9A46-DBB8AC5AE14B}" type="pres">
      <dgm:prSet presAssocID="{0BCCED37-60EF-4BCB-A1C6-1BCA5ADF6C9F}" presName="level2Shape" presStyleLbl="node3" presStyleIdx="1" presStyleCnt="8"/>
      <dgm:spPr/>
      <dgm:t>
        <a:bodyPr/>
        <a:lstStyle/>
        <a:p>
          <a:endParaRPr lang="en-GB"/>
        </a:p>
      </dgm:t>
    </dgm:pt>
    <dgm:pt modelId="{516EAAFF-9916-4440-9060-6908A55936F2}" type="pres">
      <dgm:prSet presAssocID="{0BCCED37-60EF-4BCB-A1C6-1BCA5ADF6C9F}" presName="hierChild3" presStyleCnt="0"/>
      <dgm:spPr/>
      <dgm:t>
        <a:bodyPr/>
        <a:lstStyle/>
        <a:p>
          <a:endParaRPr lang="en-GB"/>
        </a:p>
      </dgm:t>
    </dgm:pt>
    <dgm:pt modelId="{E5E2E5C8-29E4-4FE8-A187-38FD39C7AC07}" type="pres">
      <dgm:prSet presAssocID="{5999CD2C-02F7-4151-BA12-6605276B02E2}" presName="Name19" presStyleLbl="parChTrans1D3" presStyleIdx="2" presStyleCnt="8"/>
      <dgm:spPr/>
      <dgm:t>
        <a:bodyPr/>
        <a:lstStyle/>
        <a:p>
          <a:endParaRPr lang="en-GB"/>
        </a:p>
      </dgm:t>
    </dgm:pt>
    <dgm:pt modelId="{5F892E8D-DC77-4946-AFF1-69FF59BBA21D}" type="pres">
      <dgm:prSet presAssocID="{55DC346C-B925-42C7-A722-70814678B5D2}" presName="Name21" presStyleCnt="0"/>
      <dgm:spPr/>
      <dgm:t>
        <a:bodyPr/>
        <a:lstStyle/>
        <a:p>
          <a:endParaRPr lang="en-GB"/>
        </a:p>
      </dgm:t>
    </dgm:pt>
    <dgm:pt modelId="{7F8818C3-8C97-4BB0-BB5A-F1E86100E88C}" type="pres">
      <dgm:prSet presAssocID="{55DC346C-B925-42C7-A722-70814678B5D2}" presName="level2Shape" presStyleLbl="node3" presStyleIdx="2" presStyleCnt="8" custScaleX="119567"/>
      <dgm:spPr/>
      <dgm:t>
        <a:bodyPr/>
        <a:lstStyle/>
        <a:p>
          <a:endParaRPr lang="en-GB"/>
        </a:p>
      </dgm:t>
    </dgm:pt>
    <dgm:pt modelId="{FA7B1B74-13B8-4435-8906-682347897820}" type="pres">
      <dgm:prSet presAssocID="{55DC346C-B925-42C7-A722-70814678B5D2}" presName="hierChild3" presStyleCnt="0"/>
      <dgm:spPr/>
      <dgm:t>
        <a:bodyPr/>
        <a:lstStyle/>
        <a:p>
          <a:endParaRPr lang="en-GB"/>
        </a:p>
      </dgm:t>
    </dgm:pt>
    <dgm:pt modelId="{BA3DFEE3-82C8-4032-8EDD-F858E6C52992}" type="pres">
      <dgm:prSet presAssocID="{372A7DB1-D09B-4E96-A049-CA00F0A67171}" presName="Name19" presStyleLbl="parChTrans1D3" presStyleIdx="3" presStyleCnt="8"/>
      <dgm:spPr/>
      <dgm:t>
        <a:bodyPr/>
        <a:lstStyle/>
        <a:p>
          <a:endParaRPr lang="en-GB"/>
        </a:p>
      </dgm:t>
    </dgm:pt>
    <dgm:pt modelId="{66E88078-31BD-4F2B-8C41-D04C4C5C4E5A}" type="pres">
      <dgm:prSet presAssocID="{0318326C-A859-4106-85A8-F762E833C8B3}" presName="Name21" presStyleCnt="0"/>
      <dgm:spPr/>
      <dgm:t>
        <a:bodyPr/>
        <a:lstStyle/>
        <a:p>
          <a:endParaRPr lang="en-GB"/>
        </a:p>
      </dgm:t>
    </dgm:pt>
    <dgm:pt modelId="{53D1A6AC-2DA3-41E9-86F1-6605A3179ABF}" type="pres">
      <dgm:prSet presAssocID="{0318326C-A859-4106-85A8-F762E833C8B3}" presName="level2Shape" presStyleLbl="node3" presStyleIdx="3" presStyleCnt="8" custScaleX="111698"/>
      <dgm:spPr/>
      <dgm:t>
        <a:bodyPr/>
        <a:lstStyle/>
        <a:p>
          <a:endParaRPr lang="en-GB"/>
        </a:p>
      </dgm:t>
    </dgm:pt>
    <dgm:pt modelId="{94AFBC86-743F-47BE-92D9-93B223E84D42}" type="pres">
      <dgm:prSet presAssocID="{0318326C-A859-4106-85A8-F762E833C8B3}" presName="hierChild3" presStyleCnt="0"/>
      <dgm:spPr/>
      <dgm:t>
        <a:bodyPr/>
        <a:lstStyle/>
        <a:p>
          <a:endParaRPr lang="en-GB"/>
        </a:p>
      </dgm:t>
    </dgm:pt>
    <dgm:pt modelId="{345E16BA-CFFE-4C7E-8449-746678C47AA4}" type="pres">
      <dgm:prSet presAssocID="{747C7F7D-FCD5-4DE3-84F4-085B3274B055}" presName="Name19" presStyleLbl="parChTrans1D2" presStyleIdx="2" presStyleCnt="5"/>
      <dgm:spPr/>
      <dgm:t>
        <a:bodyPr/>
        <a:lstStyle/>
        <a:p>
          <a:endParaRPr lang="en-GB"/>
        </a:p>
      </dgm:t>
    </dgm:pt>
    <dgm:pt modelId="{9D96D579-5CCA-41E8-8013-032EBF764D94}" type="pres">
      <dgm:prSet presAssocID="{14094B35-6AE4-467E-9EF5-2F0AF67596B1}" presName="Name21" presStyleCnt="0"/>
      <dgm:spPr/>
      <dgm:t>
        <a:bodyPr/>
        <a:lstStyle/>
        <a:p>
          <a:endParaRPr lang="en-GB"/>
        </a:p>
      </dgm:t>
    </dgm:pt>
    <dgm:pt modelId="{DA98F957-29D8-481B-96EE-4F3689FD8D8D}" type="pres">
      <dgm:prSet presAssocID="{14094B35-6AE4-467E-9EF5-2F0AF67596B1}" presName="level2Shape" presStyleLbl="node2" presStyleIdx="2" presStyleCnt="5"/>
      <dgm:spPr/>
      <dgm:t>
        <a:bodyPr/>
        <a:lstStyle/>
        <a:p>
          <a:endParaRPr lang="en-GB"/>
        </a:p>
      </dgm:t>
    </dgm:pt>
    <dgm:pt modelId="{3E8FDD03-1F19-496A-80EF-F7CE2F573AA3}" type="pres">
      <dgm:prSet presAssocID="{14094B35-6AE4-467E-9EF5-2F0AF67596B1}" presName="hierChild3" presStyleCnt="0"/>
      <dgm:spPr/>
      <dgm:t>
        <a:bodyPr/>
        <a:lstStyle/>
        <a:p>
          <a:endParaRPr lang="en-GB"/>
        </a:p>
      </dgm:t>
    </dgm:pt>
    <dgm:pt modelId="{C1E883C3-A699-4A74-8FAE-222410EEAEA3}" type="pres">
      <dgm:prSet presAssocID="{DBB2393A-061A-4F1E-801F-5048B8F2B7E8}" presName="Name19" presStyleLbl="parChTrans1D2" presStyleIdx="3" presStyleCnt="5"/>
      <dgm:spPr/>
      <dgm:t>
        <a:bodyPr/>
        <a:lstStyle/>
        <a:p>
          <a:endParaRPr lang="en-GB"/>
        </a:p>
      </dgm:t>
    </dgm:pt>
    <dgm:pt modelId="{05D8A183-2398-4751-9575-C51BB0D93E76}" type="pres">
      <dgm:prSet presAssocID="{4FC35E05-4C3C-4663-85D5-090A539F0871}" presName="Name21" presStyleCnt="0"/>
      <dgm:spPr/>
      <dgm:t>
        <a:bodyPr/>
        <a:lstStyle/>
        <a:p>
          <a:endParaRPr lang="en-GB"/>
        </a:p>
      </dgm:t>
    </dgm:pt>
    <dgm:pt modelId="{4E6AA498-3ACC-474A-9364-0F98F1ED91A1}" type="pres">
      <dgm:prSet presAssocID="{4FC35E05-4C3C-4663-85D5-090A539F0871}" presName="level2Shape" presStyleLbl="node2" presStyleIdx="3" presStyleCnt="5"/>
      <dgm:spPr/>
      <dgm:t>
        <a:bodyPr/>
        <a:lstStyle/>
        <a:p>
          <a:endParaRPr lang="en-GB"/>
        </a:p>
      </dgm:t>
    </dgm:pt>
    <dgm:pt modelId="{5E21C4E2-EA2F-42CD-BB85-E9694A1FD34F}" type="pres">
      <dgm:prSet presAssocID="{4FC35E05-4C3C-4663-85D5-090A539F0871}" presName="hierChild3" presStyleCnt="0"/>
      <dgm:spPr/>
      <dgm:t>
        <a:bodyPr/>
        <a:lstStyle/>
        <a:p>
          <a:endParaRPr lang="en-GB"/>
        </a:p>
      </dgm:t>
    </dgm:pt>
    <dgm:pt modelId="{FD74E84A-258C-41D7-B099-E7F20FC6FC19}" type="pres">
      <dgm:prSet presAssocID="{9768AA4E-9A1E-4AC9-AC51-42AACBA1FAB5}" presName="Name19" presStyleLbl="parChTrans1D3" presStyleIdx="4" presStyleCnt="8"/>
      <dgm:spPr/>
      <dgm:t>
        <a:bodyPr/>
        <a:lstStyle/>
        <a:p>
          <a:endParaRPr lang="en-GB"/>
        </a:p>
      </dgm:t>
    </dgm:pt>
    <dgm:pt modelId="{2D50BBD8-1F23-40B7-A543-268D814DD0AF}" type="pres">
      <dgm:prSet presAssocID="{54F1F2E3-6CDB-4894-9493-B7ACE9A981B0}" presName="Name21" presStyleCnt="0"/>
      <dgm:spPr/>
      <dgm:t>
        <a:bodyPr/>
        <a:lstStyle/>
        <a:p>
          <a:endParaRPr lang="en-GB"/>
        </a:p>
      </dgm:t>
    </dgm:pt>
    <dgm:pt modelId="{B7D6D832-9CD7-40F8-ADA4-0BFC70EAAEC8}" type="pres">
      <dgm:prSet presAssocID="{54F1F2E3-6CDB-4894-9493-B7ACE9A981B0}" presName="level2Shape" presStyleLbl="node3" presStyleIdx="4" presStyleCnt="8"/>
      <dgm:spPr/>
      <dgm:t>
        <a:bodyPr/>
        <a:lstStyle/>
        <a:p>
          <a:endParaRPr lang="en-GB"/>
        </a:p>
      </dgm:t>
    </dgm:pt>
    <dgm:pt modelId="{927B9749-7640-42D3-BE6F-8F1488FEAD6D}" type="pres">
      <dgm:prSet presAssocID="{54F1F2E3-6CDB-4894-9493-B7ACE9A981B0}" presName="hierChild3" presStyleCnt="0"/>
      <dgm:spPr/>
      <dgm:t>
        <a:bodyPr/>
        <a:lstStyle/>
        <a:p>
          <a:endParaRPr lang="en-GB"/>
        </a:p>
      </dgm:t>
    </dgm:pt>
    <dgm:pt modelId="{C83433C8-A570-4176-A69E-09ECDE2E82F7}" type="pres">
      <dgm:prSet presAssocID="{6ABCC336-EC9E-4E83-BF4F-200E4E273767}" presName="Name19" presStyleLbl="parChTrans1D3" presStyleIdx="5" presStyleCnt="8"/>
      <dgm:spPr/>
      <dgm:t>
        <a:bodyPr/>
        <a:lstStyle/>
        <a:p>
          <a:endParaRPr lang="en-GB"/>
        </a:p>
      </dgm:t>
    </dgm:pt>
    <dgm:pt modelId="{D331B4A8-4DDD-4A15-B00B-9FE5D8885D0E}" type="pres">
      <dgm:prSet presAssocID="{DAFFBA6F-39BE-4EBB-ADA6-41A56C147FBA}" presName="Name21" presStyleCnt="0"/>
      <dgm:spPr/>
      <dgm:t>
        <a:bodyPr/>
        <a:lstStyle/>
        <a:p>
          <a:endParaRPr lang="en-GB"/>
        </a:p>
      </dgm:t>
    </dgm:pt>
    <dgm:pt modelId="{6C5A05E1-F71E-426E-A435-04882A7F605C}" type="pres">
      <dgm:prSet presAssocID="{DAFFBA6F-39BE-4EBB-ADA6-41A56C147FBA}" presName="level2Shape" presStyleLbl="node3" presStyleIdx="5" presStyleCnt="8"/>
      <dgm:spPr/>
      <dgm:t>
        <a:bodyPr/>
        <a:lstStyle/>
        <a:p>
          <a:endParaRPr lang="en-GB"/>
        </a:p>
      </dgm:t>
    </dgm:pt>
    <dgm:pt modelId="{D4E1BAA4-AC89-4563-895A-9D07EF517BD6}" type="pres">
      <dgm:prSet presAssocID="{DAFFBA6F-39BE-4EBB-ADA6-41A56C147FBA}" presName="hierChild3" presStyleCnt="0"/>
      <dgm:spPr/>
      <dgm:t>
        <a:bodyPr/>
        <a:lstStyle/>
        <a:p>
          <a:endParaRPr lang="en-GB"/>
        </a:p>
      </dgm:t>
    </dgm:pt>
    <dgm:pt modelId="{5C0CFAFA-C800-4AFA-AD55-7A417474D133}" type="pres">
      <dgm:prSet presAssocID="{AC15D612-AE58-4FD6-82E3-DC7DE4459C2A}" presName="Name19" presStyleLbl="parChTrans1D2" presStyleIdx="4" presStyleCnt="5"/>
      <dgm:spPr/>
      <dgm:t>
        <a:bodyPr/>
        <a:lstStyle/>
        <a:p>
          <a:endParaRPr lang="en-GB"/>
        </a:p>
      </dgm:t>
    </dgm:pt>
    <dgm:pt modelId="{A4C7D7AC-AD37-47FA-92E8-87CD4340286B}" type="pres">
      <dgm:prSet presAssocID="{653ADA03-F787-41FA-BFB4-BC4F1DCF3B07}" presName="Name21" presStyleCnt="0"/>
      <dgm:spPr/>
      <dgm:t>
        <a:bodyPr/>
        <a:lstStyle/>
        <a:p>
          <a:endParaRPr lang="en-GB"/>
        </a:p>
      </dgm:t>
    </dgm:pt>
    <dgm:pt modelId="{B6EB08E5-C415-44C4-967A-F9FAD757D5BD}" type="pres">
      <dgm:prSet presAssocID="{653ADA03-F787-41FA-BFB4-BC4F1DCF3B07}" presName="level2Shape" presStyleLbl="node2" presStyleIdx="4" presStyleCnt="5"/>
      <dgm:spPr/>
      <dgm:t>
        <a:bodyPr/>
        <a:lstStyle/>
        <a:p>
          <a:endParaRPr lang="en-GB"/>
        </a:p>
      </dgm:t>
    </dgm:pt>
    <dgm:pt modelId="{7A5C4F49-62A0-4199-ADFC-CFFA83BB7F11}" type="pres">
      <dgm:prSet presAssocID="{653ADA03-F787-41FA-BFB4-BC4F1DCF3B07}" presName="hierChild3" presStyleCnt="0"/>
      <dgm:spPr/>
      <dgm:t>
        <a:bodyPr/>
        <a:lstStyle/>
        <a:p>
          <a:endParaRPr lang="en-GB"/>
        </a:p>
      </dgm:t>
    </dgm:pt>
    <dgm:pt modelId="{5B47D722-2B16-4673-B4BE-510EE0D15736}" type="pres">
      <dgm:prSet presAssocID="{923E95D8-C436-4731-A36D-7E829C00350E}" presName="Name19" presStyleLbl="parChTrans1D3" presStyleIdx="6" presStyleCnt="8"/>
      <dgm:spPr/>
      <dgm:t>
        <a:bodyPr/>
        <a:lstStyle/>
        <a:p>
          <a:endParaRPr lang="en-GB"/>
        </a:p>
      </dgm:t>
    </dgm:pt>
    <dgm:pt modelId="{B78B47F3-579A-439C-88A0-8120CAD3166C}" type="pres">
      <dgm:prSet presAssocID="{FCB87CB8-02D8-4B08-8B81-1E77D3B4C295}" presName="Name21" presStyleCnt="0"/>
      <dgm:spPr/>
      <dgm:t>
        <a:bodyPr/>
        <a:lstStyle/>
        <a:p>
          <a:endParaRPr lang="en-GB"/>
        </a:p>
      </dgm:t>
    </dgm:pt>
    <dgm:pt modelId="{EE16E64A-3A0A-4DDA-BA73-11B53AAE1AD8}" type="pres">
      <dgm:prSet presAssocID="{FCB87CB8-02D8-4B08-8B81-1E77D3B4C295}" presName="level2Shape" presStyleLbl="node3" presStyleIdx="6" presStyleCnt="8"/>
      <dgm:spPr/>
      <dgm:t>
        <a:bodyPr/>
        <a:lstStyle/>
        <a:p>
          <a:endParaRPr lang="en-GB"/>
        </a:p>
      </dgm:t>
    </dgm:pt>
    <dgm:pt modelId="{32B60B2B-38B5-4B83-A01C-8EBFFF52A0BE}" type="pres">
      <dgm:prSet presAssocID="{FCB87CB8-02D8-4B08-8B81-1E77D3B4C295}" presName="hierChild3" presStyleCnt="0"/>
      <dgm:spPr/>
      <dgm:t>
        <a:bodyPr/>
        <a:lstStyle/>
        <a:p>
          <a:endParaRPr lang="en-GB"/>
        </a:p>
      </dgm:t>
    </dgm:pt>
    <dgm:pt modelId="{5F6DFCB9-4492-4783-9A5A-1804A02A6C02}" type="pres">
      <dgm:prSet presAssocID="{6079BCE7-1F55-4649-96D5-B15F3957D5CE}" presName="Name19" presStyleLbl="parChTrans1D3" presStyleIdx="7" presStyleCnt="8"/>
      <dgm:spPr/>
      <dgm:t>
        <a:bodyPr/>
        <a:lstStyle/>
        <a:p>
          <a:endParaRPr lang="en-GB"/>
        </a:p>
      </dgm:t>
    </dgm:pt>
    <dgm:pt modelId="{E2876CD3-0080-4BFF-88B6-591D696CF871}" type="pres">
      <dgm:prSet presAssocID="{FBEEC2F0-1ECA-41B3-A5D1-D384D55D19DD}" presName="Name21" presStyleCnt="0"/>
      <dgm:spPr/>
      <dgm:t>
        <a:bodyPr/>
        <a:lstStyle/>
        <a:p>
          <a:endParaRPr lang="en-GB"/>
        </a:p>
      </dgm:t>
    </dgm:pt>
    <dgm:pt modelId="{333418D4-F6A1-441D-91A6-F8456FEB461D}" type="pres">
      <dgm:prSet presAssocID="{FBEEC2F0-1ECA-41B3-A5D1-D384D55D19DD}" presName="level2Shape" presStyleLbl="node3" presStyleIdx="7" presStyleCnt="8"/>
      <dgm:spPr/>
      <dgm:t>
        <a:bodyPr/>
        <a:lstStyle/>
        <a:p>
          <a:endParaRPr lang="en-GB"/>
        </a:p>
      </dgm:t>
    </dgm:pt>
    <dgm:pt modelId="{B33AF3FB-F3FE-4409-8C0E-83D6B7E01397}" type="pres">
      <dgm:prSet presAssocID="{FBEEC2F0-1ECA-41B3-A5D1-D384D55D19DD}" presName="hierChild3" presStyleCnt="0"/>
      <dgm:spPr/>
      <dgm:t>
        <a:bodyPr/>
        <a:lstStyle/>
        <a:p>
          <a:endParaRPr lang="en-GB"/>
        </a:p>
      </dgm:t>
    </dgm:pt>
    <dgm:pt modelId="{18F0C3B3-CB0C-4DEE-B939-6EF53F17CAF8}" type="pres">
      <dgm:prSet presAssocID="{279FFCF6-046A-468F-BF8D-64D310532D22}" presName="bgShapesFlow" presStyleCnt="0"/>
      <dgm:spPr/>
      <dgm:t>
        <a:bodyPr/>
        <a:lstStyle/>
        <a:p>
          <a:endParaRPr lang="en-GB"/>
        </a:p>
      </dgm:t>
    </dgm:pt>
  </dgm:ptLst>
  <dgm:cxnLst>
    <dgm:cxn modelId="{B2FE1D28-7444-401A-A87E-9219F5B857A1}" srcId="{845D149C-1554-4A2D-B0D7-A5E54ECF21B2}" destId="{14094B35-6AE4-467E-9EF5-2F0AF67596B1}" srcOrd="2" destOrd="0" parTransId="{747C7F7D-FCD5-4DE3-84F4-085B3274B055}" sibTransId="{E8B2154E-19B1-4F3E-A1A6-3C844EFAD04F}"/>
    <dgm:cxn modelId="{D0A57B7C-3569-4BC8-AC55-89C848B6A1E7}" type="presOf" srcId="{6079BCE7-1F55-4649-96D5-B15F3957D5CE}" destId="{5F6DFCB9-4492-4783-9A5A-1804A02A6C02}" srcOrd="0" destOrd="0" presId="urn:microsoft.com/office/officeart/2005/8/layout/hierarchy6"/>
    <dgm:cxn modelId="{ED43463C-56E3-40BA-9477-161308684008}" type="presOf" srcId="{CD45DCC3-D6C6-496E-8B41-AABD0E60E836}" destId="{96C01A9E-C2F3-4DA0-8BC6-B431C06D7F16}" srcOrd="0" destOrd="0" presId="urn:microsoft.com/office/officeart/2005/8/layout/hierarchy6"/>
    <dgm:cxn modelId="{B8BF4677-672D-4D99-BDC7-70C8E37EF4E0}" type="presOf" srcId="{845D149C-1554-4A2D-B0D7-A5E54ECF21B2}" destId="{12D9A0DC-BFF3-4AC9-B698-F141E29AEE36}" srcOrd="0" destOrd="0" presId="urn:microsoft.com/office/officeart/2005/8/layout/hierarchy6"/>
    <dgm:cxn modelId="{E1EE2167-7231-4C06-A62B-7C0B2BC00BEA}" srcId="{51050C63-2D90-4F03-8481-9D5DBABF99C7}" destId="{55DC346C-B925-42C7-A722-70814678B5D2}" srcOrd="2" destOrd="0" parTransId="{5999CD2C-02F7-4151-BA12-6605276B02E2}" sibTransId="{C7B27BAB-AE03-4D71-8220-CA1747E59AF7}"/>
    <dgm:cxn modelId="{F6BBE739-3053-4703-AD9E-2C5BC1DBB3A6}" srcId="{279FFCF6-046A-468F-BF8D-64D310532D22}" destId="{845D149C-1554-4A2D-B0D7-A5E54ECF21B2}" srcOrd="0" destOrd="0" parTransId="{B076CD08-95F1-4FF1-9725-435F1497F979}" sibTransId="{C56FCB3E-6028-4DC9-81F3-D067A5961B3A}"/>
    <dgm:cxn modelId="{B45A6F34-C1D2-4F25-8914-15AC8713B4A1}" srcId="{51050C63-2D90-4F03-8481-9D5DBABF99C7}" destId="{0318326C-A859-4106-85A8-F762E833C8B3}" srcOrd="3" destOrd="0" parTransId="{372A7DB1-D09B-4E96-A049-CA00F0A67171}" sibTransId="{C8DF85BC-905F-4D0D-B030-6AA48F8209B4}"/>
    <dgm:cxn modelId="{098F779D-FBCD-498F-A45A-8DD5641EE25B}" type="presOf" srcId="{FA5A3786-0D42-4120-AED0-E06B743DD300}" destId="{3A45914D-858D-4547-B4AA-AE09BD2A5ABA}" srcOrd="0" destOrd="0" presId="urn:microsoft.com/office/officeart/2005/8/layout/hierarchy6"/>
    <dgm:cxn modelId="{4E80D95D-0277-4E0F-9024-9C39CE4D22A7}" type="presOf" srcId="{9768AA4E-9A1E-4AC9-AC51-42AACBA1FAB5}" destId="{FD74E84A-258C-41D7-B099-E7F20FC6FC19}" srcOrd="0" destOrd="0" presId="urn:microsoft.com/office/officeart/2005/8/layout/hierarchy6"/>
    <dgm:cxn modelId="{C7D71CDC-BCB6-49F1-877B-3FF50737D892}" type="presOf" srcId="{923E95D8-C436-4731-A36D-7E829C00350E}" destId="{5B47D722-2B16-4673-B4BE-510EE0D15736}" srcOrd="0" destOrd="0" presId="urn:microsoft.com/office/officeart/2005/8/layout/hierarchy6"/>
    <dgm:cxn modelId="{9824B870-C41C-4C91-B71A-1C44AC569DC5}" type="presOf" srcId="{51050C63-2D90-4F03-8481-9D5DBABF99C7}" destId="{2284AB9B-DB66-4663-BAB6-3B37B73665B6}" srcOrd="0" destOrd="0" presId="urn:microsoft.com/office/officeart/2005/8/layout/hierarchy6"/>
    <dgm:cxn modelId="{75D2D614-49E6-4E1E-A997-7E74B2E9BA04}" type="presOf" srcId="{4FC35E05-4C3C-4663-85D5-090A539F0871}" destId="{4E6AA498-3ACC-474A-9364-0F98F1ED91A1}" srcOrd="0" destOrd="0" presId="urn:microsoft.com/office/officeart/2005/8/layout/hierarchy6"/>
    <dgm:cxn modelId="{9B4C1717-0BF4-4756-972B-2234946074E9}" type="presOf" srcId="{FCB87CB8-02D8-4B08-8B81-1E77D3B4C295}" destId="{EE16E64A-3A0A-4DDA-BA73-11B53AAE1AD8}" srcOrd="0" destOrd="0" presId="urn:microsoft.com/office/officeart/2005/8/layout/hierarchy6"/>
    <dgm:cxn modelId="{F552FC13-635C-4999-A3AB-FDA0B1F73C56}" srcId="{4FC35E05-4C3C-4663-85D5-090A539F0871}" destId="{54F1F2E3-6CDB-4894-9493-B7ACE9A981B0}" srcOrd="0" destOrd="0" parTransId="{9768AA4E-9A1E-4AC9-AC51-42AACBA1FAB5}" sibTransId="{75847CCA-6E9E-426F-AC86-8A9EC19170C4}"/>
    <dgm:cxn modelId="{8B333427-C201-4209-8C24-CC07FD982F24}" type="presOf" srcId="{653ADA03-F787-41FA-BFB4-BC4F1DCF3B07}" destId="{B6EB08E5-C415-44C4-967A-F9FAD757D5BD}" srcOrd="0" destOrd="0" presId="urn:microsoft.com/office/officeart/2005/8/layout/hierarchy6"/>
    <dgm:cxn modelId="{8E76BA7D-71C6-48E2-9140-B5F4527D8855}" type="presOf" srcId="{372A7DB1-D09B-4E96-A049-CA00F0A67171}" destId="{BA3DFEE3-82C8-4032-8EDD-F858E6C52992}" srcOrd="0" destOrd="0" presId="urn:microsoft.com/office/officeart/2005/8/layout/hierarchy6"/>
    <dgm:cxn modelId="{9488B3CA-3B61-4E7A-BF53-76349C207A06}" type="presOf" srcId="{DA3C769E-83FB-44CF-A820-AA5B744F3289}" destId="{A0A5729F-F119-4EBC-A159-B3E0B68F139A}" srcOrd="0" destOrd="0" presId="urn:microsoft.com/office/officeart/2005/8/layout/hierarchy6"/>
    <dgm:cxn modelId="{2EF9E8E5-532D-4F6A-BB41-58DAB1474BD7}" srcId="{845D149C-1554-4A2D-B0D7-A5E54ECF21B2}" destId="{4FC35E05-4C3C-4663-85D5-090A539F0871}" srcOrd="3" destOrd="0" parTransId="{DBB2393A-061A-4F1E-801F-5048B8F2B7E8}" sibTransId="{7BCD03CC-D2E9-48D3-926C-E8E548450EF4}"/>
    <dgm:cxn modelId="{9BAFC703-0F38-4EF5-A672-D70A248B3B13}" type="presOf" srcId="{5999CD2C-02F7-4151-BA12-6605276B02E2}" destId="{E5E2E5C8-29E4-4FE8-A187-38FD39C7AC07}" srcOrd="0" destOrd="0" presId="urn:microsoft.com/office/officeart/2005/8/layout/hierarchy6"/>
    <dgm:cxn modelId="{E69C2A53-33AF-47A3-8B98-30CD2FE46447}" srcId="{845D149C-1554-4A2D-B0D7-A5E54ECF21B2}" destId="{51050C63-2D90-4F03-8481-9D5DBABF99C7}" srcOrd="1" destOrd="0" parTransId="{39F4BD58-EE48-4043-8699-6BF14891BEB2}" sibTransId="{5327A117-42D5-4F47-AD9C-E64FFE74711E}"/>
    <dgm:cxn modelId="{ED7F6516-67EE-46B6-91F2-0BF3B87AE244}" type="presOf" srcId="{279FFCF6-046A-468F-BF8D-64D310532D22}" destId="{839AB42A-1BD7-4C45-B12A-F18A2D5E95A3}" srcOrd="0" destOrd="0" presId="urn:microsoft.com/office/officeart/2005/8/layout/hierarchy6"/>
    <dgm:cxn modelId="{B613AF32-D51A-4EF9-AFE7-FB06E907B2F0}" type="presOf" srcId="{54F1F2E3-6CDB-4894-9493-B7ACE9A981B0}" destId="{B7D6D832-9CD7-40F8-ADA4-0BFC70EAAEC8}" srcOrd="0" destOrd="0" presId="urn:microsoft.com/office/officeart/2005/8/layout/hierarchy6"/>
    <dgm:cxn modelId="{CE1255E9-1FA4-4651-8C19-DE4A5DC89D78}" srcId="{51050C63-2D90-4F03-8481-9D5DBABF99C7}" destId="{CD45DCC3-D6C6-496E-8B41-AABD0E60E836}" srcOrd="0" destOrd="0" parTransId="{DA3C769E-83FB-44CF-A820-AA5B744F3289}" sibTransId="{D0C4E3D8-41C2-4B46-9BB0-07EF2BFC28A7}"/>
    <dgm:cxn modelId="{6057EEBA-32CE-4520-84A5-F2FFD4013A48}" type="presOf" srcId="{DAFFBA6F-39BE-4EBB-ADA6-41A56C147FBA}" destId="{6C5A05E1-F71E-426E-A435-04882A7F605C}" srcOrd="0" destOrd="0" presId="urn:microsoft.com/office/officeart/2005/8/layout/hierarchy6"/>
    <dgm:cxn modelId="{EF3188F5-D6B2-4120-B437-F948A2FD12A8}" srcId="{4FC35E05-4C3C-4663-85D5-090A539F0871}" destId="{DAFFBA6F-39BE-4EBB-ADA6-41A56C147FBA}" srcOrd="1" destOrd="0" parTransId="{6ABCC336-EC9E-4E83-BF4F-200E4E273767}" sibTransId="{E65C4C2A-8D1F-42D9-A5FD-ADB049FD613D}"/>
    <dgm:cxn modelId="{DC739BAD-CECD-4763-B55F-CD661C86D9C7}" type="presOf" srcId="{0318326C-A859-4106-85A8-F762E833C8B3}" destId="{53D1A6AC-2DA3-41E9-86F1-6605A3179ABF}" srcOrd="0" destOrd="0" presId="urn:microsoft.com/office/officeart/2005/8/layout/hierarchy6"/>
    <dgm:cxn modelId="{E7221A4F-0157-4FA0-81C5-954BF7B0B6B3}" type="presOf" srcId="{14094B35-6AE4-467E-9EF5-2F0AF67596B1}" destId="{DA98F957-29D8-481B-96EE-4F3689FD8D8D}" srcOrd="0" destOrd="0" presId="urn:microsoft.com/office/officeart/2005/8/layout/hierarchy6"/>
    <dgm:cxn modelId="{E0663A4F-FC7A-4743-B9BB-0E96CC475B0F}" type="presOf" srcId="{1026AB08-8087-491A-97D8-90ADE5C68B3F}" destId="{8585B6AE-19B1-4949-A77A-95297D58DA07}" srcOrd="0" destOrd="0" presId="urn:microsoft.com/office/officeart/2005/8/layout/hierarchy6"/>
    <dgm:cxn modelId="{E929F6C8-28C8-44FB-B11C-E68FD4DD63DA}" srcId="{653ADA03-F787-41FA-BFB4-BC4F1DCF3B07}" destId="{FCB87CB8-02D8-4B08-8B81-1E77D3B4C295}" srcOrd="0" destOrd="0" parTransId="{923E95D8-C436-4731-A36D-7E829C00350E}" sibTransId="{F2EB14CD-0CCB-4391-A4A5-D962510EA800}"/>
    <dgm:cxn modelId="{B246BE28-A180-4F70-891C-E0162C01290C}" type="presOf" srcId="{55DC346C-B925-42C7-A722-70814678B5D2}" destId="{7F8818C3-8C97-4BB0-BB5A-F1E86100E88C}" srcOrd="0" destOrd="0" presId="urn:microsoft.com/office/officeart/2005/8/layout/hierarchy6"/>
    <dgm:cxn modelId="{C9896E46-DB57-4BBE-8283-D084F7685E35}" type="presOf" srcId="{747C7F7D-FCD5-4DE3-84F4-085B3274B055}" destId="{345E16BA-CFFE-4C7E-8449-746678C47AA4}" srcOrd="0" destOrd="0" presId="urn:microsoft.com/office/officeart/2005/8/layout/hierarchy6"/>
    <dgm:cxn modelId="{64021BAB-B413-4821-8FB2-BAD9F9E9FF3C}" type="presOf" srcId="{39F4BD58-EE48-4043-8699-6BF14891BEB2}" destId="{ABAF7C46-36C9-4CA2-82BA-7C0C5B9F18C7}" srcOrd="0" destOrd="0" presId="urn:microsoft.com/office/officeart/2005/8/layout/hierarchy6"/>
    <dgm:cxn modelId="{CC3E030D-B05C-4D0F-9FF8-46DD661B05F6}" type="presOf" srcId="{6ABCC336-EC9E-4E83-BF4F-200E4E273767}" destId="{C83433C8-A570-4176-A69E-09ECDE2E82F7}" srcOrd="0" destOrd="0" presId="urn:microsoft.com/office/officeart/2005/8/layout/hierarchy6"/>
    <dgm:cxn modelId="{D018E8A5-C006-4ADE-B9B0-C1FB8EC27395}" type="presOf" srcId="{0BCCED37-60EF-4BCB-A1C6-1BCA5ADF6C9F}" destId="{C2113B8C-3733-464C-9A46-DBB8AC5AE14B}" srcOrd="0" destOrd="0" presId="urn:microsoft.com/office/officeart/2005/8/layout/hierarchy6"/>
    <dgm:cxn modelId="{ECCF9579-BFA0-45B5-898F-3C82EC5A6AF3}" type="presOf" srcId="{3BDB1AD8-4E8A-4E0A-A997-45F9AEF4F830}" destId="{D85C2BCB-0025-4147-8CC2-7B6784969D35}" srcOrd="0" destOrd="0" presId="urn:microsoft.com/office/officeart/2005/8/layout/hierarchy6"/>
    <dgm:cxn modelId="{52745780-7F88-4983-8B11-6F7B47C2677B}" type="presOf" srcId="{DBB2393A-061A-4F1E-801F-5048B8F2B7E8}" destId="{C1E883C3-A699-4A74-8FAE-222410EEAEA3}" srcOrd="0" destOrd="0" presId="urn:microsoft.com/office/officeart/2005/8/layout/hierarchy6"/>
    <dgm:cxn modelId="{A0FA85D0-BCB0-4C94-89BC-775659C8C6CF}" type="presOf" srcId="{AC15D612-AE58-4FD6-82E3-DC7DE4459C2A}" destId="{5C0CFAFA-C800-4AFA-AD55-7A417474D133}" srcOrd="0" destOrd="0" presId="urn:microsoft.com/office/officeart/2005/8/layout/hierarchy6"/>
    <dgm:cxn modelId="{9C4451A5-8714-401E-BF31-C30194E2D3D2}" srcId="{845D149C-1554-4A2D-B0D7-A5E54ECF21B2}" destId="{1026AB08-8087-491A-97D8-90ADE5C68B3F}" srcOrd="0" destOrd="0" parTransId="{3BDB1AD8-4E8A-4E0A-A997-45F9AEF4F830}" sibTransId="{598CBBDB-26CD-4570-B31F-F827FD620CB1}"/>
    <dgm:cxn modelId="{03A82D87-7BB2-4831-A4CB-C2D7F0B1C450}" srcId="{845D149C-1554-4A2D-B0D7-A5E54ECF21B2}" destId="{653ADA03-F787-41FA-BFB4-BC4F1DCF3B07}" srcOrd="4" destOrd="0" parTransId="{AC15D612-AE58-4FD6-82E3-DC7DE4459C2A}" sibTransId="{CFC3C8C3-0A9C-4DFE-B488-B850294FC385}"/>
    <dgm:cxn modelId="{D31B1482-874E-4758-A639-0DFEEF18B203}" srcId="{51050C63-2D90-4F03-8481-9D5DBABF99C7}" destId="{0BCCED37-60EF-4BCB-A1C6-1BCA5ADF6C9F}" srcOrd="1" destOrd="0" parTransId="{FA5A3786-0D42-4120-AED0-E06B743DD300}" sibTransId="{AFC9F12B-4294-4C32-9B66-0EA45EF93DCF}"/>
    <dgm:cxn modelId="{03AC03ED-1C57-4C79-A963-647ABB0B3A82}" type="presOf" srcId="{FBEEC2F0-1ECA-41B3-A5D1-D384D55D19DD}" destId="{333418D4-F6A1-441D-91A6-F8456FEB461D}" srcOrd="0" destOrd="0" presId="urn:microsoft.com/office/officeart/2005/8/layout/hierarchy6"/>
    <dgm:cxn modelId="{756CFA8E-746B-4263-9283-A6C3FFF7A464}" srcId="{653ADA03-F787-41FA-BFB4-BC4F1DCF3B07}" destId="{FBEEC2F0-1ECA-41B3-A5D1-D384D55D19DD}" srcOrd="1" destOrd="0" parTransId="{6079BCE7-1F55-4649-96D5-B15F3957D5CE}" sibTransId="{845018AF-D402-4AAD-A978-B65413053C0B}"/>
    <dgm:cxn modelId="{8997DFBC-DC28-4AFE-9CCD-656C14095322}" type="presParOf" srcId="{839AB42A-1BD7-4C45-B12A-F18A2D5E95A3}" destId="{6B44DB8C-12B9-47ED-BD3C-871483B63F28}" srcOrd="0" destOrd="0" presId="urn:microsoft.com/office/officeart/2005/8/layout/hierarchy6"/>
    <dgm:cxn modelId="{105D2868-A0C2-49E5-B781-EDD825834616}" type="presParOf" srcId="{6B44DB8C-12B9-47ED-BD3C-871483B63F28}" destId="{3615DBAF-8C76-435F-BC29-0A1C8E2C9689}" srcOrd="0" destOrd="0" presId="urn:microsoft.com/office/officeart/2005/8/layout/hierarchy6"/>
    <dgm:cxn modelId="{E21C8355-6B0D-46D0-B3DD-7E29A289E773}" type="presParOf" srcId="{3615DBAF-8C76-435F-BC29-0A1C8E2C9689}" destId="{50D99077-FBD2-4CF7-A862-6B739EE59979}" srcOrd="0" destOrd="0" presId="urn:microsoft.com/office/officeart/2005/8/layout/hierarchy6"/>
    <dgm:cxn modelId="{AA36B82B-AC5D-4C9B-ADC5-4A4548DEE0D6}" type="presParOf" srcId="{50D99077-FBD2-4CF7-A862-6B739EE59979}" destId="{12D9A0DC-BFF3-4AC9-B698-F141E29AEE36}" srcOrd="0" destOrd="0" presId="urn:microsoft.com/office/officeart/2005/8/layout/hierarchy6"/>
    <dgm:cxn modelId="{F81C19AA-BC38-45BD-9EF4-144A58781C44}" type="presParOf" srcId="{50D99077-FBD2-4CF7-A862-6B739EE59979}" destId="{58B933BB-B783-492B-A844-5FAB7E39046B}" srcOrd="1" destOrd="0" presId="urn:microsoft.com/office/officeart/2005/8/layout/hierarchy6"/>
    <dgm:cxn modelId="{E8930016-D901-4EBB-A056-0F7A6D6F226F}" type="presParOf" srcId="{58B933BB-B783-492B-A844-5FAB7E39046B}" destId="{D85C2BCB-0025-4147-8CC2-7B6784969D35}" srcOrd="0" destOrd="0" presId="urn:microsoft.com/office/officeart/2005/8/layout/hierarchy6"/>
    <dgm:cxn modelId="{669E37D4-31BE-4815-BB1B-313C3EB84D81}" type="presParOf" srcId="{58B933BB-B783-492B-A844-5FAB7E39046B}" destId="{2472313D-D96A-4E52-A6D3-ED77E6113424}" srcOrd="1" destOrd="0" presId="urn:microsoft.com/office/officeart/2005/8/layout/hierarchy6"/>
    <dgm:cxn modelId="{CA74D0DC-EC57-4911-9DC9-4245CC531F71}" type="presParOf" srcId="{2472313D-D96A-4E52-A6D3-ED77E6113424}" destId="{8585B6AE-19B1-4949-A77A-95297D58DA07}" srcOrd="0" destOrd="0" presId="urn:microsoft.com/office/officeart/2005/8/layout/hierarchy6"/>
    <dgm:cxn modelId="{B7F83285-9663-4153-9E03-45BC7A3CA39A}" type="presParOf" srcId="{2472313D-D96A-4E52-A6D3-ED77E6113424}" destId="{CB6C3260-931F-44A3-ABEC-8D359A4DB95E}" srcOrd="1" destOrd="0" presId="urn:microsoft.com/office/officeart/2005/8/layout/hierarchy6"/>
    <dgm:cxn modelId="{F657D7CB-B9BC-4833-8D6D-4AC2A3A3FF99}" type="presParOf" srcId="{58B933BB-B783-492B-A844-5FAB7E39046B}" destId="{ABAF7C46-36C9-4CA2-82BA-7C0C5B9F18C7}" srcOrd="2" destOrd="0" presId="urn:microsoft.com/office/officeart/2005/8/layout/hierarchy6"/>
    <dgm:cxn modelId="{72653A80-E4FD-41E0-962F-64CC1D110BA6}" type="presParOf" srcId="{58B933BB-B783-492B-A844-5FAB7E39046B}" destId="{C1202513-B92D-4A66-954B-FCBCFDCBFFBD}" srcOrd="3" destOrd="0" presId="urn:microsoft.com/office/officeart/2005/8/layout/hierarchy6"/>
    <dgm:cxn modelId="{5BE4DAAB-DF38-4C4C-A6B4-0B137E57B3B5}" type="presParOf" srcId="{C1202513-B92D-4A66-954B-FCBCFDCBFFBD}" destId="{2284AB9B-DB66-4663-BAB6-3B37B73665B6}" srcOrd="0" destOrd="0" presId="urn:microsoft.com/office/officeart/2005/8/layout/hierarchy6"/>
    <dgm:cxn modelId="{E7F07FE4-C618-46E0-A994-4C6154246801}" type="presParOf" srcId="{C1202513-B92D-4A66-954B-FCBCFDCBFFBD}" destId="{270E3397-EEA3-4655-B514-305F78AD9AE9}" srcOrd="1" destOrd="0" presId="urn:microsoft.com/office/officeart/2005/8/layout/hierarchy6"/>
    <dgm:cxn modelId="{0F60692A-9684-4499-A21E-97DE9BFA9290}" type="presParOf" srcId="{270E3397-EEA3-4655-B514-305F78AD9AE9}" destId="{A0A5729F-F119-4EBC-A159-B3E0B68F139A}" srcOrd="0" destOrd="0" presId="urn:microsoft.com/office/officeart/2005/8/layout/hierarchy6"/>
    <dgm:cxn modelId="{D5A2707E-D75D-45FB-A5A9-D491033CEC1A}" type="presParOf" srcId="{270E3397-EEA3-4655-B514-305F78AD9AE9}" destId="{6A829439-F927-4AC2-9035-97DEACBD8DF7}" srcOrd="1" destOrd="0" presId="urn:microsoft.com/office/officeart/2005/8/layout/hierarchy6"/>
    <dgm:cxn modelId="{98A88899-A143-4E7E-A47E-11EB06F237A1}" type="presParOf" srcId="{6A829439-F927-4AC2-9035-97DEACBD8DF7}" destId="{96C01A9E-C2F3-4DA0-8BC6-B431C06D7F16}" srcOrd="0" destOrd="0" presId="urn:microsoft.com/office/officeart/2005/8/layout/hierarchy6"/>
    <dgm:cxn modelId="{E5FBF424-2F21-4F6F-99D2-F6CA5013B121}" type="presParOf" srcId="{6A829439-F927-4AC2-9035-97DEACBD8DF7}" destId="{036DC8E4-5552-408E-A059-7C2FCB92CAFD}" srcOrd="1" destOrd="0" presId="urn:microsoft.com/office/officeart/2005/8/layout/hierarchy6"/>
    <dgm:cxn modelId="{B75057AA-C45B-4370-A393-FE479408C94D}" type="presParOf" srcId="{270E3397-EEA3-4655-B514-305F78AD9AE9}" destId="{3A45914D-858D-4547-B4AA-AE09BD2A5ABA}" srcOrd="2" destOrd="0" presId="urn:microsoft.com/office/officeart/2005/8/layout/hierarchy6"/>
    <dgm:cxn modelId="{992DC9ED-E8F2-4319-8CE8-011587DD3706}" type="presParOf" srcId="{270E3397-EEA3-4655-B514-305F78AD9AE9}" destId="{D5CEE39A-D3A1-440C-99F8-2F5557E1DDE7}" srcOrd="3" destOrd="0" presId="urn:microsoft.com/office/officeart/2005/8/layout/hierarchy6"/>
    <dgm:cxn modelId="{3EA47833-11E5-414A-A697-088883AAF80E}" type="presParOf" srcId="{D5CEE39A-D3A1-440C-99F8-2F5557E1DDE7}" destId="{C2113B8C-3733-464C-9A46-DBB8AC5AE14B}" srcOrd="0" destOrd="0" presId="urn:microsoft.com/office/officeart/2005/8/layout/hierarchy6"/>
    <dgm:cxn modelId="{4FA17C44-AEFB-4C66-A91D-C9686926F62B}" type="presParOf" srcId="{D5CEE39A-D3A1-440C-99F8-2F5557E1DDE7}" destId="{516EAAFF-9916-4440-9060-6908A55936F2}" srcOrd="1" destOrd="0" presId="urn:microsoft.com/office/officeart/2005/8/layout/hierarchy6"/>
    <dgm:cxn modelId="{A69F9CA9-1137-473D-97D5-479A95A18988}" type="presParOf" srcId="{270E3397-EEA3-4655-B514-305F78AD9AE9}" destId="{E5E2E5C8-29E4-4FE8-A187-38FD39C7AC07}" srcOrd="4" destOrd="0" presId="urn:microsoft.com/office/officeart/2005/8/layout/hierarchy6"/>
    <dgm:cxn modelId="{BA000500-EF8F-4FAC-8484-79869E04AF1F}" type="presParOf" srcId="{270E3397-EEA3-4655-B514-305F78AD9AE9}" destId="{5F892E8D-DC77-4946-AFF1-69FF59BBA21D}" srcOrd="5" destOrd="0" presId="urn:microsoft.com/office/officeart/2005/8/layout/hierarchy6"/>
    <dgm:cxn modelId="{764180B7-01E5-4358-99AE-745842D8FD68}" type="presParOf" srcId="{5F892E8D-DC77-4946-AFF1-69FF59BBA21D}" destId="{7F8818C3-8C97-4BB0-BB5A-F1E86100E88C}" srcOrd="0" destOrd="0" presId="urn:microsoft.com/office/officeart/2005/8/layout/hierarchy6"/>
    <dgm:cxn modelId="{21866ADE-E578-40E6-B4B4-408DC10DCADE}" type="presParOf" srcId="{5F892E8D-DC77-4946-AFF1-69FF59BBA21D}" destId="{FA7B1B74-13B8-4435-8906-682347897820}" srcOrd="1" destOrd="0" presId="urn:microsoft.com/office/officeart/2005/8/layout/hierarchy6"/>
    <dgm:cxn modelId="{B8693BEB-404F-47B1-8E72-BC2D2018DB08}" type="presParOf" srcId="{270E3397-EEA3-4655-B514-305F78AD9AE9}" destId="{BA3DFEE3-82C8-4032-8EDD-F858E6C52992}" srcOrd="6" destOrd="0" presId="urn:microsoft.com/office/officeart/2005/8/layout/hierarchy6"/>
    <dgm:cxn modelId="{D7545A70-68C8-4C74-8B2D-8F9EC8D2BCC6}" type="presParOf" srcId="{270E3397-EEA3-4655-B514-305F78AD9AE9}" destId="{66E88078-31BD-4F2B-8C41-D04C4C5C4E5A}" srcOrd="7" destOrd="0" presId="urn:microsoft.com/office/officeart/2005/8/layout/hierarchy6"/>
    <dgm:cxn modelId="{64CF2028-B375-4311-8C4A-F4AE93F8EF84}" type="presParOf" srcId="{66E88078-31BD-4F2B-8C41-D04C4C5C4E5A}" destId="{53D1A6AC-2DA3-41E9-86F1-6605A3179ABF}" srcOrd="0" destOrd="0" presId="urn:microsoft.com/office/officeart/2005/8/layout/hierarchy6"/>
    <dgm:cxn modelId="{478C5F29-3D8E-49A8-A9CF-60E1B4EE0FE2}" type="presParOf" srcId="{66E88078-31BD-4F2B-8C41-D04C4C5C4E5A}" destId="{94AFBC86-743F-47BE-92D9-93B223E84D42}" srcOrd="1" destOrd="0" presId="urn:microsoft.com/office/officeart/2005/8/layout/hierarchy6"/>
    <dgm:cxn modelId="{7F451EE5-7D78-4B34-AEF1-2F4EF0AA4994}" type="presParOf" srcId="{58B933BB-B783-492B-A844-5FAB7E39046B}" destId="{345E16BA-CFFE-4C7E-8449-746678C47AA4}" srcOrd="4" destOrd="0" presId="urn:microsoft.com/office/officeart/2005/8/layout/hierarchy6"/>
    <dgm:cxn modelId="{278FB854-58CF-47C2-8D9A-0576FC809159}" type="presParOf" srcId="{58B933BB-B783-492B-A844-5FAB7E39046B}" destId="{9D96D579-5CCA-41E8-8013-032EBF764D94}" srcOrd="5" destOrd="0" presId="urn:microsoft.com/office/officeart/2005/8/layout/hierarchy6"/>
    <dgm:cxn modelId="{6D7006F4-C9DA-42F5-B933-DF0939090E04}" type="presParOf" srcId="{9D96D579-5CCA-41E8-8013-032EBF764D94}" destId="{DA98F957-29D8-481B-96EE-4F3689FD8D8D}" srcOrd="0" destOrd="0" presId="urn:microsoft.com/office/officeart/2005/8/layout/hierarchy6"/>
    <dgm:cxn modelId="{95235DD3-C1A2-4686-8814-17B7861A06ED}" type="presParOf" srcId="{9D96D579-5CCA-41E8-8013-032EBF764D94}" destId="{3E8FDD03-1F19-496A-80EF-F7CE2F573AA3}" srcOrd="1" destOrd="0" presId="urn:microsoft.com/office/officeart/2005/8/layout/hierarchy6"/>
    <dgm:cxn modelId="{BB738233-9766-4610-BD8B-F1EB03887516}" type="presParOf" srcId="{58B933BB-B783-492B-A844-5FAB7E39046B}" destId="{C1E883C3-A699-4A74-8FAE-222410EEAEA3}" srcOrd="6" destOrd="0" presId="urn:microsoft.com/office/officeart/2005/8/layout/hierarchy6"/>
    <dgm:cxn modelId="{573F8892-0E87-40FD-82CF-36C72466F5F1}" type="presParOf" srcId="{58B933BB-B783-492B-A844-5FAB7E39046B}" destId="{05D8A183-2398-4751-9575-C51BB0D93E76}" srcOrd="7" destOrd="0" presId="urn:microsoft.com/office/officeart/2005/8/layout/hierarchy6"/>
    <dgm:cxn modelId="{99FFA943-EDA5-4541-8077-724E99B53A34}" type="presParOf" srcId="{05D8A183-2398-4751-9575-C51BB0D93E76}" destId="{4E6AA498-3ACC-474A-9364-0F98F1ED91A1}" srcOrd="0" destOrd="0" presId="urn:microsoft.com/office/officeart/2005/8/layout/hierarchy6"/>
    <dgm:cxn modelId="{20517008-DDCD-4A5B-B5F1-8060DDD917F9}" type="presParOf" srcId="{05D8A183-2398-4751-9575-C51BB0D93E76}" destId="{5E21C4E2-EA2F-42CD-BB85-E9694A1FD34F}" srcOrd="1" destOrd="0" presId="urn:microsoft.com/office/officeart/2005/8/layout/hierarchy6"/>
    <dgm:cxn modelId="{59411275-9C8C-422C-9A4C-D8B900020415}" type="presParOf" srcId="{5E21C4E2-EA2F-42CD-BB85-E9694A1FD34F}" destId="{FD74E84A-258C-41D7-B099-E7F20FC6FC19}" srcOrd="0" destOrd="0" presId="urn:microsoft.com/office/officeart/2005/8/layout/hierarchy6"/>
    <dgm:cxn modelId="{2FFB9E7E-FCD0-4C60-BB52-7F7BDC7664DE}" type="presParOf" srcId="{5E21C4E2-EA2F-42CD-BB85-E9694A1FD34F}" destId="{2D50BBD8-1F23-40B7-A543-268D814DD0AF}" srcOrd="1" destOrd="0" presId="urn:microsoft.com/office/officeart/2005/8/layout/hierarchy6"/>
    <dgm:cxn modelId="{83319C03-3D10-48E2-9C22-757B22CEEB28}" type="presParOf" srcId="{2D50BBD8-1F23-40B7-A543-268D814DD0AF}" destId="{B7D6D832-9CD7-40F8-ADA4-0BFC70EAAEC8}" srcOrd="0" destOrd="0" presId="urn:microsoft.com/office/officeart/2005/8/layout/hierarchy6"/>
    <dgm:cxn modelId="{7DCCEDE9-40A8-4D63-98D1-319C700B0877}" type="presParOf" srcId="{2D50BBD8-1F23-40B7-A543-268D814DD0AF}" destId="{927B9749-7640-42D3-BE6F-8F1488FEAD6D}" srcOrd="1" destOrd="0" presId="urn:microsoft.com/office/officeart/2005/8/layout/hierarchy6"/>
    <dgm:cxn modelId="{CB92CB2F-07E1-41A8-B862-2DA13C49F531}" type="presParOf" srcId="{5E21C4E2-EA2F-42CD-BB85-E9694A1FD34F}" destId="{C83433C8-A570-4176-A69E-09ECDE2E82F7}" srcOrd="2" destOrd="0" presId="urn:microsoft.com/office/officeart/2005/8/layout/hierarchy6"/>
    <dgm:cxn modelId="{359CBBB0-254D-4404-A187-29BECC4367DD}" type="presParOf" srcId="{5E21C4E2-EA2F-42CD-BB85-E9694A1FD34F}" destId="{D331B4A8-4DDD-4A15-B00B-9FE5D8885D0E}" srcOrd="3" destOrd="0" presId="urn:microsoft.com/office/officeart/2005/8/layout/hierarchy6"/>
    <dgm:cxn modelId="{B6A88F8A-6226-4B46-9270-671BE84102F8}" type="presParOf" srcId="{D331B4A8-4DDD-4A15-B00B-9FE5D8885D0E}" destId="{6C5A05E1-F71E-426E-A435-04882A7F605C}" srcOrd="0" destOrd="0" presId="urn:microsoft.com/office/officeart/2005/8/layout/hierarchy6"/>
    <dgm:cxn modelId="{1E3F18D2-0600-447C-9D2F-6DC5BDC108A4}" type="presParOf" srcId="{D331B4A8-4DDD-4A15-B00B-9FE5D8885D0E}" destId="{D4E1BAA4-AC89-4563-895A-9D07EF517BD6}" srcOrd="1" destOrd="0" presId="urn:microsoft.com/office/officeart/2005/8/layout/hierarchy6"/>
    <dgm:cxn modelId="{5309A634-4D50-47DC-9332-7E2839C6A28A}" type="presParOf" srcId="{58B933BB-B783-492B-A844-5FAB7E39046B}" destId="{5C0CFAFA-C800-4AFA-AD55-7A417474D133}" srcOrd="8" destOrd="0" presId="urn:microsoft.com/office/officeart/2005/8/layout/hierarchy6"/>
    <dgm:cxn modelId="{ABB33D3D-ABCA-49F3-A549-00BE90F1AE3C}" type="presParOf" srcId="{58B933BB-B783-492B-A844-5FAB7E39046B}" destId="{A4C7D7AC-AD37-47FA-92E8-87CD4340286B}" srcOrd="9" destOrd="0" presId="urn:microsoft.com/office/officeart/2005/8/layout/hierarchy6"/>
    <dgm:cxn modelId="{DD0F4F24-C69A-40DD-BB66-7CDF50D1C6F1}" type="presParOf" srcId="{A4C7D7AC-AD37-47FA-92E8-87CD4340286B}" destId="{B6EB08E5-C415-44C4-967A-F9FAD757D5BD}" srcOrd="0" destOrd="0" presId="urn:microsoft.com/office/officeart/2005/8/layout/hierarchy6"/>
    <dgm:cxn modelId="{20A18425-EE86-43E2-921E-6EC54A2531CA}" type="presParOf" srcId="{A4C7D7AC-AD37-47FA-92E8-87CD4340286B}" destId="{7A5C4F49-62A0-4199-ADFC-CFFA83BB7F11}" srcOrd="1" destOrd="0" presId="urn:microsoft.com/office/officeart/2005/8/layout/hierarchy6"/>
    <dgm:cxn modelId="{0EB54295-84AC-4FDF-9060-4E189D674516}" type="presParOf" srcId="{7A5C4F49-62A0-4199-ADFC-CFFA83BB7F11}" destId="{5B47D722-2B16-4673-B4BE-510EE0D15736}" srcOrd="0" destOrd="0" presId="urn:microsoft.com/office/officeart/2005/8/layout/hierarchy6"/>
    <dgm:cxn modelId="{A9CC871C-D779-4D99-95B4-A59D0541B664}" type="presParOf" srcId="{7A5C4F49-62A0-4199-ADFC-CFFA83BB7F11}" destId="{B78B47F3-579A-439C-88A0-8120CAD3166C}" srcOrd="1" destOrd="0" presId="urn:microsoft.com/office/officeart/2005/8/layout/hierarchy6"/>
    <dgm:cxn modelId="{D6752364-827B-4F02-A0AA-2CA68BD69B64}" type="presParOf" srcId="{B78B47F3-579A-439C-88A0-8120CAD3166C}" destId="{EE16E64A-3A0A-4DDA-BA73-11B53AAE1AD8}" srcOrd="0" destOrd="0" presId="urn:microsoft.com/office/officeart/2005/8/layout/hierarchy6"/>
    <dgm:cxn modelId="{761D8630-9625-4A85-89F2-ED9799B906B8}" type="presParOf" srcId="{B78B47F3-579A-439C-88A0-8120CAD3166C}" destId="{32B60B2B-38B5-4B83-A01C-8EBFFF52A0BE}" srcOrd="1" destOrd="0" presId="urn:microsoft.com/office/officeart/2005/8/layout/hierarchy6"/>
    <dgm:cxn modelId="{ACED308C-3DDC-4CF1-BFDD-EE4457D8F970}" type="presParOf" srcId="{7A5C4F49-62A0-4199-ADFC-CFFA83BB7F11}" destId="{5F6DFCB9-4492-4783-9A5A-1804A02A6C02}" srcOrd="2" destOrd="0" presId="urn:microsoft.com/office/officeart/2005/8/layout/hierarchy6"/>
    <dgm:cxn modelId="{3747C5B6-D47B-4314-AAC3-AD0C71DF019F}" type="presParOf" srcId="{7A5C4F49-62A0-4199-ADFC-CFFA83BB7F11}" destId="{E2876CD3-0080-4BFF-88B6-591D696CF871}" srcOrd="3" destOrd="0" presId="urn:microsoft.com/office/officeart/2005/8/layout/hierarchy6"/>
    <dgm:cxn modelId="{685887BC-E6B6-419E-BA38-8CC663E4ACE1}" type="presParOf" srcId="{E2876CD3-0080-4BFF-88B6-591D696CF871}" destId="{333418D4-F6A1-441D-91A6-F8456FEB461D}" srcOrd="0" destOrd="0" presId="urn:microsoft.com/office/officeart/2005/8/layout/hierarchy6"/>
    <dgm:cxn modelId="{59E71C1D-EA35-4815-BEF9-28ECCA6A5612}" type="presParOf" srcId="{E2876CD3-0080-4BFF-88B6-591D696CF871}" destId="{B33AF3FB-F3FE-4409-8C0E-83D6B7E01397}" srcOrd="1" destOrd="0" presId="urn:microsoft.com/office/officeart/2005/8/layout/hierarchy6"/>
    <dgm:cxn modelId="{F0119973-C574-4C72-A5C3-A980850B2DCE}" type="presParOf" srcId="{839AB42A-1BD7-4C45-B12A-F18A2D5E95A3}" destId="{18F0C3B3-CB0C-4DEE-B939-6EF53F17CAF8}" srcOrd="1" destOrd="0" presId="urn:microsoft.com/office/officeart/2005/8/layout/hierarchy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EFD1080-BAD1-4D32-ACCD-68C2467BBA6D}" type="doc">
      <dgm:prSet loTypeId="urn:microsoft.com/office/officeart/2005/8/layout/list1" loCatId="list" qsTypeId="urn:microsoft.com/office/officeart/2005/8/quickstyle/3d1" qsCatId="3D" csTypeId="urn:microsoft.com/office/officeart/2005/8/colors/colorful3" csCatId="colorful" phldr="1"/>
      <dgm:spPr/>
      <dgm:t>
        <a:bodyPr/>
        <a:lstStyle/>
        <a:p>
          <a:endParaRPr lang="en-GB"/>
        </a:p>
      </dgm:t>
    </dgm:pt>
    <dgm:pt modelId="{4198D776-624C-4290-A5C2-94E12023E32B}">
      <dgm:prSet/>
      <dgm:spPr/>
      <dgm:t>
        <a:bodyPr/>
        <a:lstStyle/>
        <a:p>
          <a:pPr rtl="0"/>
          <a:r>
            <a:rPr lang="en-GB" dirty="0" smtClean="0"/>
            <a:t>Why?</a:t>
          </a:r>
          <a:endParaRPr lang="en-GB" dirty="0"/>
        </a:p>
      </dgm:t>
    </dgm:pt>
    <dgm:pt modelId="{F31AD150-66FA-4398-A198-127B153491FC}" type="parTrans" cxnId="{CF22AC1E-AF1C-44BA-A4F5-743E967293FF}">
      <dgm:prSet/>
      <dgm:spPr/>
      <dgm:t>
        <a:bodyPr/>
        <a:lstStyle/>
        <a:p>
          <a:endParaRPr lang="en-GB"/>
        </a:p>
      </dgm:t>
    </dgm:pt>
    <dgm:pt modelId="{92E11AFA-5AF0-45F2-BB0B-15A7C94E3DE1}" type="sibTrans" cxnId="{CF22AC1E-AF1C-44BA-A4F5-743E967293FF}">
      <dgm:prSet/>
      <dgm:spPr/>
      <dgm:t>
        <a:bodyPr/>
        <a:lstStyle/>
        <a:p>
          <a:endParaRPr lang="en-GB"/>
        </a:p>
      </dgm:t>
    </dgm:pt>
    <dgm:pt modelId="{9CAA0428-6335-4053-96C4-5DD225A8F61B}">
      <dgm:prSet/>
      <dgm:spPr/>
      <dgm:t>
        <a:bodyPr/>
        <a:lstStyle/>
        <a:p>
          <a:pPr rtl="0"/>
          <a:r>
            <a:rPr lang="en-GB" dirty="0" smtClean="0"/>
            <a:t>Where?</a:t>
          </a:r>
          <a:endParaRPr lang="en-GB" dirty="0"/>
        </a:p>
      </dgm:t>
    </dgm:pt>
    <dgm:pt modelId="{95108F90-D58C-4938-BA7F-9A0CB89E6D27}" type="parTrans" cxnId="{43EB86FB-EB04-4954-B694-D18077F14118}">
      <dgm:prSet/>
      <dgm:spPr/>
      <dgm:t>
        <a:bodyPr/>
        <a:lstStyle/>
        <a:p>
          <a:endParaRPr lang="en-GB"/>
        </a:p>
      </dgm:t>
    </dgm:pt>
    <dgm:pt modelId="{48953676-7B7F-4F1B-A481-A498960B90E1}" type="sibTrans" cxnId="{43EB86FB-EB04-4954-B694-D18077F14118}">
      <dgm:prSet/>
      <dgm:spPr/>
      <dgm:t>
        <a:bodyPr/>
        <a:lstStyle/>
        <a:p>
          <a:endParaRPr lang="en-GB"/>
        </a:p>
      </dgm:t>
    </dgm:pt>
    <dgm:pt modelId="{C9C7690A-E0E4-4042-A9FF-25C75D5C2FA9}">
      <dgm:prSet/>
      <dgm:spPr/>
      <dgm:t>
        <a:bodyPr/>
        <a:lstStyle/>
        <a:p>
          <a:pPr rtl="0"/>
          <a:r>
            <a:rPr lang="en-GB" dirty="0" smtClean="0"/>
            <a:t>How? GOAP</a:t>
          </a:r>
          <a:endParaRPr lang="en-GB" dirty="0"/>
        </a:p>
      </dgm:t>
    </dgm:pt>
    <dgm:pt modelId="{2DA22352-9A6D-496B-9308-2EE0890AD253}" type="parTrans" cxnId="{7C5ED1B5-F25C-456D-AEC7-35799BB2AB8A}">
      <dgm:prSet/>
      <dgm:spPr/>
      <dgm:t>
        <a:bodyPr/>
        <a:lstStyle/>
        <a:p>
          <a:endParaRPr lang="en-GB"/>
        </a:p>
      </dgm:t>
    </dgm:pt>
    <dgm:pt modelId="{4001849E-8B00-4283-AAAB-3B6E8D2523A5}" type="sibTrans" cxnId="{7C5ED1B5-F25C-456D-AEC7-35799BB2AB8A}">
      <dgm:prSet/>
      <dgm:spPr/>
      <dgm:t>
        <a:bodyPr/>
        <a:lstStyle/>
        <a:p>
          <a:endParaRPr lang="en-GB"/>
        </a:p>
      </dgm:t>
    </dgm:pt>
    <dgm:pt modelId="{8B53CB05-0DFB-49AA-930C-BFC2AC432E7C}">
      <dgm:prSet/>
      <dgm:spPr/>
      <dgm:t>
        <a:bodyPr/>
        <a:lstStyle/>
        <a:p>
          <a:pPr rtl="0"/>
          <a:r>
            <a:rPr lang="en-GB" dirty="0" smtClean="0"/>
            <a:t>Much more scalable than FSMs</a:t>
          </a:r>
          <a:endParaRPr lang="en-GB" dirty="0"/>
        </a:p>
      </dgm:t>
    </dgm:pt>
    <dgm:pt modelId="{F55DA5D5-5F7E-4A36-8692-92002F5B8409}" type="parTrans" cxnId="{AC4D44EF-0A39-4625-9B58-FFEE1B2C8039}">
      <dgm:prSet/>
      <dgm:spPr/>
      <dgm:t>
        <a:bodyPr/>
        <a:lstStyle/>
        <a:p>
          <a:endParaRPr lang="en-GB"/>
        </a:p>
      </dgm:t>
    </dgm:pt>
    <dgm:pt modelId="{0C992136-9851-4AAD-A0C1-39ACAA98133E}" type="sibTrans" cxnId="{AC4D44EF-0A39-4625-9B58-FFEE1B2C8039}">
      <dgm:prSet/>
      <dgm:spPr/>
      <dgm:t>
        <a:bodyPr/>
        <a:lstStyle/>
        <a:p>
          <a:endParaRPr lang="en-GB"/>
        </a:p>
      </dgm:t>
    </dgm:pt>
    <dgm:pt modelId="{6B0ADB9D-83DF-41C6-A495-14C59B14BD81}">
      <dgm:prSet/>
      <dgm:spPr/>
      <dgm:t>
        <a:bodyPr/>
        <a:lstStyle/>
        <a:p>
          <a:pPr rtl="0"/>
          <a:r>
            <a:rPr lang="en-GB" dirty="0" smtClean="0"/>
            <a:t>Two years of development made FSMs too complex and unmanageable</a:t>
          </a:r>
          <a:endParaRPr lang="en-GB" dirty="0"/>
        </a:p>
      </dgm:t>
    </dgm:pt>
    <dgm:pt modelId="{3FBCC9B8-69C4-4666-970C-5B5DB582D08F}" type="parTrans" cxnId="{B344E590-D6DB-4983-80E8-F6926FA40D2C}">
      <dgm:prSet/>
      <dgm:spPr/>
      <dgm:t>
        <a:bodyPr/>
        <a:lstStyle/>
        <a:p>
          <a:endParaRPr lang="en-GB"/>
        </a:p>
      </dgm:t>
    </dgm:pt>
    <dgm:pt modelId="{B4D20F2F-CAD0-44B7-B643-3A5D80C449ED}" type="sibTrans" cxnId="{B344E590-D6DB-4983-80E8-F6926FA40D2C}">
      <dgm:prSet/>
      <dgm:spPr/>
      <dgm:t>
        <a:bodyPr/>
        <a:lstStyle/>
        <a:p>
          <a:endParaRPr lang="en-GB"/>
        </a:p>
      </dgm:t>
    </dgm:pt>
    <dgm:pt modelId="{F34706F9-BA92-4288-9BDC-39078EFD70B2}">
      <dgm:prSet/>
      <dgm:spPr/>
      <dgm:t>
        <a:bodyPr/>
        <a:lstStyle/>
        <a:p>
          <a:pPr rtl="0"/>
          <a:r>
            <a:rPr lang="en-GB" dirty="0" smtClean="0"/>
            <a:t>Online computation of plans for individual </a:t>
          </a:r>
          <a:r>
            <a:rPr lang="en-GB" dirty="0" err="1" smtClean="0"/>
            <a:t>NPCs</a:t>
          </a:r>
          <a:endParaRPr lang="en-GB" dirty="0"/>
        </a:p>
      </dgm:t>
    </dgm:pt>
    <dgm:pt modelId="{622D0615-DF74-4410-80C2-42A979152C9D}" type="parTrans" cxnId="{509DDA73-744B-4A83-8B5F-E0DBC3E6C8B9}">
      <dgm:prSet/>
      <dgm:spPr/>
      <dgm:t>
        <a:bodyPr/>
        <a:lstStyle/>
        <a:p>
          <a:endParaRPr lang="en-GB"/>
        </a:p>
      </dgm:t>
    </dgm:pt>
    <dgm:pt modelId="{BBF16365-7644-4357-937B-CBCA1BBF1995}" type="sibTrans" cxnId="{509DDA73-744B-4A83-8B5F-E0DBC3E6C8B9}">
      <dgm:prSet/>
      <dgm:spPr/>
      <dgm:t>
        <a:bodyPr/>
        <a:lstStyle/>
        <a:p>
          <a:endParaRPr lang="en-GB"/>
        </a:p>
      </dgm:t>
    </dgm:pt>
    <dgm:pt modelId="{9E9BE6F7-5192-436E-9115-6801FE32CAF0}">
      <dgm:prSet/>
      <dgm:spPr/>
      <dgm:t>
        <a:bodyPr/>
        <a:lstStyle/>
        <a:p>
          <a:pPr rtl="0"/>
          <a:r>
            <a:rPr lang="en-GB" dirty="0" smtClean="0"/>
            <a:t>Illusion of squad coordination</a:t>
          </a:r>
          <a:endParaRPr lang="en-GB" dirty="0"/>
        </a:p>
      </dgm:t>
    </dgm:pt>
    <dgm:pt modelId="{E9E00D05-1003-4361-BA9B-CF2EBBE46198}" type="parTrans" cxnId="{FBAD7C73-57AD-4356-B8DC-62D7715616C6}">
      <dgm:prSet/>
      <dgm:spPr/>
      <dgm:t>
        <a:bodyPr/>
        <a:lstStyle/>
        <a:p>
          <a:endParaRPr lang="en-GB"/>
        </a:p>
      </dgm:t>
    </dgm:pt>
    <dgm:pt modelId="{75EE10E1-68CB-4B49-B7DA-6776718CE24F}" type="sibTrans" cxnId="{FBAD7C73-57AD-4356-B8DC-62D7715616C6}">
      <dgm:prSet/>
      <dgm:spPr/>
      <dgm:t>
        <a:bodyPr/>
        <a:lstStyle/>
        <a:p>
          <a:endParaRPr lang="en-GB"/>
        </a:p>
      </dgm:t>
    </dgm:pt>
    <dgm:pt modelId="{0718CC7A-55A1-423E-AA04-CE8BBE0832AD}">
      <dgm:prSet/>
      <dgm:spPr/>
      <dgm:t>
        <a:bodyPr/>
        <a:lstStyle/>
        <a:p>
          <a:pPr rtl="0"/>
          <a:r>
            <a:rPr lang="en-GB" dirty="0" smtClean="0"/>
            <a:t>A* Search with STRIPS-like encoding</a:t>
          </a:r>
          <a:endParaRPr lang="en-GB" dirty="0"/>
        </a:p>
      </dgm:t>
    </dgm:pt>
    <dgm:pt modelId="{0D9EA1DD-B4DA-41D3-ACDF-3CD27C8D2851}" type="parTrans" cxnId="{4DA3C888-2CDB-49BB-AE83-5A6DBAB2F934}">
      <dgm:prSet/>
      <dgm:spPr/>
      <dgm:t>
        <a:bodyPr/>
        <a:lstStyle/>
        <a:p>
          <a:endParaRPr lang="en-GB"/>
        </a:p>
      </dgm:t>
    </dgm:pt>
    <dgm:pt modelId="{EBD6C08B-B2B0-4F0B-856A-5F56BCBC7F81}" type="sibTrans" cxnId="{4DA3C888-2CDB-49BB-AE83-5A6DBAB2F934}">
      <dgm:prSet/>
      <dgm:spPr/>
      <dgm:t>
        <a:bodyPr/>
        <a:lstStyle/>
        <a:p>
          <a:endParaRPr lang="en-GB"/>
        </a:p>
      </dgm:t>
    </dgm:pt>
    <dgm:pt modelId="{394D2480-4FA5-4B15-910F-A3D6324F7743}">
      <dgm:prSet/>
      <dgm:spPr/>
      <dgm:t>
        <a:bodyPr/>
        <a:lstStyle/>
        <a:p>
          <a:pPr rtl="0"/>
          <a:r>
            <a:rPr lang="en-GB" dirty="0" smtClean="0"/>
            <a:t>Procedural preconditions and effects</a:t>
          </a:r>
          <a:endParaRPr lang="en-GB" dirty="0"/>
        </a:p>
      </dgm:t>
    </dgm:pt>
    <dgm:pt modelId="{681B9F17-3812-47CD-BC41-40F89184FDA8}" type="parTrans" cxnId="{DAAF1065-B1DF-4150-A906-B3356A681002}">
      <dgm:prSet/>
      <dgm:spPr/>
      <dgm:t>
        <a:bodyPr/>
        <a:lstStyle/>
        <a:p>
          <a:endParaRPr lang="en-US"/>
        </a:p>
      </dgm:t>
    </dgm:pt>
    <dgm:pt modelId="{3E172C60-700B-47DF-A26B-3CEF24A25395}" type="sibTrans" cxnId="{DAAF1065-B1DF-4150-A906-B3356A681002}">
      <dgm:prSet/>
      <dgm:spPr/>
      <dgm:t>
        <a:bodyPr/>
        <a:lstStyle/>
        <a:p>
          <a:endParaRPr lang="en-US"/>
        </a:p>
      </dgm:t>
    </dgm:pt>
    <dgm:pt modelId="{0D4C85DA-0EAA-44B7-9AE3-9BB11BFB9C76}">
      <dgm:prSet/>
      <dgm:spPr/>
      <dgm:t>
        <a:bodyPr/>
        <a:lstStyle/>
        <a:p>
          <a:pPr rtl="0"/>
          <a:r>
            <a:rPr lang="en-GB" dirty="0" smtClean="0"/>
            <a:t>Expensive preconditions are computed in several frames to avoid getting idle</a:t>
          </a:r>
          <a:endParaRPr lang="en-GB" dirty="0"/>
        </a:p>
      </dgm:t>
    </dgm:pt>
    <dgm:pt modelId="{67987EA0-6205-403E-B5C2-C7329711FFBC}" type="parTrans" cxnId="{A05BAF51-BD73-4495-9FCF-22826292C638}">
      <dgm:prSet/>
      <dgm:spPr/>
      <dgm:t>
        <a:bodyPr/>
        <a:lstStyle/>
        <a:p>
          <a:endParaRPr lang="en-US"/>
        </a:p>
      </dgm:t>
    </dgm:pt>
    <dgm:pt modelId="{CA177817-8CDF-4FD6-AC67-C7B789E55C14}" type="sibTrans" cxnId="{A05BAF51-BD73-4495-9FCF-22826292C638}">
      <dgm:prSet/>
      <dgm:spPr/>
      <dgm:t>
        <a:bodyPr/>
        <a:lstStyle/>
        <a:p>
          <a:endParaRPr lang="en-US"/>
        </a:p>
      </dgm:t>
    </dgm:pt>
    <dgm:pt modelId="{5CBCEA35-3DB3-3043-9D83-8A3E4E8D5642}">
      <dgm:prSet/>
      <dgm:spPr/>
      <dgm:t>
        <a:bodyPr/>
        <a:lstStyle/>
        <a:p>
          <a:pPr rtl="0"/>
          <a:r>
            <a:rPr lang="en-US" dirty="0" smtClean="0">
              <a:solidFill>
                <a:schemeClr val="bg1"/>
              </a:solidFill>
              <a:latin typeface="Corbel" pitchFamily="18" charset="0"/>
            </a:rPr>
            <a:t>An </a:t>
          </a:r>
          <a:r>
            <a:rPr lang="en-US" dirty="0" err="1" smtClean="0">
              <a:solidFill>
                <a:schemeClr val="bg1"/>
              </a:solidFill>
              <a:latin typeface="Corbel" pitchFamily="18" charset="0"/>
            </a:rPr>
            <a:t>NPC’s</a:t>
          </a:r>
          <a:r>
            <a:rPr lang="en-US" dirty="0" smtClean="0">
              <a:solidFill>
                <a:schemeClr val="bg1"/>
              </a:solidFill>
              <a:latin typeface="Corbel" pitchFamily="18" charset="0"/>
            </a:rPr>
            <a:t> goals compete for activation</a:t>
          </a:r>
          <a:endParaRPr lang="en-GB" dirty="0">
            <a:solidFill>
              <a:schemeClr val="bg1"/>
            </a:solidFill>
          </a:endParaRPr>
        </a:p>
      </dgm:t>
    </dgm:pt>
    <dgm:pt modelId="{4B01333E-073E-7442-83B6-933640CE7294}" type="parTrans" cxnId="{416180D2-3B47-1440-B077-6042479A335A}">
      <dgm:prSet/>
      <dgm:spPr/>
      <dgm:t>
        <a:bodyPr/>
        <a:lstStyle/>
        <a:p>
          <a:endParaRPr lang="en-US"/>
        </a:p>
      </dgm:t>
    </dgm:pt>
    <dgm:pt modelId="{EFB187ED-B03F-1640-AF06-7DABD0AED998}" type="sibTrans" cxnId="{416180D2-3B47-1440-B077-6042479A335A}">
      <dgm:prSet/>
      <dgm:spPr/>
      <dgm:t>
        <a:bodyPr/>
        <a:lstStyle/>
        <a:p>
          <a:endParaRPr lang="en-US"/>
        </a:p>
      </dgm:t>
    </dgm:pt>
    <dgm:pt modelId="{8D0A74EB-2D51-4B8C-AA4D-535760E7A1D4}" type="pres">
      <dgm:prSet presAssocID="{6EFD1080-BAD1-4D32-ACCD-68C2467BBA6D}" presName="linear" presStyleCnt="0">
        <dgm:presLayoutVars>
          <dgm:dir/>
          <dgm:animLvl val="lvl"/>
          <dgm:resizeHandles val="exact"/>
        </dgm:presLayoutVars>
      </dgm:prSet>
      <dgm:spPr/>
      <dgm:t>
        <a:bodyPr/>
        <a:lstStyle/>
        <a:p>
          <a:endParaRPr lang="en-GB"/>
        </a:p>
      </dgm:t>
    </dgm:pt>
    <dgm:pt modelId="{924BE45A-C03B-47CC-81BD-E7AB64D85862}" type="pres">
      <dgm:prSet presAssocID="{4198D776-624C-4290-A5C2-94E12023E32B}" presName="parentLin" presStyleCnt="0"/>
      <dgm:spPr/>
      <dgm:t>
        <a:bodyPr/>
        <a:lstStyle/>
        <a:p>
          <a:endParaRPr lang="en-GB"/>
        </a:p>
      </dgm:t>
    </dgm:pt>
    <dgm:pt modelId="{B68BE8CF-89B8-404C-8111-95CE86F7AC4C}" type="pres">
      <dgm:prSet presAssocID="{4198D776-624C-4290-A5C2-94E12023E32B}" presName="parentLeftMargin" presStyleLbl="node1" presStyleIdx="0" presStyleCnt="3"/>
      <dgm:spPr/>
      <dgm:t>
        <a:bodyPr/>
        <a:lstStyle/>
        <a:p>
          <a:endParaRPr lang="en-GB"/>
        </a:p>
      </dgm:t>
    </dgm:pt>
    <dgm:pt modelId="{F97ED30A-8117-4152-A0CD-732E2BC3F9F7}" type="pres">
      <dgm:prSet presAssocID="{4198D776-624C-4290-A5C2-94E12023E32B}" presName="parentText" presStyleLbl="node1" presStyleIdx="0" presStyleCnt="3">
        <dgm:presLayoutVars>
          <dgm:chMax val="0"/>
          <dgm:bulletEnabled val="1"/>
        </dgm:presLayoutVars>
      </dgm:prSet>
      <dgm:spPr/>
      <dgm:t>
        <a:bodyPr/>
        <a:lstStyle/>
        <a:p>
          <a:endParaRPr lang="en-GB"/>
        </a:p>
      </dgm:t>
    </dgm:pt>
    <dgm:pt modelId="{3BD4515E-D0A7-4D72-B570-925804809212}" type="pres">
      <dgm:prSet presAssocID="{4198D776-624C-4290-A5C2-94E12023E32B}" presName="negativeSpace" presStyleCnt="0"/>
      <dgm:spPr/>
      <dgm:t>
        <a:bodyPr/>
        <a:lstStyle/>
        <a:p>
          <a:endParaRPr lang="en-GB"/>
        </a:p>
      </dgm:t>
    </dgm:pt>
    <dgm:pt modelId="{5C6F49C7-C1B4-404F-854A-B67A4BACAB86}" type="pres">
      <dgm:prSet presAssocID="{4198D776-624C-4290-A5C2-94E12023E32B}" presName="childText" presStyleLbl="conFgAcc1" presStyleIdx="0" presStyleCnt="3">
        <dgm:presLayoutVars>
          <dgm:bulletEnabled val="1"/>
        </dgm:presLayoutVars>
      </dgm:prSet>
      <dgm:spPr/>
      <dgm:t>
        <a:bodyPr/>
        <a:lstStyle/>
        <a:p>
          <a:endParaRPr lang="en-GB"/>
        </a:p>
      </dgm:t>
    </dgm:pt>
    <dgm:pt modelId="{7919ABD2-F570-4492-A335-E172BF4FFE75}" type="pres">
      <dgm:prSet presAssocID="{92E11AFA-5AF0-45F2-BB0B-15A7C94E3DE1}" presName="spaceBetweenRectangles" presStyleCnt="0"/>
      <dgm:spPr/>
      <dgm:t>
        <a:bodyPr/>
        <a:lstStyle/>
        <a:p>
          <a:endParaRPr lang="en-GB"/>
        </a:p>
      </dgm:t>
    </dgm:pt>
    <dgm:pt modelId="{478B0601-952E-4655-B5E6-08017D2D325B}" type="pres">
      <dgm:prSet presAssocID="{9CAA0428-6335-4053-96C4-5DD225A8F61B}" presName="parentLin" presStyleCnt="0"/>
      <dgm:spPr/>
      <dgm:t>
        <a:bodyPr/>
        <a:lstStyle/>
        <a:p>
          <a:endParaRPr lang="en-GB"/>
        </a:p>
      </dgm:t>
    </dgm:pt>
    <dgm:pt modelId="{2C499745-CFE2-4FA9-A497-739348077CCC}" type="pres">
      <dgm:prSet presAssocID="{9CAA0428-6335-4053-96C4-5DD225A8F61B}" presName="parentLeftMargin" presStyleLbl="node1" presStyleIdx="0" presStyleCnt="3"/>
      <dgm:spPr/>
      <dgm:t>
        <a:bodyPr/>
        <a:lstStyle/>
        <a:p>
          <a:endParaRPr lang="en-GB"/>
        </a:p>
      </dgm:t>
    </dgm:pt>
    <dgm:pt modelId="{E3B68A43-0D9A-4482-950A-35DAEFA9569D}" type="pres">
      <dgm:prSet presAssocID="{9CAA0428-6335-4053-96C4-5DD225A8F61B}" presName="parentText" presStyleLbl="node1" presStyleIdx="1" presStyleCnt="3">
        <dgm:presLayoutVars>
          <dgm:chMax val="0"/>
          <dgm:bulletEnabled val="1"/>
        </dgm:presLayoutVars>
      </dgm:prSet>
      <dgm:spPr/>
      <dgm:t>
        <a:bodyPr/>
        <a:lstStyle/>
        <a:p>
          <a:endParaRPr lang="en-GB"/>
        </a:p>
      </dgm:t>
    </dgm:pt>
    <dgm:pt modelId="{3AAFD653-3704-4A82-A561-D49FC1E6F0CA}" type="pres">
      <dgm:prSet presAssocID="{9CAA0428-6335-4053-96C4-5DD225A8F61B}" presName="negativeSpace" presStyleCnt="0"/>
      <dgm:spPr/>
      <dgm:t>
        <a:bodyPr/>
        <a:lstStyle/>
        <a:p>
          <a:endParaRPr lang="en-GB"/>
        </a:p>
      </dgm:t>
    </dgm:pt>
    <dgm:pt modelId="{19D1BDC3-A192-4D47-A886-ED9F831D4578}" type="pres">
      <dgm:prSet presAssocID="{9CAA0428-6335-4053-96C4-5DD225A8F61B}" presName="childText" presStyleLbl="conFgAcc1" presStyleIdx="1" presStyleCnt="3">
        <dgm:presLayoutVars>
          <dgm:bulletEnabled val="1"/>
        </dgm:presLayoutVars>
      </dgm:prSet>
      <dgm:spPr/>
      <dgm:t>
        <a:bodyPr/>
        <a:lstStyle/>
        <a:p>
          <a:endParaRPr lang="en-GB"/>
        </a:p>
      </dgm:t>
    </dgm:pt>
    <dgm:pt modelId="{DA604DBB-A8E0-41B6-B67E-03BBCC274F6C}" type="pres">
      <dgm:prSet presAssocID="{48953676-7B7F-4F1B-A481-A498960B90E1}" presName="spaceBetweenRectangles" presStyleCnt="0"/>
      <dgm:spPr/>
      <dgm:t>
        <a:bodyPr/>
        <a:lstStyle/>
        <a:p>
          <a:endParaRPr lang="en-GB"/>
        </a:p>
      </dgm:t>
    </dgm:pt>
    <dgm:pt modelId="{2308DE86-D41B-4434-A60D-69D2346234D1}" type="pres">
      <dgm:prSet presAssocID="{C9C7690A-E0E4-4042-A9FF-25C75D5C2FA9}" presName="parentLin" presStyleCnt="0"/>
      <dgm:spPr/>
      <dgm:t>
        <a:bodyPr/>
        <a:lstStyle/>
        <a:p>
          <a:endParaRPr lang="en-GB"/>
        </a:p>
      </dgm:t>
    </dgm:pt>
    <dgm:pt modelId="{5B3A88DC-35AF-42F2-A9F1-41E56378C983}" type="pres">
      <dgm:prSet presAssocID="{C9C7690A-E0E4-4042-A9FF-25C75D5C2FA9}" presName="parentLeftMargin" presStyleLbl="node1" presStyleIdx="1" presStyleCnt="3"/>
      <dgm:spPr/>
      <dgm:t>
        <a:bodyPr/>
        <a:lstStyle/>
        <a:p>
          <a:endParaRPr lang="en-GB"/>
        </a:p>
      </dgm:t>
    </dgm:pt>
    <dgm:pt modelId="{5DAF1108-924F-44BD-9DD9-D0439FAE04F7}" type="pres">
      <dgm:prSet presAssocID="{C9C7690A-E0E4-4042-A9FF-25C75D5C2FA9}" presName="parentText" presStyleLbl="node1" presStyleIdx="2" presStyleCnt="3">
        <dgm:presLayoutVars>
          <dgm:chMax val="0"/>
          <dgm:bulletEnabled val="1"/>
        </dgm:presLayoutVars>
      </dgm:prSet>
      <dgm:spPr/>
      <dgm:t>
        <a:bodyPr/>
        <a:lstStyle/>
        <a:p>
          <a:endParaRPr lang="en-GB"/>
        </a:p>
      </dgm:t>
    </dgm:pt>
    <dgm:pt modelId="{462ACC97-FB23-429A-B280-499010BD79FA}" type="pres">
      <dgm:prSet presAssocID="{C9C7690A-E0E4-4042-A9FF-25C75D5C2FA9}" presName="negativeSpace" presStyleCnt="0"/>
      <dgm:spPr/>
      <dgm:t>
        <a:bodyPr/>
        <a:lstStyle/>
        <a:p>
          <a:endParaRPr lang="en-GB"/>
        </a:p>
      </dgm:t>
    </dgm:pt>
    <dgm:pt modelId="{C712211B-C1E3-4DD3-B359-9BC0C316E2A8}" type="pres">
      <dgm:prSet presAssocID="{C9C7690A-E0E4-4042-A9FF-25C75D5C2FA9}" presName="childText" presStyleLbl="conFgAcc1" presStyleIdx="2" presStyleCnt="3">
        <dgm:presLayoutVars>
          <dgm:bulletEnabled val="1"/>
        </dgm:presLayoutVars>
      </dgm:prSet>
      <dgm:spPr/>
      <dgm:t>
        <a:bodyPr/>
        <a:lstStyle/>
        <a:p>
          <a:endParaRPr lang="en-GB"/>
        </a:p>
      </dgm:t>
    </dgm:pt>
  </dgm:ptLst>
  <dgm:cxnLst>
    <dgm:cxn modelId="{8F8B768C-E059-423E-BD23-EABFE4E575F1}" type="presOf" srcId="{9CAA0428-6335-4053-96C4-5DD225A8F61B}" destId="{2C499745-CFE2-4FA9-A497-739348077CCC}" srcOrd="0" destOrd="0" presId="urn:microsoft.com/office/officeart/2005/8/layout/list1"/>
    <dgm:cxn modelId="{7C5ED1B5-F25C-456D-AEC7-35799BB2AB8A}" srcId="{6EFD1080-BAD1-4D32-ACCD-68C2467BBA6D}" destId="{C9C7690A-E0E4-4042-A9FF-25C75D5C2FA9}" srcOrd="2" destOrd="0" parTransId="{2DA22352-9A6D-496B-9308-2EE0890AD253}" sibTransId="{4001849E-8B00-4283-AAAB-3B6E8D2523A5}"/>
    <dgm:cxn modelId="{A05BAF51-BD73-4495-9FCF-22826292C638}" srcId="{C9C7690A-E0E4-4042-A9FF-25C75D5C2FA9}" destId="{0D4C85DA-0EAA-44B7-9AE3-9BB11BFB9C76}" srcOrd="2" destOrd="0" parTransId="{67987EA0-6205-403E-B5C2-C7329711FFBC}" sibTransId="{CA177817-8CDF-4FD6-AC67-C7B789E55C14}"/>
    <dgm:cxn modelId="{B344E590-D6DB-4983-80E8-F6926FA40D2C}" srcId="{4198D776-624C-4290-A5C2-94E12023E32B}" destId="{6B0ADB9D-83DF-41C6-A495-14C59B14BD81}" srcOrd="1" destOrd="0" parTransId="{3FBCC9B8-69C4-4666-970C-5B5DB582D08F}" sibTransId="{B4D20F2F-CAD0-44B7-B643-3A5D80C449ED}"/>
    <dgm:cxn modelId="{43EB86FB-EB04-4954-B694-D18077F14118}" srcId="{6EFD1080-BAD1-4D32-ACCD-68C2467BBA6D}" destId="{9CAA0428-6335-4053-96C4-5DD225A8F61B}" srcOrd="1" destOrd="0" parTransId="{95108F90-D58C-4938-BA7F-9A0CB89E6D27}" sibTransId="{48953676-7B7F-4F1B-A481-A498960B90E1}"/>
    <dgm:cxn modelId="{509DDA73-744B-4A83-8B5F-E0DBC3E6C8B9}" srcId="{9CAA0428-6335-4053-96C4-5DD225A8F61B}" destId="{F34706F9-BA92-4288-9BDC-39078EFD70B2}" srcOrd="0" destOrd="0" parTransId="{622D0615-DF74-4410-80C2-42A979152C9D}" sibTransId="{BBF16365-7644-4357-937B-CBCA1BBF1995}"/>
    <dgm:cxn modelId="{D5516455-29A4-40EF-8BF9-B6E90BDCDDDC}" type="presOf" srcId="{4198D776-624C-4290-A5C2-94E12023E32B}" destId="{B68BE8CF-89B8-404C-8111-95CE86F7AC4C}" srcOrd="0" destOrd="0" presId="urn:microsoft.com/office/officeart/2005/8/layout/list1"/>
    <dgm:cxn modelId="{5A9CC5BA-8029-43A3-AB0D-287584FECA56}" type="presOf" srcId="{4198D776-624C-4290-A5C2-94E12023E32B}" destId="{F97ED30A-8117-4152-A0CD-732E2BC3F9F7}" srcOrd="1" destOrd="0" presId="urn:microsoft.com/office/officeart/2005/8/layout/list1"/>
    <dgm:cxn modelId="{DAAF1065-B1DF-4150-A906-B3356A681002}" srcId="{C9C7690A-E0E4-4042-A9FF-25C75D5C2FA9}" destId="{394D2480-4FA5-4B15-910F-A3D6324F7743}" srcOrd="1" destOrd="0" parTransId="{681B9F17-3812-47CD-BC41-40F89184FDA8}" sibTransId="{3E172C60-700B-47DF-A26B-3CEF24A25395}"/>
    <dgm:cxn modelId="{416180D2-3B47-1440-B077-6042479A335A}" srcId="{C9C7690A-E0E4-4042-A9FF-25C75D5C2FA9}" destId="{5CBCEA35-3DB3-3043-9D83-8A3E4E8D5642}" srcOrd="3" destOrd="0" parTransId="{4B01333E-073E-7442-83B6-933640CE7294}" sibTransId="{EFB187ED-B03F-1640-AF06-7DABD0AED998}"/>
    <dgm:cxn modelId="{AC4D44EF-0A39-4625-9B58-FFEE1B2C8039}" srcId="{4198D776-624C-4290-A5C2-94E12023E32B}" destId="{8B53CB05-0DFB-49AA-930C-BFC2AC432E7C}" srcOrd="0" destOrd="0" parTransId="{F55DA5D5-5F7E-4A36-8692-92002F5B8409}" sibTransId="{0C992136-9851-4AAD-A0C1-39ACAA98133E}"/>
    <dgm:cxn modelId="{F727452A-41B1-464F-9017-231FED169A9D}" type="presOf" srcId="{9CAA0428-6335-4053-96C4-5DD225A8F61B}" destId="{E3B68A43-0D9A-4482-950A-35DAEFA9569D}" srcOrd="1" destOrd="0" presId="urn:microsoft.com/office/officeart/2005/8/layout/list1"/>
    <dgm:cxn modelId="{19011D2D-90B3-4635-8C36-E296F2427D57}" type="presOf" srcId="{394D2480-4FA5-4B15-910F-A3D6324F7743}" destId="{C712211B-C1E3-4DD3-B359-9BC0C316E2A8}" srcOrd="0" destOrd="1" presId="urn:microsoft.com/office/officeart/2005/8/layout/list1"/>
    <dgm:cxn modelId="{CF22AC1E-AF1C-44BA-A4F5-743E967293FF}" srcId="{6EFD1080-BAD1-4D32-ACCD-68C2467BBA6D}" destId="{4198D776-624C-4290-A5C2-94E12023E32B}" srcOrd="0" destOrd="0" parTransId="{F31AD150-66FA-4398-A198-127B153491FC}" sibTransId="{92E11AFA-5AF0-45F2-BB0B-15A7C94E3DE1}"/>
    <dgm:cxn modelId="{EEBB34EB-3697-4864-8156-C54157D751BF}" type="presOf" srcId="{0718CC7A-55A1-423E-AA04-CE8BBE0832AD}" destId="{C712211B-C1E3-4DD3-B359-9BC0C316E2A8}" srcOrd="0" destOrd="0" presId="urn:microsoft.com/office/officeart/2005/8/layout/list1"/>
    <dgm:cxn modelId="{F85359B7-E660-45FC-8352-3AA159A67180}" type="presOf" srcId="{6EFD1080-BAD1-4D32-ACCD-68C2467BBA6D}" destId="{8D0A74EB-2D51-4B8C-AA4D-535760E7A1D4}" srcOrd="0" destOrd="0" presId="urn:microsoft.com/office/officeart/2005/8/layout/list1"/>
    <dgm:cxn modelId="{819771DB-6840-45D8-AD6F-AF566F5D91AE}" type="presOf" srcId="{5CBCEA35-3DB3-3043-9D83-8A3E4E8D5642}" destId="{C712211B-C1E3-4DD3-B359-9BC0C316E2A8}" srcOrd="0" destOrd="3" presId="urn:microsoft.com/office/officeart/2005/8/layout/list1"/>
    <dgm:cxn modelId="{3CBD53CA-FD6C-4A9B-9559-005A7ABD7600}" type="presOf" srcId="{F34706F9-BA92-4288-9BDC-39078EFD70B2}" destId="{19D1BDC3-A192-4D47-A886-ED9F831D4578}" srcOrd="0" destOrd="0" presId="urn:microsoft.com/office/officeart/2005/8/layout/list1"/>
    <dgm:cxn modelId="{EB185E11-4999-4F62-ABFF-4852D2C03344}" type="presOf" srcId="{0D4C85DA-0EAA-44B7-9AE3-9BB11BFB9C76}" destId="{C712211B-C1E3-4DD3-B359-9BC0C316E2A8}" srcOrd="0" destOrd="2" presId="urn:microsoft.com/office/officeart/2005/8/layout/list1"/>
    <dgm:cxn modelId="{4DA3C888-2CDB-49BB-AE83-5A6DBAB2F934}" srcId="{C9C7690A-E0E4-4042-A9FF-25C75D5C2FA9}" destId="{0718CC7A-55A1-423E-AA04-CE8BBE0832AD}" srcOrd="0" destOrd="0" parTransId="{0D9EA1DD-B4DA-41D3-ACDF-3CD27C8D2851}" sibTransId="{EBD6C08B-B2B0-4F0B-856A-5F56BCBC7F81}"/>
    <dgm:cxn modelId="{7D5601A2-A542-467A-8961-09A745F7DD24}" type="presOf" srcId="{9E9BE6F7-5192-436E-9115-6801FE32CAF0}" destId="{19D1BDC3-A192-4D47-A886-ED9F831D4578}" srcOrd="0" destOrd="1" presId="urn:microsoft.com/office/officeart/2005/8/layout/list1"/>
    <dgm:cxn modelId="{1305E373-6E32-484A-9F71-DD4751D01671}" type="presOf" srcId="{8B53CB05-0DFB-49AA-930C-BFC2AC432E7C}" destId="{5C6F49C7-C1B4-404F-854A-B67A4BACAB86}" srcOrd="0" destOrd="0" presId="urn:microsoft.com/office/officeart/2005/8/layout/list1"/>
    <dgm:cxn modelId="{C9D78A0D-8368-458C-A46C-46D694226FC2}" type="presOf" srcId="{C9C7690A-E0E4-4042-A9FF-25C75D5C2FA9}" destId="{5B3A88DC-35AF-42F2-A9F1-41E56378C983}" srcOrd="0" destOrd="0" presId="urn:microsoft.com/office/officeart/2005/8/layout/list1"/>
    <dgm:cxn modelId="{FDF7FD26-F57C-4482-BC10-20511FF6817E}" type="presOf" srcId="{C9C7690A-E0E4-4042-A9FF-25C75D5C2FA9}" destId="{5DAF1108-924F-44BD-9DD9-D0439FAE04F7}" srcOrd="1" destOrd="0" presId="urn:microsoft.com/office/officeart/2005/8/layout/list1"/>
    <dgm:cxn modelId="{7E2FA82E-D9C1-47C3-9ECC-9D8F2F1C1F5D}" type="presOf" srcId="{6B0ADB9D-83DF-41C6-A495-14C59B14BD81}" destId="{5C6F49C7-C1B4-404F-854A-B67A4BACAB86}" srcOrd="0" destOrd="1" presId="urn:microsoft.com/office/officeart/2005/8/layout/list1"/>
    <dgm:cxn modelId="{FBAD7C73-57AD-4356-B8DC-62D7715616C6}" srcId="{9CAA0428-6335-4053-96C4-5DD225A8F61B}" destId="{9E9BE6F7-5192-436E-9115-6801FE32CAF0}" srcOrd="1" destOrd="0" parTransId="{E9E00D05-1003-4361-BA9B-CF2EBBE46198}" sibTransId="{75EE10E1-68CB-4B49-B7DA-6776718CE24F}"/>
    <dgm:cxn modelId="{2701CD32-F36A-4D58-B281-976E869C0E17}" type="presParOf" srcId="{8D0A74EB-2D51-4B8C-AA4D-535760E7A1D4}" destId="{924BE45A-C03B-47CC-81BD-E7AB64D85862}" srcOrd="0" destOrd="0" presId="urn:microsoft.com/office/officeart/2005/8/layout/list1"/>
    <dgm:cxn modelId="{9387A669-5E12-45CF-9C0D-3E870CFB3039}" type="presParOf" srcId="{924BE45A-C03B-47CC-81BD-E7AB64D85862}" destId="{B68BE8CF-89B8-404C-8111-95CE86F7AC4C}" srcOrd="0" destOrd="0" presId="urn:microsoft.com/office/officeart/2005/8/layout/list1"/>
    <dgm:cxn modelId="{A004BF16-88E2-4CAE-9CE6-5A23974952D1}" type="presParOf" srcId="{924BE45A-C03B-47CC-81BD-E7AB64D85862}" destId="{F97ED30A-8117-4152-A0CD-732E2BC3F9F7}" srcOrd="1" destOrd="0" presId="urn:microsoft.com/office/officeart/2005/8/layout/list1"/>
    <dgm:cxn modelId="{6391F753-00C2-4FA9-9077-5C23E98340C9}" type="presParOf" srcId="{8D0A74EB-2D51-4B8C-AA4D-535760E7A1D4}" destId="{3BD4515E-D0A7-4D72-B570-925804809212}" srcOrd="1" destOrd="0" presId="urn:microsoft.com/office/officeart/2005/8/layout/list1"/>
    <dgm:cxn modelId="{8374497C-959C-4078-AA47-5BF5929170E1}" type="presParOf" srcId="{8D0A74EB-2D51-4B8C-AA4D-535760E7A1D4}" destId="{5C6F49C7-C1B4-404F-854A-B67A4BACAB86}" srcOrd="2" destOrd="0" presId="urn:microsoft.com/office/officeart/2005/8/layout/list1"/>
    <dgm:cxn modelId="{E0AA6EC8-80DF-49E3-BA18-041333529A4B}" type="presParOf" srcId="{8D0A74EB-2D51-4B8C-AA4D-535760E7A1D4}" destId="{7919ABD2-F570-4492-A335-E172BF4FFE75}" srcOrd="3" destOrd="0" presId="urn:microsoft.com/office/officeart/2005/8/layout/list1"/>
    <dgm:cxn modelId="{88D653CA-3C6C-46B5-98CE-DD46466FFD4A}" type="presParOf" srcId="{8D0A74EB-2D51-4B8C-AA4D-535760E7A1D4}" destId="{478B0601-952E-4655-B5E6-08017D2D325B}" srcOrd="4" destOrd="0" presId="urn:microsoft.com/office/officeart/2005/8/layout/list1"/>
    <dgm:cxn modelId="{C290DE0F-CCE2-4AEE-8DC8-AD7FA5191779}" type="presParOf" srcId="{478B0601-952E-4655-B5E6-08017D2D325B}" destId="{2C499745-CFE2-4FA9-A497-739348077CCC}" srcOrd="0" destOrd="0" presId="urn:microsoft.com/office/officeart/2005/8/layout/list1"/>
    <dgm:cxn modelId="{C876BCED-270E-4407-919D-DBA8E44287D2}" type="presParOf" srcId="{478B0601-952E-4655-B5E6-08017D2D325B}" destId="{E3B68A43-0D9A-4482-950A-35DAEFA9569D}" srcOrd="1" destOrd="0" presId="urn:microsoft.com/office/officeart/2005/8/layout/list1"/>
    <dgm:cxn modelId="{A8859347-0430-49F6-906C-028E261CD834}" type="presParOf" srcId="{8D0A74EB-2D51-4B8C-AA4D-535760E7A1D4}" destId="{3AAFD653-3704-4A82-A561-D49FC1E6F0CA}" srcOrd="5" destOrd="0" presId="urn:microsoft.com/office/officeart/2005/8/layout/list1"/>
    <dgm:cxn modelId="{B01B076F-7C25-4F95-8BDF-0B1A916340C3}" type="presParOf" srcId="{8D0A74EB-2D51-4B8C-AA4D-535760E7A1D4}" destId="{19D1BDC3-A192-4D47-A886-ED9F831D4578}" srcOrd="6" destOrd="0" presId="urn:microsoft.com/office/officeart/2005/8/layout/list1"/>
    <dgm:cxn modelId="{10C3EC0C-000C-4FAA-8FAF-2A81F07C0E6F}" type="presParOf" srcId="{8D0A74EB-2D51-4B8C-AA4D-535760E7A1D4}" destId="{DA604DBB-A8E0-41B6-B67E-03BBCC274F6C}" srcOrd="7" destOrd="0" presId="urn:microsoft.com/office/officeart/2005/8/layout/list1"/>
    <dgm:cxn modelId="{F3ADFC8F-3ED3-46AD-BF67-5B74A11A268C}" type="presParOf" srcId="{8D0A74EB-2D51-4B8C-AA4D-535760E7A1D4}" destId="{2308DE86-D41B-4434-A60D-69D2346234D1}" srcOrd="8" destOrd="0" presId="urn:microsoft.com/office/officeart/2005/8/layout/list1"/>
    <dgm:cxn modelId="{D73112DC-7823-4E39-A41A-2226DE7077DE}" type="presParOf" srcId="{2308DE86-D41B-4434-A60D-69D2346234D1}" destId="{5B3A88DC-35AF-42F2-A9F1-41E56378C983}" srcOrd="0" destOrd="0" presId="urn:microsoft.com/office/officeart/2005/8/layout/list1"/>
    <dgm:cxn modelId="{D48E0019-DDE6-47F6-8EF5-9D05ABDCC8D1}" type="presParOf" srcId="{2308DE86-D41B-4434-A60D-69D2346234D1}" destId="{5DAF1108-924F-44BD-9DD9-D0439FAE04F7}" srcOrd="1" destOrd="0" presId="urn:microsoft.com/office/officeart/2005/8/layout/list1"/>
    <dgm:cxn modelId="{743F4D89-DC10-48C8-B39B-473253B833D5}" type="presParOf" srcId="{8D0A74EB-2D51-4B8C-AA4D-535760E7A1D4}" destId="{462ACC97-FB23-429A-B280-499010BD79FA}" srcOrd="9" destOrd="0" presId="urn:microsoft.com/office/officeart/2005/8/layout/list1"/>
    <dgm:cxn modelId="{7ADBB971-C146-4CC5-B521-49B7F691143E}" type="presParOf" srcId="{8D0A74EB-2D51-4B8C-AA4D-535760E7A1D4}" destId="{C712211B-C1E3-4DD3-B359-9BC0C316E2A8}"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79FFCF6-046A-468F-BF8D-64D310532D22}" type="doc">
      <dgm:prSet loTypeId="urn:microsoft.com/office/officeart/2005/8/layout/hierarchy6" loCatId="hierarchy" qsTypeId="urn:microsoft.com/office/officeart/2005/8/quickstyle/3d1" qsCatId="3D" csTypeId="urn:microsoft.com/office/officeart/2005/8/colors/accent2_1" csCatId="accent2" phldr="1"/>
      <dgm:spPr/>
      <dgm:t>
        <a:bodyPr/>
        <a:lstStyle/>
        <a:p>
          <a:endParaRPr lang="en-GB"/>
        </a:p>
      </dgm:t>
    </dgm:pt>
    <dgm:pt modelId="{CD45DCC3-D6C6-496E-8B41-AABD0E60E836}">
      <dgm:prSet custT="1"/>
      <dgm:spPr/>
      <dgm:t>
        <a:bodyPr/>
        <a:lstStyle/>
        <a:p>
          <a:pPr rtl="0"/>
          <a:r>
            <a:rPr lang="en-GB" sz="1050" dirty="0" smtClean="0"/>
            <a:t>Commercial Games</a:t>
          </a:r>
          <a:endParaRPr lang="en-GB" sz="1050" u="sng" dirty="0"/>
        </a:p>
      </dgm:t>
    </dgm:pt>
    <dgm:pt modelId="{DA3C769E-83FB-44CF-A820-AA5B744F3289}" type="parTrans" cxnId="{CE1255E9-1FA4-4651-8C19-DE4A5DC89D78}">
      <dgm:prSet/>
      <dgm:spPr/>
      <dgm:t>
        <a:bodyPr/>
        <a:lstStyle/>
        <a:p>
          <a:endParaRPr lang="en-GB" sz="2400"/>
        </a:p>
      </dgm:t>
    </dgm:pt>
    <dgm:pt modelId="{D0C4E3D8-41C2-4B46-9BB0-07EF2BFC28A7}" type="sibTrans" cxnId="{CE1255E9-1FA4-4651-8C19-DE4A5DC89D78}">
      <dgm:prSet/>
      <dgm:spPr/>
      <dgm:t>
        <a:bodyPr/>
        <a:lstStyle/>
        <a:p>
          <a:endParaRPr lang="en-GB"/>
        </a:p>
      </dgm:t>
    </dgm:pt>
    <dgm:pt modelId="{55DC346C-B925-42C7-A722-70814678B5D2}">
      <dgm:prSet custT="1"/>
      <dgm:spPr/>
      <dgm:t>
        <a:bodyPr/>
        <a:lstStyle/>
        <a:p>
          <a:pPr rtl="0"/>
          <a:r>
            <a:rPr lang="en-GB" sz="1050" dirty="0" smtClean="0"/>
            <a:t>Reinforcement Learning</a:t>
          </a:r>
          <a:endParaRPr lang="en-GB" sz="1050" b="0" u="sng" dirty="0"/>
        </a:p>
      </dgm:t>
    </dgm:pt>
    <dgm:pt modelId="{5999CD2C-02F7-4151-BA12-6605276B02E2}" type="parTrans" cxnId="{E1EE2167-7231-4C06-A62B-7C0B2BC00BEA}">
      <dgm:prSet/>
      <dgm:spPr/>
      <dgm:t>
        <a:bodyPr/>
        <a:lstStyle/>
        <a:p>
          <a:endParaRPr lang="en-GB" sz="2400"/>
        </a:p>
      </dgm:t>
    </dgm:pt>
    <dgm:pt modelId="{C7B27BAB-AE03-4D71-8220-CA1747E59AF7}" type="sibTrans" cxnId="{E1EE2167-7231-4C06-A62B-7C0B2BC00BEA}">
      <dgm:prSet/>
      <dgm:spPr/>
      <dgm:t>
        <a:bodyPr/>
        <a:lstStyle/>
        <a:p>
          <a:endParaRPr lang="en-GB"/>
        </a:p>
      </dgm:t>
    </dgm:pt>
    <dgm:pt modelId="{653ADA03-F787-41FA-BFB4-BC4F1DCF3B07}">
      <dgm:prSet custT="1">
        <dgm:style>
          <a:lnRef idx="0">
            <a:schemeClr val="accent5"/>
          </a:lnRef>
          <a:fillRef idx="3">
            <a:schemeClr val="accent5"/>
          </a:fillRef>
          <a:effectRef idx="3">
            <a:schemeClr val="accent5"/>
          </a:effectRef>
          <a:fontRef idx="minor">
            <a:schemeClr val="lt1"/>
          </a:fontRef>
        </dgm:style>
      </dgm:prSet>
      <dgm:spPr/>
      <dgm:t>
        <a:bodyPr/>
        <a:lstStyle/>
        <a:p>
          <a:pPr rtl="0"/>
          <a:r>
            <a:rPr lang="en-GB" sz="1050" dirty="0" smtClean="0"/>
            <a:t>Next Steps  </a:t>
          </a:r>
          <a:endParaRPr lang="en-GB" sz="1050" dirty="0"/>
        </a:p>
      </dgm:t>
    </dgm:pt>
    <dgm:pt modelId="{AC15D612-AE58-4FD6-82E3-DC7DE4459C2A}" type="parTrans" cxnId="{03A82D87-7BB2-4831-A4CB-C2D7F0B1C450}">
      <dgm:prSet/>
      <dgm:spPr/>
      <dgm:t>
        <a:bodyPr/>
        <a:lstStyle/>
        <a:p>
          <a:endParaRPr lang="en-GB" sz="2400"/>
        </a:p>
      </dgm:t>
    </dgm:pt>
    <dgm:pt modelId="{CFC3C8C3-0A9C-4DFE-B488-B850294FC385}" type="sibTrans" cxnId="{03A82D87-7BB2-4831-A4CB-C2D7F0B1C450}">
      <dgm:prSet/>
      <dgm:spPr/>
      <dgm:t>
        <a:bodyPr/>
        <a:lstStyle/>
        <a:p>
          <a:endParaRPr lang="en-GB"/>
        </a:p>
      </dgm:t>
    </dgm:pt>
    <dgm:pt modelId="{FCB87CB8-02D8-4B08-8B81-1E77D3B4C295}">
      <dgm:prSet custT="1">
        <dgm:style>
          <a:lnRef idx="0">
            <a:schemeClr val="accent4"/>
          </a:lnRef>
          <a:fillRef idx="3">
            <a:schemeClr val="accent4"/>
          </a:fillRef>
          <a:effectRef idx="3">
            <a:schemeClr val="accent4"/>
          </a:effectRef>
          <a:fontRef idx="minor">
            <a:schemeClr val="lt1"/>
          </a:fontRef>
        </dgm:style>
      </dgm:prSet>
      <dgm:spPr/>
      <dgm:t>
        <a:bodyPr/>
        <a:lstStyle/>
        <a:p>
          <a:pPr rtl="0"/>
          <a:r>
            <a:rPr lang="en-GB" sz="1050" dirty="0" err="1" smtClean="0"/>
            <a:t>Testbeds</a:t>
          </a:r>
          <a:endParaRPr lang="en-GB" sz="1050" u="sng" dirty="0"/>
        </a:p>
      </dgm:t>
    </dgm:pt>
    <dgm:pt modelId="{923E95D8-C436-4731-A36D-7E829C00350E}" type="parTrans" cxnId="{E929F6C8-28C8-44FB-B11C-E68FD4DD63DA}">
      <dgm:prSet/>
      <dgm:spPr/>
      <dgm:t>
        <a:bodyPr/>
        <a:lstStyle/>
        <a:p>
          <a:endParaRPr lang="en-GB" sz="2400"/>
        </a:p>
      </dgm:t>
    </dgm:pt>
    <dgm:pt modelId="{F2EB14CD-0CCB-4391-A4A5-D962510EA800}" type="sibTrans" cxnId="{E929F6C8-28C8-44FB-B11C-E68FD4DD63DA}">
      <dgm:prSet/>
      <dgm:spPr/>
      <dgm:t>
        <a:bodyPr/>
        <a:lstStyle/>
        <a:p>
          <a:endParaRPr lang="en-GB"/>
        </a:p>
      </dgm:t>
    </dgm:pt>
    <dgm:pt modelId="{FBEEC2F0-1ECA-41B3-A5D1-D384D55D19DD}">
      <dgm:prSet custT="1"/>
      <dgm:spPr/>
      <dgm:t>
        <a:bodyPr/>
        <a:lstStyle/>
        <a:p>
          <a:pPr rtl="0"/>
          <a:r>
            <a:rPr lang="en-GB" sz="1050" dirty="0" smtClean="0"/>
            <a:t>Future Challenges</a:t>
          </a:r>
          <a:endParaRPr lang="en-GB" sz="1050" u="sng" dirty="0"/>
        </a:p>
      </dgm:t>
    </dgm:pt>
    <dgm:pt modelId="{6079BCE7-1F55-4649-96D5-B15F3957D5CE}" type="parTrans" cxnId="{756CFA8E-746B-4263-9283-A6C3FFF7A464}">
      <dgm:prSet/>
      <dgm:spPr/>
      <dgm:t>
        <a:bodyPr/>
        <a:lstStyle/>
        <a:p>
          <a:endParaRPr lang="en-GB" sz="2400"/>
        </a:p>
      </dgm:t>
    </dgm:pt>
    <dgm:pt modelId="{845018AF-D402-4AAD-A978-B65413053C0B}" type="sibTrans" cxnId="{756CFA8E-746B-4263-9283-A6C3FFF7A464}">
      <dgm:prSet/>
      <dgm:spPr/>
      <dgm:t>
        <a:bodyPr/>
        <a:lstStyle/>
        <a:p>
          <a:endParaRPr lang="en-GB"/>
        </a:p>
      </dgm:t>
    </dgm:pt>
    <dgm:pt modelId="{845D149C-1554-4A2D-B0D7-A5E54ECF21B2}">
      <dgm:prSet custT="1"/>
      <dgm:spPr/>
      <dgm:t>
        <a:bodyPr/>
        <a:lstStyle/>
        <a:p>
          <a:pPr rtl="0"/>
          <a:r>
            <a:rPr lang="en-GB" sz="1050" dirty="0" smtClean="0"/>
            <a:t>Tutorial </a:t>
          </a:r>
          <a:endParaRPr lang="en-GB" sz="1050" u="sng" dirty="0"/>
        </a:p>
      </dgm:t>
    </dgm:pt>
    <dgm:pt modelId="{B076CD08-95F1-4FF1-9725-435F1497F979}" type="parTrans" cxnId="{F6BBE739-3053-4703-AD9E-2C5BC1DBB3A6}">
      <dgm:prSet/>
      <dgm:spPr/>
      <dgm:t>
        <a:bodyPr/>
        <a:lstStyle/>
        <a:p>
          <a:endParaRPr lang="en-GB"/>
        </a:p>
      </dgm:t>
    </dgm:pt>
    <dgm:pt modelId="{C56FCB3E-6028-4DC9-81F3-D067A5961B3A}" type="sibTrans" cxnId="{F6BBE739-3053-4703-AD9E-2C5BC1DBB3A6}">
      <dgm:prSet/>
      <dgm:spPr/>
      <dgm:t>
        <a:bodyPr/>
        <a:lstStyle/>
        <a:p>
          <a:endParaRPr lang="en-GB"/>
        </a:p>
      </dgm:t>
    </dgm:pt>
    <dgm:pt modelId="{1026AB08-8087-491A-97D8-90ADE5C68B3F}">
      <dgm:prSet custT="1"/>
      <dgm:spPr/>
      <dgm:t>
        <a:bodyPr/>
        <a:lstStyle/>
        <a:p>
          <a:pPr rtl="0"/>
          <a:r>
            <a:rPr lang="en-GB" sz="1050" dirty="0" smtClean="0"/>
            <a:t>Introduction</a:t>
          </a:r>
          <a:endParaRPr lang="en-GB" sz="1050" u="sng" dirty="0"/>
        </a:p>
      </dgm:t>
    </dgm:pt>
    <dgm:pt modelId="{598CBBDB-26CD-4570-B31F-F827FD620CB1}" type="sibTrans" cxnId="{9C4451A5-8714-401E-BF31-C30194E2D3D2}">
      <dgm:prSet/>
      <dgm:spPr/>
      <dgm:t>
        <a:bodyPr/>
        <a:lstStyle/>
        <a:p>
          <a:endParaRPr lang="en-GB"/>
        </a:p>
      </dgm:t>
    </dgm:pt>
    <dgm:pt modelId="{3BDB1AD8-4E8A-4E0A-A997-45F9AEF4F830}" type="parTrans" cxnId="{9C4451A5-8714-401E-BF31-C30194E2D3D2}">
      <dgm:prSet/>
      <dgm:spPr/>
      <dgm:t>
        <a:bodyPr/>
        <a:lstStyle/>
        <a:p>
          <a:endParaRPr lang="en-GB" sz="2400"/>
        </a:p>
      </dgm:t>
    </dgm:pt>
    <dgm:pt modelId="{14094B35-6AE4-467E-9EF5-2F0AF67596B1}">
      <dgm:prSet custT="1"/>
      <dgm:spPr/>
      <dgm:t>
        <a:bodyPr/>
        <a:lstStyle/>
        <a:p>
          <a:pPr rtl="0"/>
          <a:r>
            <a:rPr lang="en-GB" sz="1050" dirty="0" smtClean="0"/>
            <a:t>Coffee Break</a:t>
          </a:r>
          <a:endParaRPr lang="en-GB" sz="1050" u="sng" dirty="0"/>
        </a:p>
      </dgm:t>
    </dgm:pt>
    <dgm:pt modelId="{747C7F7D-FCD5-4DE3-84F4-085B3274B055}" type="parTrans" cxnId="{B2FE1D28-7444-401A-A87E-9219F5B857A1}">
      <dgm:prSet/>
      <dgm:spPr/>
      <dgm:t>
        <a:bodyPr/>
        <a:lstStyle/>
        <a:p>
          <a:endParaRPr lang="en-GB" sz="2400"/>
        </a:p>
      </dgm:t>
    </dgm:pt>
    <dgm:pt modelId="{E8B2154E-19B1-4F3E-A1A6-3C844EFAD04F}" type="sibTrans" cxnId="{B2FE1D28-7444-401A-A87E-9219F5B857A1}">
      <dgm:prSet/>
      <dgm:spPr/>
      <dgm:t>
        <a:bodyPr/>
        <a:lstStyle/>
        <a:p>
          <a:endParaRPr lang="en-GB"/>
        </a:p>
      </dgm:t>
    </dgm:pt>
    <dgm:pt modelId="{DAFFBA6F-39BE-4EBB-ADA6-41A56C147FBA}">
      <dgm:prSet custT="1"/>
      <dgm:spPr/>
      <dgm:t>
        <a:bodyPr/>
        <a:lstStyle/>
        <a:p>
          <a:pPr rtl="0"/>
          <a:r>
            <a:rPr lang="en-GB" sz="1050" u="none" dirty="0" smtClean="0"/>
            <a:t>Planning in Games</a:t>
          </a:r>
          <a:endParaRPr lang="en-GB" sz="1050" u="none" dirty="0"/>
        </a:p>
      </dgm:t>
    </dgm:pt>
    <dgm:pt modelId="{6ABCC336-EC9E-4E83-BF4F-200E4E273767}" type="parTrans" cxnId="{EF3188F5-D6B2-4120-B437-F948A2FD12A8}">
      <dgm:prSet/>
      <dgm:spPr/>
      <dgm:t>
        <a:bodyPr/>
        <a:lstStyle/>
        <a:p>
          <a:endParaRPr lang="en-GB"/>
        </a:p>
      </dgm:t>
    </dgm:pt>
    <dgm:pt modelId="{E65C4C2A-8D1F-42D9-A5FD-ADB049FD613D}" type="sibTrans" cxnId="{EF3188F5-D6B2-4120-B437-F948A2FD12A8}">
      <dgm:prSet/>
      <dgm:spPr/>
      <dgm:t>
        <a:bodyPr/>
        <a:lstStyle/>
        <a:p>
          <a:endParaRPr lang="en-GB"/>
        </a:p>
      </dgm:t>
    </dgm:pt>
    <dgm:pt modelId="{51050C63-2D90-4F03-8481-9D5DBABF99C7}">
      <dgm:prSet custT="1"/>
      <dgm:spPr/>
      <dgm:t>
        <a:bodyPr/>
        <a:lstStyle/>
        <a:p>
          <a:pPr rtl="0"/>
          <a:r>
            <a:rPr lang="en-GB" sz="1050" dirty="0" smtClean="0"/>
            <a:t>Machine Learning</a:t>
          </a:r>
          <a:endParaRPr lang="en-GB" sz="1050" u="sng" dirty="0"/>
        </a:p>
      </dgm:t>
    </dgm:pt>
    <dgm:pt modelId="{39F4BD58-EE48-4043-8699-6BF14891BEB2}" type="parTrans" cxnId="{E69C2A53-33AF-47A3-8B98-30CD2FE46447}">
      <dgm:prSet/>
      <dgm:spPr/>
    </dgm:pt>
    <dgm:pt modelId="{5327A117-42D5-4F47-AD9C-E64FFE74711E}" type="sibTrans" cxnId="{E69C2A53-33AF-47A3-8B98-30CD2FE46447}">
      <dgm:prSet/>
      <dgm:spPr/>
    </dgm:pt>
    <dgm:pt modelId="{0318326C-A859-4106-85A8-F762E833C8B3}">
      <dgm:prSet custT="1"/>
      <dgm:spPr/>
      <dgm:t>
        <a:bodyPr/>
        <a:lstStyle/>
        <a:p>
          <a:pPr rtl="0"/>
          <a:r>
            <a:rPr lang="en-GB" sz="1050" b="0" u="none" dirty="0" smtClean="0"/>
            <a:t>Unsupervised Learning</a:t>
          </a:r>
          <a:endParaRPr lang="en-GB" sz="1050" b="0" u="none" dirty="0"/>
        </a:p>
      </dgm:t>
    </dgm:pt>
    <dgm:pt modelId="{372A7DB1-D09B-4E96-A049-CA00F0A67171}" type="parTrans" cxnId="{B45A6F34-C1D2-4F25-8914-15AC8713B4A1}">
      <dgm:prSet/>
      <dgm:spPr/>
    </dgm:pt>
    <dgm:pt modelId="{C8DF85BC-905F-4D0D-B030-6AA48F8209B4}" type="sibTrans" cxnId="{B45A6F34-C1D2-4F25-8914-15AC8713B4A1}">
      <dgm:prSet/>
      <dgm:spPr/>
    </dgm:pt>
    <dgm:pt modelId="{0BCCED37-60EF-4BCB-A1C6-1BCA5ADF6C9F}">
      <dgm:prSet custT="1"/>
      <dgm:spPr/>
      <dgm:t>
        <a:bodyPr/>
        <a:lstStyle/>
        <a:p>
          <a:pPr rtl="0"/>
          <a:r>
            <a:rPr lang="en-GB" sz="1050" b="0" u="none" dirty="0" smtClean="0"/>
            <a:t>Supervised Learning</a:t>
          </a:r>
          <a:endParaRPr lang="en-GB" sz="1050" b="0" u="none" dirty="0"/>
        </a:p>
      </dgm:t>
    </dgm:pt>
    <dgm:pt modelId="{FA5A3786-0D42-4120-AED0-E06B743DD300}" type="parTrans" cxnId="{D31B1482-874E-4758-A639-0DFEEF18B203}">
      <dgm:prSet/>
      <dgm:spPr/>
    </dgm:pt>
    <dgm:pt modelId="{AFC9F12B-4294-4C32-9B66-0EA45EF93DCF}" type="sibTrans" cxnId="{D31B1482-874E-4758-A639-0DFEEF18B203}">
      <dgm:prSet/>
      <dgm:spPr/>
    </dgm:pt>
    <dgm:pt modelId="{4FC35E05-4C3C-4663-85D5-090A539F0871}">
      <dgm:prSet custT="1"/>
      <dgm:spPr/>
      <dgm:t>
        <a:bodyPr/>
        <a:lstStyle/>
        <a:p>
          <a:pPr rtl="0"/>
          <a:r>
            <a:rPr lang="en-GB" sz="1050" u="none" dirty="0" smtClean="0"/>
            <a:t>Artificial Intelligence</a:t>
          </a:r>
          <a:endParaRPr lang="en-GB" sz="1050" u="sng" dirty="0"/>
        </a:p>
      </dgm:t>
    </dgm:pt>
    <dgm:pt modelId="{DBB2393A-061A-4F1E-801F-5048B8F2B7E8}" type="parTrans" cxnId="{2EF9E8E5-532D-4F6A-BB41-58DAB1474BD7}">
      <dgm:prSet/>
      <dgm:spPr/>
    </dgm:pt>
    <dgm:pt modelId="{7BCD03CC-D2E9-48D3-926C-E8E548450EF4}" type="sibTrans" cxnId="{2EF9E8E5-532D-4F6A-BB41-58DAB1474BD7}">
      <dgm:prSet/>
      <dgm:spPr/>
    </dgm:pt>
    <dgm:pt modelId="{54F1F2E3-6CDB-4894-9493-B7ACE9A981B0}">
      <dgm:prSet custT="1"/>
      <dgm:spPr/>
      <dgm:t>
        <a:bodyPr/>
        <a:lstStyle/>
        <a:p>
          <a:pPr rtl="0"/>
          <a:r>
            <a:rPr lang="en-GB" sz="1050" u="none" dirty="0" err="1" smtClean="0"/>
            <a:t>Pathfinding</a:t>
          </a:r>
          <a:endParaRPr lang="en-GB" sz="1050" u="sng" dirty="0"/>
        </a:p>
      </dgm:t>
    </dgm:pt>
    <dgm:pt modelId="{9768AA4E-9A1E-4AC9-AC51-42AACBA1FAB5}" type="parTrans" cxnId="{F552FC13-635C-4999-A3AB-FDA0B1F73C56}">
      <dgm:prSet/>
      <dgm:spPr/>
    </dgm:pt>
    <dgm:pt modelId="{75847CCA-6E9E-426F-AC86-8A9EC19170C4}" type="sibTrans" cxnId="{F552FC13-635C-4999-A3AB-FDA0B1F73C56}">
      <dgm:prSet/>
      <dgm:spPr/>
    </dgm:pt>
    <dgm:pt modelId="{839AB42A-1BD7-4C45-B12A-F18A2D5E95A3}" type="pres">
      <dgm:prSet presAssocID="{279FFCF6-046A-468F-BF8D-64D310532D22}" presName="mainComposite" presStyleCnt="0">
        <dgm:presLayoutVars>
          <dgm:chPref val="1"/>
          <dgm:dir/>
          <dgm:animOne val="branch"/>
          <dgm:animLvl val="lvl"/>
          <dgm:resizeHandles val="exact"/>
        </dgm:presLayoutVars>
      </dgm:prSet>
      <dgm:spPr/>
      <dgm:t>
        <a:bodyPr/>
        <a:lstStyle/>
        <a:p>
          <a:endParaRPr lang="en-GB"/>
        </a:p>
      </dgm:t>
    </dgm:pt>
    <dgm:pt modelId="{6B44DB8C-12B9-47ED-BD3C-871483B63F28}" type="pres">
      <dgm:prSet presAssocID="{279FFCF6-046A-468F-BF8D-64D310532D22}" presName="hierFlow" presStyleCnt="0"/>
      <dgm:spPr/>
      <dgm:t>
        <a:bodyPr/>
        <a:lstStyle/>
        <a:p>
          <a:endParaRPr lang="en-GB"/>
        </a:p>
      </dgm:t>
    </dgm:pt>
    <dgm:pt modelId="{3615DBAF-8C76-435F-BC29-0A1C8E2C9689}" type="pres">
      <dgm:prSet presAssocID="{279FFCF6-046A-468F-BF8D-64D310532D22}" presName="hierChild1" presStyleCnt="0">
        <dgm:presLayoutVars>
          <dgm:chPref val="1"/>
          <dgm:animOne val="branch"/>
          <dgm:animLvl val="lvl"/>
        </dgm:presLayoutVars>
      </dgm:prSet>
      <dgm:spPr/>
      <dgm:t>
        <a:bodyPr/>
        <a:lstStyle/>
        <a:p>
          <a:endParaRPr lang="en-GB"/>
        </a:p>
      </dgm:t>
    </dgm:pt>
    <dgm:pt modelId="{50D99077-FBD2-4CF7-A862-6B739EE59979}" type="pres">
      <dgm:prSet presAssocID="{845D149C-1554-4A2D-B0D7-A5E54ECF21B2}" presName="Name14" presStyleCnt="0"/>
      <dgm:spPr/>
      <dgm:t>
        <a:bodyPr/>
        <a:lstStyle/>
        <a:p>
          <a:endParaRPr lang="en-GB"/>
        </a:p>
      </dgm:t>
    </dgm:pt>
    <dgm:pt modelId="{12D9A0DC-BFF3-4AC9-B698-F141E29AEE36}" type="pres">
      <dgm:prSet presAssocID="{845D149C-1554-4A2D-B0D7-A5E54ECF21B2}" presName="level1Shape" presStyleLbl="node0" presStyleIdx="0" presStyleCnt="1">
        <dgm:presLayoutVars>
          <dgm:chPref val="3"/>
        </dgm:presLayoutVars>
      </dgm:prSet>
      <dgm:spPr/>
      <dgm:t>
        <a:bodyPr/>
        <a:lstStyle/>
        <a:p>
          <a:endParaRPr lang="en-GB"/>
        </a:p>
      </dgm:t>
    </dgm:pt>
    <dgm:pt modelId="{58B933BB-B783-492B-A844-5FAB7E39046B}" type="pres">
      <dgm:prSet presAssocID="{845D149C-1554-4A2D-B0D7-A5E54ECF21B2}" presName="hierChild2" presStyleCnt="0"/>
      <dgm:spPr/>
      <dgm:t>
        <a:bodyPr/>
        <a:lstStyle/>
        <a:p>
          <a:endParaRPr lang="en-GB"/>
        </a:p>
      </dgm:t>
    </dgm:pt>
    <dgm:pt modelId="{D85C2BCB-0025-4147-8CC2-7B6784969D35}" type="pres">
      <dgm:prSet presAssocID="{3BDB1AD8-4E8A-4E0A-A997-45F9AEF4F830}" presName="Name19" presStyleLbl="parChTrans1D2" presStyleIdx="0" presStyleCnt="5"/>
      <dgm:spPr/>
      <dgm:t>
        <a:bodyPr/>
        <a:lstStyle/>
        <a:p>
          <a:endParaRPr lang="en-GB"/>
        </a:p>
      </dgm:t>
    </dgm:pt>
    <dgm:pt modelId="{2472313D-D96A-4E52-A6D3-ED77E6113424}" type="pres">
      <dgm:prSet presAssocID="{1026AB08-8087-491A-97D8-90ADE5C68B3F}" presName="Name21" presStyleCnt="0"/>
      <dgm:spPr/>
      <dgm:t>
        <a:bodyPr/>
        <a:lstStyle/>
        <a:p>
          <a:endParaRPr lang="en-GB"/>
        </a:p>
      </dgm:t>
    </dgm:pt>
    <dgm:pt modelId="{8585B6AE-19B1-4949-A77A-95297D58DA07}" type="pres">
      <dgm:prSet presAssocID="{1026AB08-8087-491A-97D8-90ADE5C68B3F}" presName="level2Shape" presStyleLbl="node2" presStyleIdx="0" presStyleCnt="5" custScaleX="109441"/>
      <dgm:spPr/>
      <dgm:t>
        <a:bodyPr/>
        <a:lstStyle/>
        <a:p>
          <a:endParaRPr lang="en-GB"/>
        </a:p>
      </dgm:t>
    </dgm:pt>
    <dgm:pt modelId="{CB6C3260-931F-44A3-ABEC-8D359A4DB95E}" type="pres">
      <dgm:prSet presAssocID="{1026AB08-8087-491A-97D8-90ADE5C68B3F}" presName="hierChild3" presStyleCnt="0"/>
      <dgm:spPr/>
      <dgm:t>
        <a:bodyPr/>
        <a:lstStyle/>
        <a:p>
          <a:endParaRPr lang="en-GB"/>
        </a:p>
      </dgm:t>
    </dgm:pt>
    <dgm:pt modelId="{ABAF7C46-36C9-4CA2-82BA-7C0C5B9F18C7}" type="pres">
      <dgm:prSet presAssocID="{39F4BD58-EE48-4043-8699-6BF14891BEB2}" presName="Name19" presStyleLbl="parChTrans1D2" presStyleIdx="1" presStyleCnt="5"/>
      <dgm:spPr/>
      <dgm:t>
        <a:bodyPr/>
        <a:lstStyle/>
        <a:p>
          <a:endParaRPr lang="en-GB"/>
        </a:p>
      </dgm:t>
    </dgm:pt>
    <dgm:pt modelId="{C1202513-B92D-4A66-954B-FCBCFDCBFFBD}" type="pres">
      <dgm:prSet presAssocID="{51050C63-2D90-4F03-8481-9D5DBABF99C7}" presName="Name21" presStyleCnt="0"/>
      <dgm:spPr/>
      <dgm:t>
        <a:bodyPr/>
        <a:lstStyle/>
        <a:p>
          <a:endParaRPr lang="en-GB"/>
        </a:p>
      </dgm:t>
    </dgm:pt>
    <dgm:pt modelId="{2284AB9B-DB66-4663-BAB6-3B37B73665B6}" type="pres">
      <dgm:prSet presAssocID="{51050C63-2D90-4F03-8481-9D5DBABF99C7}" presName="level2Shape" presStyleLbl="node2" presStyleIdx="1" presStyleCnt="5"/>
      <dgm:spPr/>
      <dgm:t>
        <a:bodyPr/>
        <a:lstStyle/>
        <a:p>
          <a:endParaRPr lang="en-GB"/>
        </a:p>
      </dgm:t>
    </dgm:pt>
    <dgm:pt modelId="{270E3397-EEA3-4655-B514-305F78AD9AE9}" type="pres">
      <dgm:prSet presAssocID="{51050C63-2D90-4F03-8481-9D5DBABF99C7}" presName="hierChild3" presStyleCnt="0"/>
      <dgm:spPr/>
      <dgm:t>
        <a:bodyPr/>
        <a:lstStyle/>
        <a:p>
          <a:endParaRPr lang="en-GB"/>
        </a:p>
      </dgm:t>
    </dgm:pt>
    <dgm:pt modelId="{A0A5729F-F119-4EBC-A159-B3E0B68F139A}" type="pres">
      <dgm:prSet presAssocID="{DA3C769E-83FB-44CF-A820-AA5B744F3289}" presName="Name19" presStyleLbl="parChTrans1D3" presStyleIdx="0" presStyleCnt="8"/>
      <dgm:spPr/>
      <dgm:t>
        <a:bodyPr/>
        <a:lstStyle/>
        <a:p>
          <a:endParaRPr lang="en-GB"/>
        </a:p>
      </dgm:t>
    </dgm:pt>
    <dgm:pt modelId="{6A829439-F927-4AC2-9035-97DEACBD8DF7}" type="pres">
      <dgm:prSet presAssocID="{CD45DCC3-D6C6-496E-8B41-AABD0E60E836}" presName="Name21" presStyleCnt="0"/>
      <dgm:spPr/>
      <dgm:t>
        <a:bodyPr/>
        <a:lstStyle/>
        <a:p>
          <a:endParaRPr lang="en-GB"/>
        </a:p>
      </dgm:t>
    </dgm:pt>
    <dgm:pt modelId="{96C01A9E-C2F3-4DA0-8BC6-B431C06D7F16}" type="pres">
      <dgm:prSet presAssocID="{CD45DCC3-D6C6-496E-8B41-AABD0E60E836}" presName="level2Shape" presStyleLbl="node3" presStyleIdx="0" presStyleCnt="8"/>
      <dgm:spPr/>
      <dgm:t>
        <a:bodyPr/>
        <a:lstStyle/>
        <a:p>
          <a:endParaRPr lang="en-GB"/>
        </a:p>
      </dgm:t>
    </dgm:pt>
    <dgm:pt modelId="{036DC8E4-5552-408E-A059-7C2FCB92CAFD}" type="pres">
      <dgm:prSet presAssocID="{CD45DCC3-D6C6-496E-8B41-AABD0E60E836}" presName="hierChild3" presStyleCnt="0"/>
      <dgm:spPr/>
      <dgm:t>
        <a:bodyPr/>
        <a:lstStyle/>
        <a:p>
          <a:endParaRPr lang="en-GB"/>
        </a:p>
      </dgm:t>
    </dgm:pt>
    <dgm:pt modelId="{3A45914D-858D-4547-B4AA-AE09BD2A5ABA}" type="pres">
      <dgm:prSet presAssocID="{FA5A3786-0D42-4120-AED0-E06B743DD300}" presName="Name19" presStyleLbl="parChTrans1D3" presStyleIdx="1" presStyleCnt="8"/>
      <dgm:spPr/>
      <dgm:t>
        <a:bodyPr/>
        <a:lstStyle/>
        <a:p>
          <a:endParaRPr lang="en-GB"/>
        </a:p>
      </dgm:t>
    </dgm:pt>
    <dgm:pt modelId="{D5CEE39A-D3A1-440C-99F8-2F5557E1DDE7}" type="pres">
      <dgm:prSet presAssocID="{0BCCED37-60EF-4BCB-A1C6-1BCA5ADF6C9F}" presName="Name21" presStyleCnt="0"/>
      <dgm:spPr/>
      <dgm:t>
        <a:bodyPr/>
        <a:lstStyle/>
        <a:p>
          <a:endParaRPr lang="en-GB"/>
        </a:p>
      </dgm:t>
    </dgm:pt>
    <dgm:pt modelId="{C2113B8C-3733-464C-9A46-DBB8AC5AE14B}" type="pres">
      <dgm:prSet presAssocID="{0BCCED37-60EF-4BCB-A1C6-1BCA5ADF6C9F}" presName="level2Shape" presStyleLbl="node3" presStyleIdx="1" presStyleCnt="8"/>
      <dgm:spPr/>
      <dgm:t>
        <a:bodyPr/>
        <a:lstStyle/>
        <a:p>
          <a:endParaRPr lang="en-GB"/>
        </a:p>
      </dgm:t>
    </dgm:pt>
    <dgm:pt modelId="{516EAAFF-9916-4440-9060-6908A55936F2}" type="pres">
      <dgm:prSet presAssocID="{0BCCED37-60EF-4BCB-A1C6-1BCA5ADF6C9F}" presName="hierChild3" presStyleCnt="0"/>
      <dgm:spPr/>
      <dgm:t>
        <a:bodyPr/>
        <a:lstStyle/>
        <a:p>
          <a:endParaRPr lang="en-GB"/>
        </a:p>
      </dgm:t>
    </dgm:pt>
    <dgm:pt modelId="{E5E2E5C8-29E4-4FE8-A187-38FD39C7AC07}" type="pres">
      <dgm:prSet presAssocID="{5999CD2C-02F7-4151-BA12-6605276B02E2}" presName="Name19" presStyleLbl="parChTrans1D3" presStyleIdx="2" presStyleCnt="8"/>
      <dgm:spPr/>
      <dgm:t>
        <a:bodyPr/>
        <a:lstStyle/>
        <a:p>
          <a:endParaRPr lang="en-GB"/>
        </a:p>
      </dgm:t>
    </dgm:pt>
    <dgm:pt modelId="{5F892E8D-DC77-4946-AFF1-69FF59BBA21D}" type="pres">
      <dgm:prSet presAssocID="{55DC346C-B925-42C7-A722-70814678B5D2}" presName="Name21" presStyleCnt="0"/>
      <dgm:spPr/>
      <dgm:t>
        <a:bodyPr/>
        <a:lstStyle/>
        <a:p>
          <a:endParaRPr lang="en-GB"/>
        </a:p>
      </dgm:t>
    </dgm:pt>
    <dgm:pt modelId="{7F8818C3-8C97-4BB0-BB5A-F1E86100E88C}" type="pres">
      <dgm:prSet presAssocID="{55DC346C-B925-42C7-A722-70814678B5D2}" presName="level2Shape" presStyleLbl="node3" presStyleIdx="2" presStyleCnt="8" custScaleX="119567"/>
      <dgm:spPr/>
      <dgm:t>
        <a:bodyPr/>
        <a:lstStyle/>
        <a:p>
          <a:endParaRPr lang="en-GB"/>
        </a:p>
      </dgm:t>
    </dgm:pt>
    <dgm:pt modelId="{FA7B1B74-13B8-4435-8906-682347897820}" type="pres">
      <dgm:prSet presAssocID="{55DC346C-B925-42C7-A722-70814678B5D2}" presName="hierChild3" presStyleCnt="0"/>
      <dgm:spPr/>
      <dgm:t>
        <a:bodyPr/>
        <a:lstStyle/>
        <a:p>
          <a:endParaRPr lang="en-GB"/>
        </a:p>
      </dgm:t>
    </dgm:pt>
    <dgm:pt modelId="{BA3DFEE3-82C8-4032-8EDD-F858E6C52992}" type="pres">
      <dgm:prSet presAssocID="{372A7DB1-D09B-4E96-A049-CA00F0A67171}" presName="Name19" presStyleLbl="parChTrans1D3" presStyleIdx="3" presStyleCnt="8"/>
      <dgm:spPr/>
      <dgm:t>
        <a:bodyPr/>
        <a:lstStyle/>
        <a:p>
          <a:endParaRPr lang="en-GB"/>
        </a:p>
      </dgm:t>
    </dgm:pt>
    <dgm:pt modelId="{66E88078-31BD-4F2B-8C41-D04C4C5C4E5A}" type="pres">
      <dgm:prSet presAssocID="{0318326C-A859-4106-85A8-F762E833C8B3}" presName="Name21" presStyleCnt="0"/>
      <dgm:spPr/>
      <dgm:t>
        <a:bodyPr/>
        <a:lstStyle/>
        <a:p>
          <a:endParaRPr lang="en-GB"/>
        </a:p>
      </dgm:t>
    </dgm:pt>
    <dgm:pt modelId="{53D1A6AC-2DA3-41E9-86F1-6605A3179ABF}" type="pres">
      <dgm:prSet presAssocID="{0318326C-A859-4106-85A8-F762E833C8B3}" presName="level2Shape" presStyleLbl="node3" presStyleIdx="3" presStyleCnt="8" custScaleX="111698"/>
      <dgm:spPr/>
      <dgm:t>
        <a:bodyPr/>
        <a:lstStyle/>
        <a:p>
          <a:endParaRPr lang="en-GB"/>
        </a:p>
      </dgm:t>
    </dgm:pt>
    <dgm:pt modelId="{94AFBC86-743F-47BE-92D9-93B223E84D42}" type="pres">
      <dgm:prSet presAssocID="{0318326C-A859-4106-85A8-F762E833C8B3}" presName="hierChild3" presStyleCnt="0"/>
      <dgm:spPr/>
      <dgm:t>
        <a:bodyPr/>
        <a:lstStyle/>
        <a:p>
          <a:endParaRPr lang="en-GB"/>
        </a:p>
      </dgm:t>
    </dgm:pt>
    <dgm:pt modelId="{345E16BA-CFFE-4C7E-8449-746678C47AA4}" type="pres">
      <dgm:prSet presAssocID="{747C7F7D-FCD5-4DE3-84F4-085B3274B055}" presName="Name19" presStyleLbl="parChTrans1D2" presStyleIdx="2" presStyleCnt="5"/>
      <dgm:spPr/>
      <dgm:t>
        <a:bodyPr/>
        <a:lstStyle/>
        <a:p>
          <a:endParaRPr lang="en-GB"/>
        </a:p>
      </dgm:t>
    </dgm:pt>
    <dgm:pt modelId="{9D96D579-5CCA-41E8-8013-032EBF764D94}" type="pres">
      <dgm:prSet presAssocID="{14094B35-6AE4-467E-9EF5-2F0AF67596B1}" presName="Name21" presStyleCnt="0"/>
      <dgm:spPr/>
      <dgm:t>
        <a:bodyPr/>
        <a:lstStyle/>
        <a:p>
          <a:endParaRPr lang="en-GB"/>
        </a:p>
      </dgm:t>
    </dgm:pt>
    <dgm:pt modelId="{DA98F957-29D8-481B-96EE-4F3689FD8D8D}" type="pres">
      <dgm:prSet presAssocID="{14094B35-6AE4-467E-9EF5-2F0AF67596B1}" presName="level2Shape" presStyleLbl="node2" presStyleIdx="2" presStyleCnt="5"/>
      <dgm:spPr/>
      <dgm:t>
        <a:bodyPr/>
        <a:lstStyle/>
        <a:p>
          <a:endParaRPr lang="en-GB"/>
        </a:p>
      </dgm:t>
    </dgm:pt>
    <dgm:pt modelId="{3E8FDD03-1F19-496A-80EF-F7CE2F573AA3}" type="pres">
      <dgm:prSet presAssocID="{14094B35-6AE4-467E-9EF5-2F0AF67596B1}" presName="hierChild3" presStyleCnt="0"/>
      <dgm:spPr/>
      <dgm:t>
        <a:bodyPr/>
        <a:lstStyle/>
        <a:p>
          <a:endParaRPr lang="en-GB"/>
        </a:p>
      </dgm:t>
    </dgm:pt>
    <dgm:pt modelId="{C1E883C3-A699-4A74-8FAE-222410EEAEA3}" type="pres">
      <dgm:prSet presAssocID="{DBB2393A-061A-4F1E-801F-5048B8F2B7E8}" presName="Name19" presStyleLbl="parChTrans1D2" presStyleIdx="3" presStyleCnt="5"/>
      <dgm:spPr/>
      <dgm:t>
        <a:bodyPr/>
        <a:lstStyle/>
        <a:p>
          <a:endParaRPr lang="en-GB"/>
        </a:p>
      </dgm:t>
    </dgm:pt>
    <dgm:pt modelId="{05D8A183-2398-4751-9575-C51BB0D93E76}" type="pres">
      <dgm:prSet presAssocID="{4FC35E05-4C3C-4663-85D5-090A539F0871}" presName="Name21" presStyleCnt="0"/>
      <dgm:spPr/>
      <dgm:t>
        <a:bodyPr/>
        <a:lstStyle/>
        <a:p>
          <a:endParaRPr lang="en-GB"/>
        </a:p>
      </dgm:t>
    </dgm:pt>
    <dgm:pt modelId="{4E6AA498-3ACC-474A-9364-0F98F1ED91A1}" type="pres">
      <dgm:prSet presAssocID="{4FC35E05-4C3C-4663-85D5-090A539F0871}" presName="level2Shape" presStyleLbl="node2" presStyleIdx="3" presStyleCnt="5"/>
      <dgm:spPr/>
      <dgm:t>
        <a:bodyPr/>
        <a:lstStyle/>
        <a:p>
          <a:endParaRPr lang="en-GB"/>
        </a:p>
      </dgm:t>
    </dgm:pt>
    <dgm:pt modelId="{5E21C4E2-EA2F-42CD-BB85-E9694A1FD34F}" type="pres">
      <dgm:prSet presAssocID="{4FC35E05-4C3C-4663-85D5-090A539F0871}" presName="hierChild3" presStyleCnt="0"/>
      <dgm:spPr/>
      <dgm:t>
        <a:bodyPr/>
        <a:lstStyle/>
        <a:p>
          <a:endParaRPr lang="en-GB"/>
        </a:p>
      </dgm:t>
    </dgm:pt>
    <dgm:pt modelId="{FD74E84A-258C-41D7-B099-E7F20FC6FC19}" type="pres">
      <dgm:prSet presAssocID="{9768AA4E-9A1E-4AC9-AC51-42AACBA1FAB5}" presName="Name19" presStyleLbl="parChTrans1D3" presStyleIdx="4" presStyleCnt="8"/>
      <dgm:spPr/>
      <dgm:t>
        <a:bodyPr/>
        <a:lstStyle/>
        <a:p>
          <a:endParaRPr lang="en-GB"/>
        </a:p>
      </dgm:t>
    </dgm:pt>
    <dgm:pt modelId="{2D50BBD8-1F23-40B7-A543-268D814DD0AF}" type="pres">
      <dgm:prSet presAssocID="{54F1F2E3-6CDB-4894-9493-B7ACE9A981B0}" presName="Name21" presStyleCnt="0"/>
      <dgm:spPr/>
      <dgm:t>
        <a:bodyPr/>
        <a:lstStyle/>
        <a:p>
          <a:endParaRPr lang="en-GB"/>
        </a:p>
      </dgm:t>
    </dgm:pt>
    <dgm:pt modelId="{B7D6D832-9CD7-40F8-ADA4-0BFC70EAAEC8}" type="pres">
      <dgm:prSet presAssocID="{54F1F2E3-6CDB-4894-9493-B7ACE9A981B0}" presName="level2Shape" presStyleLbl="node3" presStyleIdx="4" presStyleCnt="8"/>
      <dgm:spPr/>
      <dgm:t>
        <a:bodyPr/>
        <a:lstStyle/>
        <a:p>
          <a:endParaRPr lang="en-GB"/>
        </a:p>
      </dgm:t>
    </dgm:pt>
    <dgm:pt modelId="{927B9749-7640-42D3-BE6F-8F1488FEAD6D}" type="pres">
      <dgm:prSet presAssocID="{54F1F2E3-6CDB-4894-9493-B7ACE9A981B0}" presName="hierChild3" presStyleCnt="0"/>
      <dgm:spPr/>
      <dgm:t>
        <a:bodyPr/>
        <a:lstStyle/>
        <a:p>
          <a:endParaRPr lang="en-GB"/>
        </a:p>
      </dgm:t>
    </dgm:pt>
    <dgm:pt modelId="{C83433C8-A570-4176-A69E-09ECDE2E82F7}" type="pres">
      <dgm:prSet presAssocID="{6ABCC336-EC9E-4E83-BF4F-200E4E273767}" presName="Name19" presStyleLbl="parChTrans1D3" presStyleIdx="5" presStyleCnt="8"/>
      <dgm:spPr/>
      <dgm:t>
        <a:bodyPr/>
        <a:lstStyle/>
        <a:p>
          <a:endParaRPr lang="en-GB"/>
        </a:p>
      </dgm:t>
    </dgm:pt>
    <dgm:pt modelId="{D331B4A8-4DDD-4A15-B00B-9FE5D8885D0E}" type="pres">
      <dgm:prSet presAssocID="{DAFFBA6F-39BE-4EBB-ADA6-41A56C147FBA}" presName="Name21" presStyleCnt="0"/>
      <dgm:spPr/>
      <dgm:t>
        <a:bodyPr/>
        <a:lstStyle/>
        <a:p>
          <a:endParaRPr lang="en-GB"/>
        </a:p>
      </dgm:t>
    </dgm:pt>
    <dgm:pt modelId="{6C5A05E1-F71E-426E-A435-04882A7F605C}" type="pres">
      <dgm:prSet presAssocID="{DAFFBA6F-39BE-4EBB-ADA6-41A56C147FBA}" presName="level2Shape" presStyleLbl="node3" presStyleIdx="5" presStyleCnt="8"/>
      <dgm:spPr/>
      <dgm:t>
        <a:bodyPr/>
        <a:lstStyle/>
        <a:p>
          <a:endParaRPr lang="en-GB"/>
        </a:p>
      </dgm:t>
    </dgm:pt>
    <dgm:pt modelId="{D4E1BAA4-AC89-4563-895A-9D07EF517BD6}" type="pres">
      <dgm:prSet presAssocID="{DAFFBA6F-39BE-4EBB-ADA6-41A56C147FBA}" presName="hierChild3" presStyleCnt="0"/>
      <dgm:spPr/>
      <dgm:t>
        <a:bodyPr/>
        <a:lstStyle/>
        <a:p>
          <a:endParaRPr lang="en-GB"/>
        </a:p>
      </dgm:t>
    </dgm:pt>
    <dgm:pt modelId="{5C0CFAFA-C800-4AFA-AD55-7A417474D133}" type="pres">
      <dgm:prSet presAssocID="{AC15D612-AE58-4FD6-82E3-DC7DE4459C2A}" presName="Name19" presStyleLbl="parChTrans1D2" presStyleIdx="4" presStyleCnt="5"/>
      <dgm:spPr/>
      <dgm:t>
        <a:bodyPr/>
        <a:lstStyle/>
        <a:p>
          <a:endParaRPr lang="en-GB"/>
        </a:p>
      </dgm:t>
    </dgm:pt>
    <dgm:pt modelId="{A4C7D7AC-AD37-47FA-92E8-87CD4340286B}" type="pres">
      <dgm:prSet presAssocID="{653ADA03-F787-41FA-BFB4-BC4F1DCF3B07}" presName="Name21" presStyleCnt="0"/>
      <dgm:spPr/>
      <dgm:t>
        <a:bodyPr/>
        <a:lstStyle/>
        <a:p>
          <a:endParaRPr lang="en-GB"/>
        </a:p>
      </dgm:t>
    </dgm:pt>
    <dgm:pt modelId="{B6EB08E5-C415-44C4-967A-F9FAD757D5BD}" type="pres">
      <dgm:prSet presAssocID="{653ADA03-F787-41FA-BFB4-BC4F1DCF3B07}" presName="level2Shape" presStyleLbl="node2" presStyleIdx="4" presStyleCnt="5"/>
      <dgm:spPr/>
      <dgm:t>
        <a:bodyPr/>
        <a:lstStyle/>
        <a:p>
          <a:endParaRPr lang="en-GB"/>
        </a:p>
      </dgm:t>
    </dgm:pt>
    <dgm:pt modelId="{7A5C4F49-62A0-4199-ADFC-CFFA83BB7F11}" type="pres">
      <dgm:prSet presAssocID="{653ADA03-F787-41FA-BFB4-BC4F1DCF3B07}" presName="hierChild3" presStyleCnt="0"/>
      <dgm:spPr/>
      <dgm:t>
        <a:bodyPr/>
        <a:lstStyle/>
        <a:p>
          <a:endParaRPr lang="en-GB"/>
        </a:p>
      </dgm:t>
    </dgm:pt>
    <dgm:pt modelId="{5B47D722-2B16-4673-B4BE-510EE0D15736}" type="pres">
      <dgm:prSet presAssocID="{923E95D8-C436-4731-A36D-7E829C00350E}" presName="Name19" presStyleLbl="parChTrans1D3" presStyleIdx="6" presStyleCnt="8"/>
      <dgm:spPr/>
      <dgm:t>
        <a:bodyPr/>
        <a:lstStyle/>
        <a:p>
          <a:endParaRPr lang="en-GB"/>
        </a:p>
      </dgm:t>
    </dgm:pt>
    <dgm:pt modelId="{B78B47F3-579A-439C-88A0-8120CAD3166C}" type="pres">
      <dgm:prSet presAssocID="{FCB87CB8-02D8-4B08-8B81-1E77D3B4C295}" presName="Name21" presStyleCnt="0"/>
      <dgm:spPr/>
      <dgm:t>
        <a:bodyPr/>
        <a:lstStyle/>
        <a:p>
          <a:endParaRPr lang="en-GB"/>
        </a:p>
      </dgm:t>
    </dgm:pt>
    <dgm:pt modelId="{EE16E64A-3A0A-4DDA-BA73-11B53AAE1AD8}" type="pres">
      <dgm:prSet presAssocID="{FCB87CB8-02D8-4B08-8B81-1E77D3B4C295}" presName="level2Shape" presStyleLbl="node3" presStyleIdx="6" presStyleCnt="8"/>
      <dgm:spPr/>
      <dgm:t>
        <a:bodyPr/>
        <a:lstStyle/>
        <a:p>
          <a:endParaRPr lang="en-GB"/>
        </a:p>
      </dgm:t>
    </dgm:pt>
    <dgm:pt modelId="{32B60B2B-38B5-4B83-A01C-8EBFFF52A0BE}" type="pres">
      <dgm:prSet presAssocID="{FCB87CB8-02D8-4B08-8B81-1E77D3B4C295}" presName="hierChild3" presStyleCnt="0"/>
      <dgm:spPr/>
      <dgm:t>
        <a:bodyPr/>
        <a:lstStyle/>
        <a:p>
          <a:endParaRPr lang="en-GB"/>
        </a:p>
      </dgm:t>
    </dgm:pt>
    <dgm:pt modelId="{5F6DFCB9-4492-4783-9A5A-1804A02A6C02}" type="pres">
      <dgm:prSet presAssocID="{6079BCE7-1F55-4649-96D5-B15F3957D5CE}" presName="Name19" presStyleLbl="parChTrans1D3" presStyleIdx="7" presStyleCnt="8"/>
      <dgm:spPr/>
      <dgm:t>
        <a:bodyPr/>
        <a:lstStyle/>
        <a:p>
          <a:endParaRPr lang="en-GB"/>
        </a:p>
      </dgm:t>
    </dgm:pt>
    <dgm:pt modelId="{E2876CD3-0080-4BFF-88B6-591D696CF871}" type="pres">
      <dgm:prSet presAssocID="{FBEEC2F0-1ECA-41B3-A5D1-D384D55D19DD}" presName="Name21" presStyleCnt="0"/>
      <dgm:spPr/>
      <dgm:t>
        <a:bodyPr/>
        <a:lstStyle/>
        <a:p>
          <a:endParaRPr lang="en-GB"/>
        </a:p>
      </dgm:t>
    </dgm:pt>
    <dgm:pt modelId="{333418D4-F6A1-441D-91A6-F8456FEB461D}" type="pres">
      <dgm:prSet presAssocID="{FBEEC2F0-1ECA-41B3-A5D1-D384D55D19DD}" presName="level2Shape" presStyleLbl="node3" presStyleIdx="7" presStyleCnt="8"/>
      <dgm:spPr/>
      <dgm:t>
        <a:bodyPr/>
        <a:lstStyle/>
        <a:p>
          <a:endParaRPr lang="en-GB"/>
        </a:p>
      </dgm:t>
    </dgm:pt>
    <dgm:pt modelId="{B33AF3FB-F3FE-4409-8C0E-83D6B7E01397}" type="pres">
      <dgm:prSet presAssocID="{FBEEC2F0-1ECA-41B3-A5D1-D384D55D19DD}" presName="hierChild3" presStyleCnt="0"/>
      <dgm:spPr/>
      <dgm:t>
        <a:bodyPr/>
        <a:lstStyle/>
        <a:p>
          <a:endParaRPr lang="en-GB"/>
        </a:p>
      </dgm:t>
    </dgm:pt>
    <dgm:pt modelId="{18F0C3B3-CB0C-4DEE-B939-6EF53F17CAF8}" type="pres">
      <dgm:prSet presAssocID="{279FFCF6-046A-468F-BF8D-64D310532D22}" presName="bgShapesFlow" presStyleCnt="0"/>
      <dgm:spPr/>
      <dgm:t>
        <a:bodyPr/>
        <a:lstStyle/>
        <a:p>
          <a:endParaRPr lang="en-GB"/>
        </a:p>
      </dgm:t>
    </dgm:pt>
  </dgm:ptLst>
  <dgm:cxnLst>
    <dgm:cxn modelId="{65FB99EA-FA2B-4607-AB17-6B301AB89366}" type="presOf" srcId="{CD45DCC3-D6C6-496E-8B41-AABD0E60E836}" destId="{96C01A9E-C2F3-4DA0-8BC6-B431C06D7F16}" srcOrd="0" destOrd="0" presId="urn:microsoft.com/office/officeart/2005/8/layout/hierarchy6"/>
    <dgm:cxn modelId="{DBB5A626-E416-4A7A-B604-B49DB74D1119}" type="presOf" srcId="{845D149C-1554-4A2D-B0D7-A5E54ECF21B2}" destId="{12D9A0DC-BFF3-4AC9-B698-F141E29AEE36}" srcOrd="0" destOrd="0" presId="urn:microsoft.com/office/officeart/2005/8/layout/hierarchy6"/>
    <dgm:cxn modelId="{EF9B5851-4E84-4219-A62B-BF8EB5DAEACE}" type="presOf" srcId="{279FFCF6-046A-468F-BF8D-64D310532D22}" destId="{839AB42A-1BD7-4C45-B12A-F18A2D5E95A3}" srcOrd="0" destOrd="0" presId="urn:microsoft.com/office/officeart/2005/8/layout/hierarchy6"/>
    <dgm:cxn modelId="{9A4898DB-2D67-448F-856B-9BB71354262D}" type="presOf" srcId="{14094B35-6AE4-467E-9EF5-2F0AF67596B1}" destId="{DA98F957-29D8-481B-96EE-4F3689FD8D8D}" srcOrd="0" destOrd="0" presId="urn:microsoft.com/office/officeart/2005/8/layout/hierarchy6"/>
    <dgm:cxn modelId="{A7FC223F-1135-4DAE-A5A2-A5B32A1540D8}" type="presOf" srcId="{54F1F2E3-6CDB-4894-9493-B7ACE9A981B0}" destId="{B7D6D832-9CD7-40F8-ADA4-0BFC70EAAEC8}" srcOrd="0" destOrd="0" presId="urn:microsoft.com/office/officeart/2005/8/layout/hierarchy6"/>
    <dgm:cxn modelId="{AF909632-5B55-4B2B-A252-9CA2D9FAA8EF}" type="presOf" srcId="{6ABCC336-EC9E-4E83-BF4F-200E4E273767}" destId="{C83433C8-A570-4176-A69E-09ECDE2E82F7}" srcOrd="0" destOrd="0" presId="urn:microsoft.com/office/officeart/2005/8/layout/hierarchy6"/>
    <dgm:cxn modelId="{FBAB2F10-67F5-4CA6-9C9C-976163A4FB5F}" type="presOf" srcId="{0BCCED37-60EF-4BCB-A1C6-1BCA5ADF6C9F}" destId="{C2113B8C-3733-464C-9A46-DBB8AC5AE14B}" srcOrd="0" destOrd="0" presId="urn:microsoft.com/office/officeart/2005/8/layout/hierarchy6"/>
    <dgm:cxn modelId="{B45A6F34-C1D2-4F25-8914-15AC8713B4A1}" srcId="{51050C63-2D90-4F03-8481-9D5DBABF99C7}" destId="{0318326C-A859-4106-85A8-F762E833C8B3}" srcOrd="3" destOrd="0" parTransId="{372A7DB1-D09B-4E96-A049-CA00F0A67171}" sibTransId="{C8DF85BC-905F-4D0D-B030-6AA48F8209B4}"/>
    <dgm:cxn modelId="{2F7137F4-EA53-4EBB-8059-C7A0C39E9BEF}" type="presOf" srcId="{372A7DB1-D09B-4E96-A049-CA00F0A67171}" destId="{BA3DFEE3-82C8-4032-8EDD-F858E6C52992}" srcOrd="0" destOrd="0" presId="urn:microsoft.com/office/officeart/2005/8/layout/hierarchy6"/>
    <dgm:cxn modelId="{1F6411B4-31AC-44DA-85C7-22D9B97B1007}" type="presOf" srcId="{DAFFBA6F-39BE-4EBB-ADA6-41A56C147FBA}" destId="{6C5A05E1-F71E-426E-A435-04882A7F605C}" srcOrd="0" destOrd="0" presId="urn:microsoft.com/office/officeart/2005/8/layout/hierarchy6"/>
    <dgm:cxn modelId="{F6BBE739-3053-4703-AD9E-2C5BC1DBB3A6}" srcId="{279FFCF6-046A-468F-BF8D-64D310532D22}" destId="{845D149C-1554-4A2D-B0D7-A5E54ECF21B2}" srcOrd="0" destOrd="0" parTransId="{B076CD08-95F1-4FF1-9725-435F1497F979}" sibTransId="{C56FCB3E-6028-4DC9-81F3-D067A5961B3A}"/>
    <dgm:cxn modelId="{F552FC13-635C-4999-A3AB-FDA0B1F73C56}" srcId="{4FC35E05-4C3C-4663-85D5-090A539F0871}" destId="{54F1F2E3-6CDB-4894-9493-B7ACE9A981B0}" srcOrd="0" destOrd="0" parTransId="{9768AA4E-9A1E-4AC9-AC51-42AACBA1FAB5}" sibTransId="{75847CCA-6E9E-426F-AC86-8A9EC19170C4}"/>
    <dgm:cxn modelId="{D95438BC-9C91-4C3C-A668-A690BFB161C0}" type="presOf" srcId="{DBB2393A-061A-4F1E-801F-5048B8F2B7E8}" destId="{C1E883C3-A699-4A74-8FAE-222410EEAEA3}" srcOrd="0" destOrd="0" presId="urn:microsoft.com/office/officeart/2005/8/layout/hierarchy6"/>
    <dgm:cxn modelId="{6D236371-B4AE-49DE-93D1-C108BF0A25CE}" type="presOf" srcId="{3BDB1AD8-4E8A-4E0A-A997-45F9AEF4F830}" destId="{D85C2BCB-0025-4147-8CC2-7B6784969D35}" srcOrd="0" destOrd="0" presId="urn:microsoft.com/office/officeart/2005/8/layout/hierarchy6"/>
    <dgm:cxn modelId="{FDAECF16-8BA8-417D-81BE-17413B736342}" type="presOf" srcId="{DA3C769E-83FB-44CF-A820-AA5B744F3289}" destId="{A0A5729F-F119-4EBC-A159-B3E0B68F139A}" srcOrd="0" destOrd="0" presId="urn:microsoft.com/office/officeart/2005/8/layout/hierarchy6"/>
    <dgm:cxn modelId="{D3FDD277-AC10-444D-824D-6D80BBCC1DC6}" type="presOf" srcId="{FA5A3786-0D42-4120-AED0-E06B743DD300}" destId="{3A45914D-858D-4547-B4AA-AE09BD2A5ABA}" srcOrd="0" destOrd="0" presId="urn:microsoft.com/office/officeart/2005/8/layout/hierarchy6"/>
    <dgm:cxn modelId="{D3030D87-314C-4E5D-ABF5-37DD7BC33718}" type="presOf" srcId="{5999CD2C-02F7-4151-BA12-6605276B02E2}" destId="{E5E2E5C8-29E4-4FE8-A187-38FD39C7AC07}" srcOrd="0" destOrd="0" presId="urn:microsoft.com/office/officeart/2005/8/layout/hierarchy6"/>
    <dgm:cxn modelId="{E69C2A53-33AF-47A3-8B98-30CD2FE46447}" srcId="{845D149C-1554-4A2D-B0D7-A5E54ECF21B2}" destId="{51050C63-2D90-4F03-8481-9D5DBABF99C7}" srcOrd="1" destOrd="0" parTransId="{39F4BD58-EE48-4043-8699-6BF14891BEB2}" sibTransId="{5327A117-42D5-4F47-AD9C-E64FFE74711E}"/>
    <dgm:cxn modelId="{E1EE2167-7231-4C06-A62B-7C0B2BC00BEA}" srcId="{51050C63-2D90-4F03-8481-9D5DBABF99C7}" destId="{55DC346C-B925-42C7-A722-70814678B5D2}" srcOrd="2" destOrd="0" parTransId="{5999CD2C-02F7-4151-BA12-6605276B02E2}" sibTransId="{C7B27BAB-AE03-4D71-8220-CA1747E59AF7}"/>
    <dgm:cxn modelId="{B86EE311-3F25-45BC-8CC1-626B498BBCE5}" type="presOf" srcId="{55DC346C-B925-42C7-A722-70814678B5D2}" destId="{7F8818C3-8C97-4BB0-BB5A-F1E86100E88C}" srcOrd="0" destOrd="0" presId="urn:microsoft.com/office/officeart/2005/8/layout/hierarchy6"/>
    <dgm:cxn modelId="{CB660F5B-93E8-4133-AE34-5771944E8F9D}" type="presOf" srcId="{923E95D8-C436-4731-A36D-7E829C00350E}" destId="{5B47D722-2B16-4673-B4BE-510EE0D15736}" srcOrd="0" destOrd="0" presId="urn:microsoft.com/office/officeart/2005/8/layout/hierarchy6"/>
    <dgm:cxn modelId="{C0D6D491-4DFF-430F-B11A-8458C2CDD49A}" type="presOf" srcId="{1026AB08-8087-491A-97D8-90ADE5C68B3F}" destId="{8585B6AE-19B1-4949-A77A-95297D58DA07}" srcOrd="0" destOrd="0" presId="urn:microsoft.com/office/officeart/2005/8/layout/hierarchy6"/>
    <dgm:cxn modelId="{74A4CB59-39CF-4D62-B74D-5B46E83218C8}" type="presOf" srcId="{FCB87CB8-02D8-4B08-8B81-1E77D3B4C295}" destId="{EE16E64A-3A0A-4DDA-BA73-11B53AAE1AD8}" srcOrd="0" destOrd="0" presId="urn:microsoft.com/office/officeart/2005/8/layout/hierarchy6"/>
    <dgm:cxn modelId="{9C4451A5-8714-401E-BF31-C30194E2D3D2}" srcId="{845D149C-1554-4A2D-B0D7-A5E54ECF21B2}" destId="{1026AB08-8087-491A-97D8-90ADE5C68B3F}" srcOrd="0" destOrd="0" parTransId="{3BDB1AD8-4E8A-4E0A-A997-45F9AEF4F830}" sibTransId="{598CBBDB-26CD-4570-B31F-F827FD620CB1}"/>
    <dgm:cxn modelId="{E929F6C8-28C8-44FB-B11C-E68FD4DD63DA}" srcId="{653ADA03-F787-41FA-BFB4-BC4F1DCF3B07}" destId="{FCB87CB8-02D8-4B08-8B81-1E77D3B4C295}" srcOrd="0" destOrd="0" parTransId="{923E95D8-C436-4731-A36D-7E829C00350E}" sibTransId="{F2EB14CD-0CCB-4391-A4A5-D962510EA800}"/>
    <dgm:cxn modelId="{2F61F0AD-2FCF-4693-957F-D2FA69AC97A5}" type="presOf" srcId="{653ADA03-F787-41FA-BFB4-BC4F1DCF3B07}" destId="{B6EB08E5-C415-44C4-967A-F9FAD757D5BD}" srcOrd="0" destOrd="0" presId="urn:microsoft.com/office/officeart/2005/8/layout/hierarchy6"/>
    <dgm:cxn modelId="{89B84033-44A2-4364-BD07-A750121FD277}" type="presOf" srcId="{39F4BD58-EE48-4043-8699-6BF14891BEB2}" destId="{ABAF7C46-36C9-4CA2-82BA-7C0C5B9F18C7}" srcOrd="0" destOrd="0" presId="urn:microsoft.com/office/officeart/2005/8/layout/hierarchy6"/>
    <dgm:cxn modelId="{2EF9E8E5-532D-4F6A-BB41-58DAB1474BD7}" srcId="{845D149C-1554-4A2D-B0D7-A5E54ECF21B2}" destId="{4FC35E05-4C3C-4663-85D5-090A539F0871}" srcOrd="3" destOrd="0" parTransId="{DBB2393A-061A-4F1E-801F-5048B8F2B7E8}" sibTransId="{7BCD03CC-D2E9-48D3-926C-E8E548450EF4}"/>
    <dgm:cxn modelId="{B429F9A3-E59D-43DC-8881-DC5A92D0F9D0}" type="presOf" srcId="{AC15D612-AE58-4FD6-82E3-DC7DE4459C2A}" destId="{5C0CFAFA-C800-4AFA-AD55-7A417474D133}" srcOrd="0" destOrd="0" presId="urn:microsoft.com/office/officeart/2005/8/layout/hierarchy6"/>
    <dgm:cxn modelId="{03A82D87-7BB2-4831-A4CB-C2D7F0B1C450}" srcId="{845D149C-1554-4A2D-B0D7-A5E54ECF21B2}" destId="{653ADA03-F787-41FA-BFB4-BC4F1DCF3B07}" srcOrd="4" destOrd="0" parTransId="{AC15D612-AE58-4FD6-82E3-DC7DE4459C2A}" sibTransId="{CFC3C8C3-0A9C-4DFE-B488-B850294FC385}"/>
    <dgm:cxn modelId="{B9C5FF4E-3ABC-4E70-BD03-035EBC7ECBDA}" type="presOf" srcId="{FBEEC2F0-1ECA-41B3-A5D1-D384D55D19DD}" destId="{333418D4-F6A1-441D-91A6-F8456FEB461D}" srcOrd="0" destOrd="0" presId="urn:microsoft.com/office/officeart/2005/8/layout/hierarchy6"/>
    <dgm:cxn modelId="{A2255B03-EDA5-4E95-98E0-9C39F84DF3E3}" type="presOf" srcId="{9768AA4E-9A1E-4AC9-AC51-42AACBA1FAB5}" destId="{FD74E84A-258C-41D7-B099-E7F20FC6FC19}" srcOrd="0" destOrd="0" presId="urn:microsoft.com/office/officeart/2005/8/layout/hierarchy6"/>
    <dgm:cxn modelId="{72645E61-8467-4B12-9629-A2009D475F83}" type="presOf" srcId="{747C7F7D-FCD5-4DE3-84F4-085B3274B055}" destId="{345E16BA-CFFE-4C7E-8449-746678C47AA4}" srcOrd="0" destOrd="0" presId="urn:microsoft.com/office/officeart/2005/8/layout/hierarchy6"/>
    <dgm:cxn modelId="{EF3188F5-D6B2-4120-B437-F948A2FD12A8}" srcId="{4FC35E05-4C3C-4663-85D5-090A539F0871}" destId="{DAFFBA6F-39BE-4EBB-ADA6-41A56C147FBA}" srcOrd="1" destOrd="0" parTransId="{6ABCC336-EC9E-4E83-BF4F-200E4E273767}" sibTransId="{E65C4C2A-8D1F-42D9-A5FD-ADB049FD613D}"/>
    <dgm:cxn modelId="{B2FE1D28-7444-401A-A87E-9219F5B857A1}" srcId="{845D149C-1554-4A2D-B0D7-A5E54ECF21B2}" destId="{14094B35-6AE4-467E-9EF5-2F0AF67596B1}" srcOrd="2" destOrd="0" parTransId="{747C7F7D-FCD5-4DE3-84F4-085B3274B055}" sibTransId="{E8B2154E-19B1-4F3E-A1A6-3C844EFAD04F}"/>
    <dgm:cxn modelId="{BFDFA44B-0B41-4A70-92FF-9C9BB716447D}" type="presOf" srcId="{4FC35E05-4C3C-4663-85D5-090A539F0871}" destId="{4E6AA498-3ACC-474A-9364-0F98F1ED91A1}" srcOrd="0" destOrd="0" presId="urn:microsoft.com/office/officeart/2005/8/layout/hierarchy6"/>
    <dgm:cxn modelId="{7AD58AC3-2053-41BF-8B8F-ABE8204767C2}" type="presOf" srcId="{6079BCE7-1F55-4649-96D5-B15F3957D5CE}" destId="{5F6DFCB9-4492-4783-9A5A-1804A02A6C02}" srcOrd="0" destOrd="0" presId="urn:microsoft.com/office/officeart/2005/8/layout/hierarchy6"/>
    <dgm:cxn modelId="{4C8AFBF1-7B58-42B5-A1C2-7B223BE4BB9B}" type="presOf" srcId="{0318326C-A859-4106-85A8-F762E833C8B3}" destId="{53D1A6AC-2DA3-41E9-86F1-6605A3179ABF}" srcOrd="0" destOrd="0" presId="urn:microsoft.com/office/officeart/2005/8/layout/hierarchy6"/>
    <dgm:cxn modelId="{CE1255E9-1FA4-4651-8C19-DE4A5DC89D78}" srcId="{51050C63-2D90-4F03-8481-9D5DBABF99C7}" destId="{CD45DCC3-D6C6-496E-8B41-AABD0E60E836}" srcOrd="0" destOrd="0" parTransId="{DA3C769E-83FB-44CF-A820-AA5B744F3289}" sibTransId="{D0C4E3D8-41C2-4B46-9BB0-07EF2BFC28A7}"/>
    <dgm:cxn modelId="{D31B1482-874E-4758-A639-0DFEEF18B203}" srcId="{51050C63-2D90-4F03-8481-9D5DBABF99C7}" destId="{0BCCED37-60EF-4BCB-A1C6-1BCA5ADF6C9F}" srcOrd="1" destOrd="0" parTransId="{FA5A3786-0D42-4120-AED0-E06B743DD300}" sibTransId="{AFC9F12B-4294-4C32-9B66-0EA45EF93DCF}"/>
    <dgm:cxn modelId="{756CFA8E-746B-4263-9283-A6C3FFF7A464}" srcId="{653ADA03-F787-41FA-BFB4-BC4F1DCF3B07}" destId="{FBEEC2F0-1ECA-41B3-A5D1-D384D55D19DD}" srcOrd="1" destOrd="0" parTransId="{6079BCE7-1F55-4649-96D5-B15F3957D5CE}" sibTransId="{845018AF-D402-4AAD-A978-B65413053C0B}"/>
    <dgm:cxn modelId="{D1936999-85A6-4AA8-A81A-75CE6749D38F}" type="presOf" srcId="{51050C63-2D90-4F03-8481-9D5DBABF99C7}" destId="{2284AB9B-DB66-4663-BAB6-3B37B73665B6}" srcOrd="0" destOrd="0" presId="urn:microsoft.com/office/officeart/2005/8/layout/hierarchy6"/>
    <dgm:cxn modelId="{E6FDD191-BDAB-48CD-AC32-44A62E85247F}" type="presParOf" srcId="{839AB42A-1BD7-4C45-B12A-F18A2D5E95A3}" destId="{6B44DB8C-12B9-47ED-BD3C-871483B63F28}" srcOrd="0" destOrd="0" presId="urn:microsoft.com/office/officeart/2005/8/layout/hierarchy6"/>
    <dgm:cxn modelId="{2D04A347-4E8B-498B-9EE5-18A2063F9A00}" type="presParOf" srcId="{6B44DB8C-12B9-47ED-BD3C-871483B63F28}" destId="{3615DBAF-8C76-435F-BC29-0A1C8E2C9689}" srcOrd="0" destOrd="0" presId="urn:microsoft.com/office/officeart/2005/8/layout/hierarchy6"/>
    <dgm:cxn modelId="{60E35BF9-348C-42E0-A1F0-AF7BE015E968}" type="presParOf" srcId="{3615DBAF-8C76-435F-BC29-0A1C8E2C9689}" destId="{50D99077-FBD2-4CF7-A862-6B739EE59979}" srcOrd="0" destOrd="0" presId="urn:microsoft.com/office/officeart/2005/8/layout/hierarchy6"/>
    <dgm:cxn modelId="{D9B1CF43-F431-4308-9226-DC216A10F7D3}" type="presParOf" srcId="{50D99077-FBD2-4CF7-A862-6B739EE59979}" destId="{12D9A0DC-BFF3-4AC9-B698-F141E29AEE36}" srcOrd="0" destOrd="0" presId="urn:microsoft.com/office/officeart/2005/8/layout/hierarchy6"/>
    <dgm:cxn modelId="{2F60EBD5-538D-4D33-9D68-8BF3A9CC6988}" type="presParOf" srcId="{50D99077-FBD2-4CF7-A862-6B739EE59979}" destId="{58B933BB-B783-492B-A844-5FAB7E39046B}" srcOrd="1" destOrd="0" presId="urn:microsoft.com/office/officeart/2005/8/layout/hierarchy6"/>
    <dgm:cxn modelId="{24D4B05D-8CD9-4C30-8E6D-0876364A3DA6}" type="presParOf" srcId="{58B933BB-B783-492B-A844-5FAB7E39046B}" destId="{D85C2BCB-0025-4147-8CC2-7B6784969D35}" srcOrd="0" destOrd="0" presId="urn:microsoft.com/office/officeart/2005/8/layout/hierarchy6"/>
    <dgm:cxn modelId="{A0BDDE3E-DAEB-4D6F-AB0C-A102EE2C81E8}" type="presParOf" srcId="{58B933BB-B783-492B-A844-5FAB7E39046B}" destId="{2472313D-D96A-4E52-A6D3-ED77E6113424}" srcOrd="1" destOrd="0" presId="urn:microsoft.com/office/officeart/2005/8/layout/hierarchy6"/>
    <dgm:cxn modelId="{6730CD5D-029D-41AB-B325-88FDAF7E18D3}" type="presParOf" srcId="{2472313D-D96A-4E52-A6D3-ED77E6113424}" destId="{8585B6AE-19B1-4949-A77A-95297D58DA07}" srcOrd="0" destOrd="0" presId="urn:microsoft.com/office/officeart/2005/8/layout/hierarchy6"/>
    <dgm:cxn modelId="{53844C0E-D990-4FE7-A709-F87BCE779D65}" type="presParOf" srcId="{2472313D-D96A-4E52-A6D3-ED77E6113424}" destId="{CB6C3260-931F-44A3-ABEC-8D359A4DB95E}" srcOrd="1" destOrd="0" presId="urn:microsoft.com/office/officeart/2005/8/layout/hierarchy6"/>
    <dgm:cxn modelId="{3A138A3F-BDA8-41AE-A0A5-8B014A472F03}" type="presParOf" srcId="{58B933BB-B783-492B-A844-5FAB7E39046B}" destId="{ABAF7C46-36C9-4CA2-82BA-7C0C5B9F18C7}" srcOrd="2" destOrd="0" presId="urn:microsoft.com/office/officeart/2005/8/layout/hierarchy6"/>
    <dgm:cxn modelId="{AF9CFA68-B2F7-4F71-9782-0E5000A61FB7}" type="presParOf" srcId="{58B933BB-B783-492B-A844-5FAB7E39046B}" destId="{C1202513-B92D-4A66-954B-FCBCFDCBFFBD}" srcOrd="3" destOrd="0" presId="urn:microsoft.com/office/officeart/2005/8/layout/hierarchy6"/>
    <dgm:cxn modelId="{A9BC6F2C-00D7-49F3-B1DD-6A5FA1D9E757}" type="presParOf" srcId="{C1202513-B92D-4A66-954B-FCBCFDCBFFBD}" destId="{2284AB9B-DB66-4663-BAB6-3B37B73665B6}" srcOrd="0" destOrd="0" presId="urn:microsoft.com/office/officeart/2005/8/layout/hierarchy6"/>
    <dgm:cxn modelId="{95BB67E4-0AE9-4D48-843D-BC5DAEF671DE}" type="presParOf" srcId="{C1202513-B92D-4A66-954B-FCBCFDCBFFBD}" destId="{270E3397-EEA3-4655-B514-305F78AD9AE9}" srcOrd="1" destOrd="0" presId="urn:microsoft.com/office/officeart/2005/8/layout/hierarchy6"/>
    <dgm:cxn modelId="{F4E4EA9B-09B3-4F87-8ED7-0C05505B36F0}" type="presParOf" srcId="{270E3397-EEA3-4655-B514-305F78AD9AE9}" destId="{A0A5729F-F119-4EBC-A159-B3E0B68F139A}" srcOrd="0" destOrd="0" presId="urn:microsoft.com/office/officeart/2005/8/layout/hierarchy6"/>
    <dgm:cxn modelId="{250C2877-3EA7-4323-A882-FC07390D9B19}" type="presParOf" srcId="{270E3397-EEA3-4655-B514-305F78AD9AE9}" destId="{6A829439-F927-4AC2-9035-97DEACBD8DF7}" srcOrd="1" destOrd="0" presId="urn:microsoft.com/office/officeart/2005/8/layout/hierarchy6"/>
    <dgm:cxn modelId="{BBA112AA-8CF0-4618-A65B-5CB63A64885D}" type="presParOf" srcId="{6A829439-F927-4AC2-9035-97DEACBD8DF7}" destId="{96C01A9E-C2F3-4DA0-8BC6-B431C06D7F16}" srcOrd="0" destOrd="0" presId="urn:microsoft.com/office/officeart/2005/8/layout/hierarchy6"/>
    <dgm:cxn modelId="{338AB9B2-156A-44D6-8FC7-382ABC9FD7FC}" type="presParOf" srcId="{6A829439-F927-4AC2-9035-97DEACBD8DF7}" destId="{036DC8E4-5552-408E-A059-7C2FCB92CAFD}" srcOrd="1" destOrd="0" presId="urn:microsoft.com/office/officeart/2005/8/layout/hierarchy6"/>
    <dgm:cxn modelId="{66D326CA-5652-4DC9-8619-21A1050424CD}" type="presParOf" srcId="{270E3397-EEA3-4655-B514-305F78AD9AE9}" destId="{3A45914D-858D-4547-B4AA-AE09BD2A5ABA}" srcOrd="2" destOrd="0" presId="urn:microsoft.com/office/officeart/2005/8/layout/hierarchy6"/>
    <dgm:cxn modelId="{1A0A83BE-CC44-4B8B-823C-0C0FA53A6085}" type="presParOf" srcId="{270E3397-EEA3-4655-B514-305F78AD9AE9}" destId="{D5CEE39A-D3A1-440C-99F8-2F5557E1DDE7}" srcOrd="3" destOrd="0" presId="urn:microsoft.com/office/officeart/2005/8/layout/hierarchy6"/>
    <dgm:cxn modelId="{CEB4F71B-410A-44E2-B474-D50D9F74B3CA}" type="presParOf" srcId="{D5CEE39A-D3A1-440C-99F8-2F5557E1DDE7}" destId="{C2113B8C-3733-464C-9A46-DBB8AC5AE14B}" srcOrd="0" destOrd="0" presId="urn:microsoft.com/office/officeart/2005/8/layout/hierarchy6"/>
    <dgm:cxn modelId="{A3A8F5EB-36DA-4BD3-94D0-36615EF9578C}" type="presParOf" srcId="{D5CEE39A-D3A1-440C-99F8-2F5557E1DDE7}" destId="{516EAAFF-9916-4440-9060-6908A55936F2}" srcOrd="1" destOrd="0" presId="urn:microsoft.com/office/officeart/2005/8/layout/hierarchy6"/>
    <dgm:cxn modelId="{EDFDFC11-8AF6-45F7-9C77-FEC5B5D88D9A}" type="presParOf" srcId="{270E3397-EEA3-4655-B514-305F78AD9AE9}" destId="{E5E2E5C8-29E4-4FE8-A187-38FD39C7AC07}" srcOrd="4" destOrd="0" presId="urn:microsoft.com/office/officeart/2005/8/layout/hierarchy6"/>
    <dgm:cxn modelId="{C898628E-87D2-470D-B6EF-F720DD16B4D0}" type="presParOf" srcId="{270E3397-EEA3-4655-B514-305F78AD9AE9}" destId="{5F892E8D-DC77-4946-AFF1-69FF59BBA21D}" srcOrd="5" destOrd="0" presId="urn:microsoft.com/office/officeart/2005/8/layout/hierarchy6"/>
    <dgm:cxn modelId="{46CD3E7A-2175-493B-958E-4A3E6A185F3C}" type="presParOf" srcId="{5F892E8D-DC77-4946-AFF1-69FF59BBA21D}" destId="{7F8818C3-8C97-4BB0-BB5A-F1E86100E88C}" srcOrd="0" destOrd="0" presId="urn:microsoft.com/office/officeart/2005/8/layout/hierarchy6"/>
    <dgm:cxn modelId="{506D9086-B38A-454E-8B15-B01BD74E28E4}" type="presParOf" srcId="{5F892E8D-DC77-4946-AFF1-69FF59BBA21D}" destId="{FA7B1B74-13B8-4435-8906-682347897820}" srcOrd="1" destOrd="0" presId="urn:microsoft.com/office/officeart/2005/8/layout/hierarchy6"/>
    <dgm:cxn modelId="{8724AED5-C1CC-4862-8931-005AC713B8DB}" type="presParOf" srcId="{270E3397-EEA3-4655-B514-305F78AD9AE9}" destId="{BA3DFEE3-82C8-4032-8EDD-F858E6C52992}" srcOrd="6" destOrd="0" presId="urn:microsoft.com/office/officeart/2005/8/layout/hierarchy6"/>
    <dgm:cxn modelId="{414446C2-7A27-4FBE-945D-A78ED296ACDD}" type="presParOf" srcId="{270E3397-EEA3-4655-B514-305F78AD9AE9}" destId="{66E88078-31BD-4F2B-8C41-D04C4C5C4E5A}" srcOrd="7" destOrd="0" presId="urn:microsoft.com/office/officeart/2005/8/layout/hierarchy6"/>
    <dgm:cxn modelId="{94929501-C46D-409E-9FAF-EF79990E601A}" type="presParOf" srcId="{66E88078-31BD-4F2B-8C41-D04C4C5C4E5A}" destId="{53D1A6AC-2DA3-41E9-86F1-6605A3179ABF}" srcOrd="0" destOrd="0" presId="urn:microsoft.com/office/officeart/2005/8/layout/hierarchy6"/>
    <dgm:cxn modelId="{4DF3E55A-8814-48D8-B454-5E2C019C23E9}" type="presParOf" srcId="{66E88078-31BD-4F2B-8C41-D04C4C5C4E5A}" destId="{94AFBC86-743F-47BE-92D9-93B223E84D42}" srcOrd="1" destOrd="0" presId="urn:microsoft.com/office/officeart/2005/8/layout/hierarchy6"/>
    <dgm:cxn modelId="{0F4DBFDD-46BF-42B8-803F-6191A0CFE493}" type="presParOf" srcId="{58B933BB-B783-492B-A844-5FAB7E39046B}" destId="{345E16BA-CFFE-4C7E-8449-746678C47AA4}" srcOrd="4" destOrd="0" presId="urn:microsoft.com/office/officeart/2005/8/layout/hierarchy6"/>
    <dgm:cxn modelId="{77CD79CF-FBCE-4039-BA55-30A2C2C7BC42}" type="presParOf" srcId="{58B933BB-B783-492B-A844-5FAB7E39046B}" destId="{9D96D579-5CCA-41E8-8013-032EBF764D94}" srcOrd="5" destOrd="0" presId="urn:microsoft.com/office/officeart/2005/8/layout/hierarchy6"/>
    <dgm:cxn modelId="{38BA37F4-A29F-4EF2-A534-41E28EA330AA}" type="presParOf" srcId="{9D96D579-5CCA-41E8-8013-032EBF764D94}" destId="{DA98F957-29D8-481B-96EE-4F3689FD8D8D}" srcOrd="0" destOrd="0" presId="urn:microsoft.com/office/officeart/2005/8/layout/hierarchy6"/>
    <dgm:cxn modelId="{72064D32-D816-45AE-A365-61785AEA0E3E}" type="presParOf" srcId="{9D96D579-5CCA-41E8-8013-032EBF764D94}" destId="{3E8FDD03-1F19-496A-80EF-F7CE2F573AA3}" srcOrd="1" destOrd="0" presId="urn:microsoft.com/office/officeart/2005/8/layout/hierarchy6"/>
    <dgm:cxn modelId="{E51DFCB8-68BA-4AF0-889D-1509E946F40E}" type="presParOf" srcId="{58B933BB-B783-492B-A844-5FAB7E39046B}" destId="{C1E883C3-A699-4A74-8FAE-222410EEAEA3}" srcOrd="6" destOrd="0" presId="urn:microsoft.com/office/officeart/2005/8/layout/hierarchy6"/>
    <dgm:cxn modelId="{0F7850EB-85FA-4B7E-9ED5-ED69B7DEC0B1}" type="presParOf" srcId="{58B933BB-B783-492B-A844-5FAB7E39046B}" destId="{05D8A183-2398-4751-9575-C51BB0D93E76}" srcOrd="7" destOrd="0" presId="urn:microsoft.com/office/officeart/2005/8/layout/hierarchy6"/>
    <dgm:cxn modelId="{1FC66322-291B-424E-8497-1511F392E883}" type="presParOf" srcId="{05D8A183-2398-4751-9575-C51BB0D93E76}" destId="{4E6AA498-3ACC-474A-9364-0F98F1ED91A1}" srcOrd="0" destOrd="0" presId="urn:microsoft.com/office/officeart/2005/8/layout/hierarchy6"/>
    <dgm:cxn modelId="{6C93A1C8-9A63-4F60-9F19-DB9EFB93F1B6}" type="presParOf" srcId="{05D8A183-2398-4751-9575-C51BB0D93E76}" destId="{5E21C4E2-EA2F-42CD-BB85-E9694A1FD34F}" srcOrd="1" destOrd="0" presId="urn:microsoft.com/office/officeart/2005/8/layout/hierarchy6"/>
    <dgm:cxn modelId="{02E960E3-82EA-4278-8E04-44F7788EF054}" type="presParOf" srcId="{5E21C4E2-EA2F-42CD-BB85-E9694A1FD34F}" destId="{FD74E84A-258C-41D7-B099-E7F20FC6FC19}" srcOrd="0" destOrd="0" presId="urn:microsoft.com/office/officeart/2005/8/layout/hierarchy6"/>
    <dgm:cxn modelId="{4552DFD3-2CE4-4990-8E2B-98DD61AE4883}" type="presParOf" srcId="{5E21C4E2-EA2F-42CD-BB85-E9694A1FD34F}" destId="{2D50BBD8-1F23-40B7-A543-268D814DD0AF}" srcOrd="1" destOrd="0" presId="urn:microsoft.com/office/officeart/2005/8/layout/hierarchy6"/>
    <dgm:cxn modelId="{0617A63C-B4EB-4F8D-9345-2B5660964B29}" type="presParOf" srcId="{2D50BBD8-1F23-40B7-A543-268D814DD0AF}" destId="{B7D6D832-9CD7-40F8-ADA4-0BFC70EAAEC8}" srcOrd="0" destOrd="0" presId="urn:microsoft.com/office/officeart/2005/8/layout/hierarchy6"/>
    <dgm:cxn modelId="{523AAC3D-B7E5-44FB-BBC4-53DBE00E29B2}" type="presParOf" srcId="{2D50BBD8-1F23-40B7-A543-268D814DD0AF}" destId="{927B9749-7640-42D3-BE6F-8F1488FEAD6D}" srcOrd="1" destOrd="0" presId="urn:microsoft.com/office/officeart/2005/8/layout/hierarchy6"/>
    <dgm:cxn modelId="{8E984C98-7F3A-4BAF-B9FF-3AB466191651}" type="presParOf" srcId="{5E21C4E2-EA2F-42CD-BB85-E9694A1FD34F}" destId="{C83433C8-A570-4176-A69E-09ECDE2E82F7}" srcOrd="2" destOrd="0" presId="urn:microsoft.com/office/officeart/2005/8/layout/hierarchy6"/>
    <dgm:cxn modelId="{27D7EA7A-2FCE-4797-8F2B-3BB7A537C8D6}" type="presParOf" srcId="{5E21C4E2-EA2F-42CD-BB85-E9694A1FD34F}" destId="{D331B4A8-4DDD-4A15-B00B-9FE5D8885D0E}" srcOrd="3" destOrd="0" presId="urn:microsoft.com/office/officeart/2005/8/layout/hierarchy6"/>
    <dgm:cxn modelId="{DF6A3915-D77D-4AE2-BCCE-AE6E650DA9C1}" type="presParOf" srcId="{D331B4A8-4DDD-4A15-B00B-9FE5D8885D0E}" destId="{6C5A05E1-F71E-426E-A435-04882A7F605C}" srcOrd="0" destOrd="0" presId="urn:microsoft.com/office/officeart/2005/8/layout/hierarchy6"/>
    <dgm:cxn modelId="{CE612C32-4D30-43ED-8835-2B9786AEE982}" type="presParOf" srcId="{D331B4A8-4DDD-4A15-B00B-9FE5D8885D0E}" destId="{D4E1BAA4-AC89-4563-895A-9D07EF517BD6}" srcOrd="1" destOrd="0" presId="urn:microsoft.com/office/officeart/2005/8/layout/hierarchy6"/>
    <dgm:cxn modelId="{8DDA4857-D7A8-4561-915F-91E86FEE22E0}" type="presParOf" srcId="{58B933BB-B783-492B-A844-5FAB7E39046B}" destId="{5C0CFAFA-C800-4AFA-AD55-7A417474D133}" srcOrd="8" destOrd="0" presId="urn:microsoft.com/office/officeart/2005/8/layout/hierarchy6"/>
    <dgm:cxn modelId="{F850EEFF-C0A4-4530-969B-8E0C3DCC2A6E}" type="presParOf" srcId="{58B933BB-B783-492B-A844-5FAB7E39046B}" destId="{A4C7D7AC-AD37-47FA-92E8-87CD4340286B}" srcOrd="9" destOrd="0" presId="urn:microsoft.com/office/officeart/2005/8/layout/hierarchy6"/>
    <dgm:cxn modelId="{7E9750FA-0CBF-45CE-8BA9-F00B14E8872A}" type="presParOf" srcId="{A4C7D7AC-AD37-47FA-92E8-87CD4340286B}" destId="{B6EB08E5-C415-44C4-967A-F9FAD757D5BD}" srcOrd="0" destOrd="0" presId="urn:microsoft.com/office/officeart/2005/8/layout/hierarchy6"/>
    <dgm:cxn modelId="{5BB02D73-40B5-4464-9D66-486E77741026}" type="presParOf" srcId="{A4C7D7AC-AD37-47FA-92E8-87CD4340286B}" destId="{7A5C4F49-62A0-4199-ADFC-CFFA83BB7F11}" srcOrd="1" destOrd="0" presId="urn:microsoft.com/office/officeart/2005/8/layout/hierarchy6"/>
    <dgm:cxn modelId="{B7DFE6FA-BCB7-4E6C-A333-C6720C180506}" type="presParOf" srcId="{7A5C4F49-62A0-4199-ADFC-CFFA83BB7F11}" destId="{5B47D722-2B16-4673-B4BE-510EE0D15736}" srcOrd="0" destOrd="0" presId="urn:microsoft.com/office/officeart/2005/8/layout/hierarchy6"/>
    <dgm:cxn modelId="{384457AC-30F0-4BD2-A149-BD3DA464181A}" type="presParOf" srcId="{7A5C4F49-62A0-4199-ADFC-CFFA83BB7F11}" destId="{B78B47F3-579A-439C-88A0-8120CAD3166C}" srcOrd="1" destOrd="0" presId="urn:microsoft.com/office/officeart/2005/8/layout/hierarchy6"/>
    <dgm:cxn modelId="{76E318AC-ADB1-49FB-8F97-B082C0175741}" type="presParOf" srcId="{B78B47F3-579A-439C-88A0-8120CAD3166C}" destId="{EE16E64A-3A0A-4DDA-BA73-11B53AAE1AD8}" srcOrd="0" destOrd="0" presId="urn:microsoft.com/office/officeart/2005/8/layout/hierarchy6"/>
    <dgm:cxn modelId="{D959E2EA-EB26-4B1E-8E18-8E6E60C438E9}" type="presParOf" srcId="{B78B47F3-579A-439C-88A0-8120CAD3166C}" destId="{32B60B2B-38B5-4B83-A01C-8EBFFF52A0BE}" srcOrd="1" destOrd="0" presId="urn:microsoft.com/office/officeart/2005/8/layout/hierarchy6"/>
    <dgm:cxn modelId="{EE046F9B-D082-4EE4-AF4B-FEF0256B1C9D}" type="presParOf" srcId="{7A5C4F49-62A0-4199-ADFC-CFFA83BB7F11}" destId="{5F6DFCB9-4492-4783-9A5A-1804A02A6C02}" srcOrd="2" destOrd="0" presId="urn:microsoft.com/office/officeart/2005/8/layout/hierarchy6"/>
    <dgm:cxn modelId="{D8FF6C0F-9DA6-4183-8191-19790440A3DC}" type="presParOf" srcId="{7A5C4F49-62A0-4199-ADFC-CFFA83BB7F11}" destId="{E2876CD3-0080-4BFF-88B6-591D696CF871}" srcOrd="3" destOrd="0" presId="urn:microsoft.com/office/officeart/2005/8/layout/hierarchy6"/>
    <dgm:cxn modelId="{8592C59D-F4F9-46EC-9329-403973A3F617}" type="presParOf" srcId="{E2876CD3-0080-4BFF-88B6-591D696CF871}" destId="{333418D4-F6A1-441D-91A6-F8456FEB461D}" srcOrd="0" destOrd="0" presId="urn:microsoft.com/office/officeart/2005/8/layout/hierarchy6"/>
    <dgm:cxn modelId="{A1C85C79-FFA2-4559-9A56-307A9C59AA3E}" type="presParOf" srcId="{E2876CD3-0080-4BFF-88B6-591D696CF871}" destId="{B33AF3FB-F3FE-4409-8C0E-83D6B7E01397}" srcOrd="1" destOrd="0" presId="urn:microsoft.com/office/officeart/2005/8/layout/hierarchy6"/>
    <dgm:cxn modelId="{2FD72977-6A02-46E8-8F29-4AF8D8BF25BF}" type="presParOf" srcId="{839AB42A-1BD7-4C45-B12A-F18A2D5E95A3}" destId="{18F0C3B3-CB0C-4DEE-B939-6EF53F17CAF8}" srcOrd="1" destOrd="0" presId="urn:microsoft.com/office/officeart/2005/8/layout/hierarchy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20D7C8E-AB26-4813-AFDB-0BC0D086925E}" type="doc">
      <dgm:prSet loTypeId="urn:microsoft.com/office/officeart/2005/8/layout/hList1" loCatId="list" qsTypeId="urn:microsoft.com/office/officeart/2005/8/quickstyle/simple5" qsCatId="simple" csTypeId="urn:microsoft.com/office/officeart/2005/8/colors/colorful1" csCatId="colorful" phldr="1"/>
      <dgm:spPr/>
      <dgm:t>
        <a:bodyPr/>
        <a:lstStyle/>
        <a:p>
          <a:endParaRPr lang="en-GB"/>
        </a:p>
      </dgm:t>
    </dgm:pt>
    <dgm:pt modelId="{65C2E076-B2B5-4DA4-8F27-A2DE1BCBFD3C}">
      <dgm:prSet/>
      <dgm:spPr/>
      <dgm:t>
        <a:bodyPr/>
        <a:lstStyle/>
        <a:p>
          <a:pPr rtl="0"/>
          <a:r>
            <a:rPr lang="en-GB" dirty="0" smtClean="0"/>
            <a:t>Sensors</a:t>
          </a:r>
          <a:endParaRPr lang="en-GB" dirty="0"/>
        </a:p>
      </dgm:t>
    </dgm:pt>
    <dgm:pt modelId="{924DF842-CD68-4BCD-9A62-2B117DA60441}" type="parTrans" cxnId="{6A0F9F2B-B3CD-46BB-A8B0-28FF03DD752C}">
      <dgm:prSet/>
      <dgm:spPr/>
      <dgm:t>
        <a:bodyPr/>
        <a:lstStyle/>
        <a:p>
          <a:endParaRPr lang="en-GB"/>
        </a:p>
      </dgm:t>
    </dgm:pt>
    <dgm:pt modelId="{2DDDC091-52FE-4F81-967C-85255E553016}" type="sibTrans" cxnId="{6A0F9F2B-B3CD-46BB-A8B0-28FF03DD752C}">
      <dgm:prSet/>
      <dgm:spPr/>
      <dgm:t>
        <a:bodyPr/>
        <a:lstStyle/>
        <a:p>
          <a:endParaRPr lang="en-GB"/>
        </a:p>
      </dgm:t>
    </dgm:pt>
    <dgm:pt modelId="{3285F365-B571-4448-9DE4-D925CF882E93}">
      <dgm:prSet/>
      <dgm:spPr/>
      <dgm:t>
        <a:bodyPr/>
        <a:lstStyle/>
        <a:p>
          <a:pPr rtl="0"/>
          <a:r>
            <a:rPr lang="en-GB" dirty="0" smtClean="0"/>
            <a:t>Aural</a:t>
          </a:r>
          <a:endParaRPr lang="en-GB" dirty="0"/>
        </a:p>
      </dgm:t>
    </dgm:pt>
    <dgm:pt modelId="{ED95BC10-36C4-40DC-B970-A97BC93C545A}" type="parTrans" cxnId="{67164CE3-18D0-45DE-A2AC-DB54504FBD8C}">
      <dgm:prSet/>
      <dgm:spPr/>
      <dgm:t>
        <a:bodyPr/>
        <a:lstStyle/>
        <a:p>
          <a:endParaRPr lang="en-GB"/>
        </a:p>
      </dgm:t>
    </dgm:pt>
    <dgm:pt modelId="{851DD8F6-9CF3-41C2-9B36-4747596AAD62}" type="sibTrans" cxnId="{67164CE3-18D0-45DE-A2AC-DB54504FBD8C}">
      <dgm:prSet/>
      <dgm:spPr/>
      <dgm:t>
        <a:bodyPr/>
        <a:lstStyle/>
        <a:p>
          <a:endParaRPr lang="en-GB"/>
        </a:p>
      </dgm:t>
    </dgm:pt>
    <dgm:pt modelId="{3C22D10A-84C4-4A77-93FF-67D224DD8A67}">
      <dgm:prSet/>
      <dgm:spPr/>
      <dgm:t>
        <a:bodyPr/>
        <a:lstStyle/>
        <a:p>
          <a:pPr rtl="0"/>
          <a:r>
            <a:rPr lang="en-GB" dirty="0" smtClean="0"/>
            <a:t>Visual</a:t>
          </a:r>
          <a:endParaRPr lang="en-GB" dirty="0"/>
        </a:p>
      </dgm:t>
    </dgm:pt>
    <dgm:pt modelId="{93C9251A-C1B2-4249-957C-7DE58210DAF3}" type="parTrans" cxnId="{E1B8B516-2CDB-4F94-B1A0-6C8DE2C1D4AD}">
      <dgm:prSet/>
      <dgm:spPr/>
      <dgm:t>
        <a:bodyPr/>
        <a:lstStyle/>
        <a:p>
          <a:endParaRPr lang="en-GB"/>
        </a:p>
      </dgm:t>
    </dgm:pt>
    <dgm:pt modelId="{D0EFFE80-5F20-458C-B284-5826BEE7EC3A}" type="sibTrans" cxnId="{E1B8B516-2CDB-4F94-B1A0-6C8DE2C1D4AD}">
      <dgm:prSet/>
      <dgm:spPr/>
      <dgm:t>
        <a:bodyPr/>
        <a:lstStyle/>
        <a:p>
          <a:endParaRPr lang="en-GB"/>
        </a:p>
      </dgm:t>
    </dgm:pt>
    <dgm:pt modelId="{20BFD251-6B15-46C3-B2F0-E4590E14C062}">
      <dgm:prSet/>
      <dgm:spPr/>
      <dgm:t>
        <a:bodyPr/>
        <a:lstStyle/>
        <a:p>
          <a:pPr rtl="0"/>
          <a:r>
            <a:rPr lang="en-GB" dirty="0" smtClean="0"/>
            <a:t>Physical </a:t>
          </a:r>
          <a:endParaRPr lang="en-GB" dirty="0"/>
        </a:p>
      </dgm:t>
    </dgm:pt>
    <dgm:pt modelId="{4AC76C5D-CDB9-4DB2-9BF3-5986370D14FC}" type="parTrans" cxnId="{E8020070-7D11-4AC3-B479-BBC448DCB073}">
      <dgm:prSet/>
      <dgm:spPr/>
      <dgm:t>
        <a:bodyPr/>
        <a:lstStyle/>
        <a:p>
          <a:endParaRPr lang="en-GB"/>
        </a:p>
      </dgm:t>
    </dgm:pt>
    <dgm:pt modelId="{1616C7EA-0181-4D3A-AED2-53A2D8219408}" type="sibTrans" cxnId="{E8020070-7D11-4AC3-B479-BBC448DCB073}">
      <dgm:prSet/>
      <dgm:spPr/>
      <dgm:t>
        <a:bodyPr/>
        <a:lstStyle/>
        <a:p>
          <a:endParaRPr lang="en-GB"/>
        </a:p>
      </dgm:t>
    </dgm:pt>
    <dgm:pt modelId="{35DF8BE4-6F3D-49B5-87C1-95A52BCDA81F}">
      <dgm:prSet/>
      <dgm:spPr/>
      <dgm:t>
        <a:bodyPr/>
        <a:lstStyle/>
        <a:p>
          <a:pPr rtl="0"/>
          <a:r>
            <a:rPr lang="en-GB" dirty="0" smtClean="0"/>
            <a:t>Actions</a:t>
          </a:r>
          <a:endParaRPr lang="en-GB" dirty="0"/>
        </a:p>
      </dgm:t>
    </dgm:pt>
    <dgm:pt modelId="{702A4FDA-7A44-4EE0-9AB2-9EA7DD651DAD}" type="parTrans" cxnId="{429C700A-91F8-4478-B84A-D1CA7E6B3E1B}">
      <dgm:prSet/>
      <dgm:spPr/>
      <dgm:t>
        <a:bodyPr/>
        <a:lstStyle/>
        <a:p>
          <a:endParaRPr lang="en-GB"/>
        </a:p>
      </dgm:t>
    </dgm:pt>
    <dgm:pt modelId="{457919CC-2F1A-4298-AFEB-97C99DFAA559}" type="sibTrans" cxnId="{429C700A-91F8-4478-B84A-D1CA7E6B3E1B}">
      <dgm:prSet/>
      <dgm:spPr/>
      <dgm:t>
        <a:bodyPr/>
        <a:lstStyle/>
        <a:p>
          <a:endParaRPr lang="en-GB"/>
        </a:p>
      </dgm:t>
    </dgm:pt>
    <dgm:pt modelId="{AA8EDD23-BFCA-42F0-93A4-31B8B67F294B}">
      <dgm:prSet/>
      <dgm:spPr/>
      <dgm:t>
        <a:bodyPr/>
        <a:lstStyle/>
        <a:p>
          <a:pPr rtl="0"/>
          <a:r>
            <a:rPr lang="en-GB" dirty="0" smtClean="0"/>
            <a:t>Catch (Goalie only)</a:t>
          </a:r>
          <a:endParaRPr lang="en-GB" dirty="0"/>
        </a:p>
      </dgm:t>
    </dgm:pt>
    <dgm:pt modelId="{2FD28C13-0B78-4674-ACF0-9A5D8D53A57A}" type="parTrans" cxnId="{EB951BB8-BFFE-40FE-8253-B8A79EF59155}">
      <dgm:prSet/>
      <dgm:spPr/>
      <dgm:t>
        <a:bodyPr/>
        <a:lstStyle/>
        <a:p>
          <a:endParaRPr lang="en-GB"/>
        </a:p>
      </dgm:t>
    </dgm:pt>
    <dgm:pt modelId="{E8CFEACF-D2AD-400D-8714-67DCE3351876}" type="sibTrans" cxnId="{EB951BB8-BFFE-40FE-8253-B8A79EF59155}">
      <dgm:prSet/>
      <dgm:spPr/>
      <dgm:t>
        <a:bodyPr/>
        <a:lstStyle/>
        <a:p>
          <a:endParaRPr lang="en-GB"/>
        </a:p>
      </dgm:t>
    </dgm:pt>
    <dgm:pt modelId="{1932E38A-8119-4442-8408-330BC8DA77C2}">
      <dgm:prSet/>
      <dgm:spPr/>
      <dgm:t>
        <a:bodyPr/>
        <a:lstStyle/>
        <a:p>
          <a:pPr rtl="0"/>
          <a:r>
            <a:rPr lang="en-GB" dirty="0" smtClean="0"/>
            <a:t>Dash</a:t>
          </a:r>
          <a:endParaRPr lang="en-GB" dirty="0"/>
        </a:p>
      </dgm:t>
    </dgm:pt>
    <dgm:pt modelId="{1F74063E-082D-49C7-B0CC-025BC68DE989}" type="parTrans" cxnId="{1BA82A21-998B-45A5-8223-6BA296755DB6}">
      <dgm:prSet/>
      <dgm:spPr/>
      <dgm:t>
        <a:bodyPr/>
        <a:lstStyle/>
        <a:p>
          <a:endParaRPr lang="en-GB"/>
        </a:p>
      </dgm:t>
    </dgm:pt>
    <dgm:pt modelId="{7A8F1B52-8E5E-4C79-90D4-2E3E68D61747}" type="sibTrans" cxnId="{1BA82A21-998B-45A5-8223-6BA296755DB6}">
      <dgm:prSet/>
      <dgm:spPr/>
      <dgm:t>
        <a:bodyPr/>
        <a:lstStyle/>
        <a:p>
          <a:endParaRPr lang="en-GB"/>
        </a:p>
      </dgm:t>
    </dgm:pt>
    <dgm:pt modelId="{3604BB81-948C-42B7-B254-5E0C15BEC73B}">
      <dgm:prSet/>
      <dgm:spPr/>
      <dgm:t>
        <a:bodyPr/>
        <a:lstStyle/>
        <a:p>
          <a:pPr rtl="0"/>
          <a:r>
            <a:rPr lang="en-GB" dirty="0" smtClean="0"/>
            <a:t>Kick</a:t>
          </a:r>
          <a:endParaRPr lang="en-GB" dirty="0"/>
        </a:p>
      </dgm:t>
    </dgm:pt>
    <dgm:pt modelId="{986B2779-B83E-4EB9-B9AB-14FEAC24DEAA}" type="parTrans" cxnId="{96CC76C7-8E11-4163-8D51-E3FC4E768E72}">
      <dgm:prSet/>
      <dgm:spPr/>
      <dgm:t>
        <a:bodyPr/>
        <a:lstStyle/>
        <a:p>
          <a:endParaRPr lang="en-GB"/>
        </a:p>
      </dgm:t>
    </dgm:pt>
    <dgm:pt modelId="{3EA3E550-A00B-4B10-8FA7-D8E84889E21F}" type="sibTrans" cxnId="{96CC76C7-8E11-4163-8D51-E3FC4E768E72}">
      <dgm:prSet/>
      <dgm:spPr/>
      <dgm:t>
        <a:bodyPr/>
        <a:lstStyle/>
        <a:p>
          <a:endParaRPr lang="en-GB"/>
        </a:p>
      </dgm:t>
    </dgm:pt>
    <dgm:pt modelId="{24ADB620-CA3A-4AF9-8CE3-75AB0C71F8AD}">
      <dgm:prSet/>
      <dgm:spPr/>
      <dgm:t>
        <a:bodyPr/>
        <a:lstStyle/>
        <a:p>
          <a:pPr rtl="0"/>
          <a:r>
            <a:rPr lang="en-GB" dirty="0" smtClean="0"/>
            <a:t>Move</a:t>
          </a:r>
          <a:endParaRPr lang="en-GB" dirty="0"/>
        </a:p>
      </dgm:t>
    </dgm:pt>
    <dgm:pt modelId="{263A49AF-F793-4EF9-A2E3-BAE905579F25}" type="parTrans" cxnId="{8A8CDA17-B1DA-4F21-AFF1-9860E5B9E076}">
      <dgm:prSet/>
      <dgm:spPr/>
      <dgm:t>
        <a:bodyPr/>
        <a:lstStyle/>
        <a:p>
          <a:endParaRPr lang="en-GB"/>
        </a:p>
      </dgm:t>
    </dgm:pt>
    <dgm:pt modelId="{F4386D35-EE69-4B7C-B018-AF2A15E03377}" type="sibTrans" cxnId="{8A8CDA17-B1DA-4F21-AFF1-9860E5B9E076}">
      <dgm:prSet/>
      <dgm:spPr/>
      <dgm:t>
        <a:bodyPr/>
        <a:lstStyle/>
        <a:p>
          <a:endParaRPr lang="en-GB"/>
        </a:p>
      </dgm:t>
    </dgm:pt>
    <dgm:pt modelId="{F5B3A814-A7B7-4013-AE84-B13FDAF5D851}">
      <dgm:prSet/>
      <dgm:spPr/>
      <dgm:t>
        <a:bodyPr/>
        <a:lstStyle/>
        <a:p>
          <a:pPr rtl="0"/>
          <a:r>
            <a:rPr lang="en-GB" dirty="0" smtClean="0"/>
            <a:t>Say</a:t>
          </a:r>
          <a:endParaRPr lang="en-GB" dirty="0"/>
        </a:p>
      </dgm:t>
    </dgm:pt>
    <dgm:pt modelId="{B0BE8C24-6CD9-4933-BC7A-03D3A37238DF}" type="parTrans" cxnId="{EB217D2F-0A95-4C38-AECE-BD124DBE8E91}">
      <dgm:prSet/>
      <dgm:spPr/>
      <dgm:t>
        <a:bodyPr/>
        <a:lstStyle/>
        <a:p>
          <a:endParaRPr lang="en-GB"/>
        </a:p>
      </dgm:t>
    </dgm:pt>
    <dgm:pt modelId="{F8358F30-CCA1-40E7-A386-D82E53369157}" type="sibTrans" cxnId="{EB217D2F-0A95-4C38-AECE-BD124DBE8E91}">
      <dgm:prSet/>
      <dgm:spPr/>
      <dgm:t>
        <a:bodyPr/>
        <a:lstStyle/>
        <a:p>
          <a:endParaRPr lang="en-GB"/>
        </a:p>
      </dgm:t>
    </dgm:pt>
    <dgm:pt modelId="{38244D70-F50F-4A23-A9D9-6C9E691DA239}">
      <dgm:prSet/>
      <dgm:spPr/>
      <dgm:t>
        <a:bodyPr/>
        <a:lstStyle/>
        <a:p>
          <a:pPr rtl="0"/>
          <a:r>
            <a:rPr lang="en-GB" dirty="0" smtClean="0"/>
            <a:t>Turn</a:t>
          </a:r>
          <a:endParaRPr lang="en-GB" dirty="0"/>
        </a:p>
      </dgm:t>
    </dgm:pt>
    <dgm:pt modelId="{0E06FC0C-385C-41B2-AA48-85AFEFB7235A}" type="parTrans" cxnId="{B5C912BD-A2BE-4E88-BFFD-78178C88B53B}">
      <dgm:prSet/>
      <dgm:spPr/>
      <dgm:t>
        <a:bodyPr/>
        <a:lstStyle/>
        <a:p>
          <a:endParaRPr lang="en-GB"/>
        </a:p>
      </dgm:t>
    </dgm:pt>
    <dgm:pt modelId="{1D2AC70C-2B17-4C94-AA8F-18A4E1F4D453}" type="sibTrans" cxnId="{B5C912BD-A2BE-4E88-BFFD-78178C88B53B}">
      <dgm:prSet/>
      <dgm:spPr/>
      <dgm:t>
        <a:bodyPr/>
        <a:lstStyle/>
        <a:p>
          <a:endParaRPr lang="en-GB"/>
        </a:p>
      </dgm:t>
    </dgm:pt>
    <dgm:pt modelId="{C54125B2-DF56-4310-8F2E-33DF242A107C}">
      <dgm:prSet/>
      <dgm:spPr/>
      <dgm:t>
        <a:bodyPr/>
        <a:lstStyle/>
        <a:p>
          <a:pPr rtl="0"/>
          <a:r>
            <a:rPr lang="en-GB" dirty="0" smtClean="0"/>
            <a:t>Turn Neck</a:t>
          </a:r>
          <a:endParaRPr lang="en-GB" dirty="0"/>
        </a:p>
      </dgm:t>
    </dgm:pt>
    <dgm:pt modelId="{055F1198-73AE-46A8-8732-8D76D0691D0C}" type="parTrans" cxnId="{28BDAA7B-372C-4FD7-A4A3-B371AC1B647F}">
      <dgm:prSet/>
      <dgm:spPr/>
      <dgm:t>
        <a:bodyPr/>
        <a:lstStyle/>
        <a:p>
          <a:endParaRPr lang="en-GB"/>
        </a:p>
      </dgm:t>
    </dgm:pt>
    <dgm:pt modelId="{46F23693-DA7B-4756-8627-7A0D059036F2}" type="sibTrans" cxnId="{28BDAA7B-372C-4FD7-A4A3-B371AC1B647F}">
      <dgm:prSet/>
      <dgm:spPr/>
      <dgm:t>
        <a:bodyPr/>
        <a:lstStyle/>
        <a:p>
          <a:endParaRPr lang="en-GB"/>
        </a:p>
      </dgm:t>
    </dgm:pt>
    <dgm:pt modelId="{2FFBDA8D-C74C-4899-B3A6-65C30594D42A}">
      <dgm:prSet/>
      <dgm:spPr/>
      <dgm:t>
        <a:bodyPr/>
        <a:lstStyle/>
        <a:p>
          <a:pPr rtl="0"/>
          <a:r>
            <a:rPr lang="en-GB" dirty="0" smtClean="0"/>
            <a:t>Limited capacity</a:t>
          </a:r>
          <a:endParaRPr lang="en-GB" dirty="0"/>
        </a:p>
      </dgm:t>
    </dgm:pt>
    <dgm:pt modelId="{B06C04B0-A4F5-466D-84EE-B3AE0FAAB92D}" type="parTrans" cxnId="{824A07D8-9A46-472C-8C7C-5AE387D1CCC2}">
      <dgm:prSet/>
      <dgm:spPr/>
    </dgm:pt>
    <dgm:pt modelId="{A07D0759-516B-4ACF-9371-7138A5A9BDB4}" type="sibTrans" cxnId="{824A07D8-9A46-472C-8C7C-5AE387D1CCC2}">
      <dgm:prSet/>
      <dgm:spPr/>
    </dgm:pt>
    <dgm:pt modelId="{25B3A451-36DC-45A1-B6BF-8EFD7C2BD2EE}">
      <dgm:prSet/>
      <dgm:spPr/>
      <dgm:t>
        <a:bodyPr/>
        <a:lstStyle/>
        <a:p>
          <a:pPr rtl="0"/>
          <a:r>
            <a:rPr lang="en-GB" dirty="0" smtClean="0"/>
            <a:t>Limited range</a:t>
          </a:r>
          <a:endParaRPr lang="en-GB" dirty="0"/>
        </a:p>
      </dgm:t>
    </dgm:pt>
    <dgm:pt modelId="{B0ED6614-EB4B-41DB-9070-9080F3BB5385}" type="parTrans" cxnId="{779649F6-D5CC-4203-89E0-42E86A762FAC}">
      <dgm:prSet/>
      <dgm:spPr/>
    </dgm:pt>
    <dgm:pt modelId="{87D36083-7C02-497F-9E3E-9C11DB4B44ED}" type="sibTrans" cxnId="{779649F6-D5CC-4203-89E0-42E86A762FAC}">
      <dgm:prSet/>
      <dgm:spPr/>
    </dgm:pt>
    <dgm:pt modelId="{EA078621-9640-4AAD-B3A5-489792B0B9C1}">
      <dgm:prSet/>
      <dgm:spPr/>
      <dgm:t>
        <a:bodyPr/>
        <a:lstStyle/>
        <a:p>
          <a:pPr rtl="0"/>
          <a:r>
            <a:rPr lang="en-GB" dirty="0" smtClean="0"/>
            <a:t>Field of View</a:t>
          </a:r>
          <a:endParaRPr lang="en-GB" dirty="0"/>
        </a:p>
      </dgm:t>
    </dgm:pt>
    <dgm:pt modelId="{DCD4B41E-251F-41F1-8666-C3321C557DAB}" type="parTrans" cxnId="{D7CB83EB-7F1D-4B4D-AC3E-AAD17825477C}">
      <dgm:prSet/>
      <dgm:spPr/>
    </dgm:pt>
    <dgm:pt modelId="{E0D437FE-2D63-4E89-93F6-D3888CD500D3}" type="sibTrans" cxnId="{D7CB83EB-7F1D-4B4D-AC3E-AAD17825477C}">
      <dgm:prSet/>
      <dgm:spPr/>
    </dgm:pt>
    <dgm:pt modelId="{C1E17639-C11D-477A-BC66-EB70C3C16F95}">
      <dgm:prSet/>
      <dgm:spPr/>
      <dgm:t>
        <a:bodyPr/>
        <a:lstStyle/>
        <a:p>
          <a:pPr rtl="0"/>
          <a:r>
            <a:rPr lang="en-GB" dirty="0" smtClean="0"/>
            <a:t>Range of View</a:t>
          </a:r>
          <a:endParaRPr lang="en-GB" dirty="0"/>
        </a:p>
      </dgm:t>
    </dgm:pt>
    <dgm:pt modelId="{5997FE34-897D-4574-8111-F00C58A39E14}" type="parTrans" cxnId="{20E9FCC1-9EB3-400C-866A-3A8901BC895D}">
      <dgm:prSet/>
      <dgm:spPr/>
    </dgm:pt>
    <dgm:pt modelId="{FA3AEDBD-A8CD-4F6E-9B4A-22517DACF259}" type="sibTrans" cxnId="{20E9FCC1-9EB3-400C-866A-3A8901BC895D}">
      <dgm:prSet/>
      <dgm:spPr/>
    </dgm:pt>
    <dgm:pt modelId="{730FC165-587A-4251-BF29-8F4A7FA68061}">
      <dgm:prSet/>
      <dgm:spPr/>
      <dgm:t>
        <a:bodyPr/>
        <a:lstStyle/>
        <a:p>
          <a:pPr rtl="0"/>
          <a:r>
            <a:rPr lang="en-GB" dirty="0" smtClean="0"/>
            <a:t>Noisy</a:t>
          </a:r>
          <a:endParaRPr lang="en-GB" dirty="0"/>
        </a:p>
      </dgm:t>
    </dgm:pt>
    <dgm:pt modelId="{4A3EE895-27D9-43B1-9B1F-C8D46FB77EC8}" type="parTrans" cxnId="{18CC98B5-236D-4774-B230-C44F2C3B0457}">
      <dgm:prSet/>
      <dgm:spPr/>
    </dgm:pt>
    <dgm:pt modelId="{7EB1064A-03E8-49A7-B0BF-79B63EAA7C76}" type="sibTrans" cxnId="{18CC98B5-236D-4774-B230-C44F2C3B0457}">
      <dgm:prSet/>
      <dgm:spPr/>
    </dgm:pt>
    <dgm:pt modelId="{50F11F6A-BC0F-455E-AD32-A7B07559F2C6}" type="pres">
      <dgm:prSet presAssocID="{F20D7C8E-AB26-4813-AFDB-0BC0D086925E}" presName="Name0" presStyleCnt="0">
        <dgm:presLayoutVars>
          <dgm:dir/>
          <dgm:animLvl val="lvl"/>
          <dgm:resizeHandles val="exact"/>
        </dgm:presLayoutVars>
      </dgm:prSet>
      <dgm:spPr/>
      <dgm:t>
        <a:bodyPr/>
        <a:lstStyle/>
        <a:p>
          <a:endParaRPr lang="en-GB"/>
        </a:p>
      </dgm:t>
    </dgm:pt>
    <dgm:pt modelId="{74ABA735-3D78-437D-9B64-A339CE57FC46}" type="pres">
      <dgm:prSet presAssocID="{65C2E076-B2B5-4DA4-8F27-A2DE1BCBFD3C}" presName="composite" presStyleCnt="0"/>
      <dgm:spPr/>
    </dgm:pt>
    <dgm:pt modelId="{28939D84-4094-4E09-810F-B15A584F26D9}" type="pres">
      <dgm:prSet presAssocID="{65C2E076-B2B5-4DA4-8F27-A2DE1BCBFD3C}" presName="parTx" presStyleLbl="alignNode1" presStyleIdx="0" presStyleCnt="2">
        <dgm:presLayoutVars>
          <dgm:chMax val="0"/>
          <dgm:chPref val="0"/>
          <dgm:bulletEnabled val="1"/>
        </dgm:presLayoutVars>
      </dgm:prSet>
      <dgm:spPr/>
      <dgm:t>
        <a:bodyPr/>
        <a:lstStyle/>
        <a:p>
          <a:endParaRPr lang="en-GB"/>
        </a:p>
      </dgm:t>
    </dgm:pt>
    <dgm:pt modelId="{D1410BCC-14A6-4A2E-9FA2-759A484624C8}" type="pres">
      <dgm:prSet presAssocID="{65C2E076-B2B5-4DA4-8F27-A2DE1BCBFD3C}" presName="desTx" presStyleLbl="alignAccFollowNode1" presStyleIdx="0" presStyleCnt="2">
        <dgm:presLayoutVars>
          <dgm:bulletEnabled val="1"/>
        </dgm:presLayoutVars>
      </dgm:prSet>
      <dgm:spPr/>
      <dgm:t>
        <a:bodyPr/>
        <a:lstStyle/>
        <a:p>
          <a:endParaRPr lang="en-GB"/>
        </a:p>
      </dgm:t>
    </dgm:pt>
    <dgm:pt modelId="{F5D05225-85AF-484E-8D6B-0E99DE45C1F3}" type="pres">
      <dgm:prSet presAssocID="{2DDDC091-52FE-4F81-967C-85255E553016}" presName="space" presStyleCnt="0"/>
      <dgm:spPr/>
    </dgm:pt>
    <dgm:pt modelId="{C0487A49-C906-4E3D-856E-7D7098B3C198}" type="pres">
      <dgm:prSet presAssocID="{35DF8BE4-6F3D-49B5-87C1-95A52BCDA81F}" presName="composite" presStyleCnt="0"/>
      <dgm:spPr/>
    </dgm:pt>
    <dgm:pt modelId="{DB7F21F6-FA50-4014-95C8-AA63A763D2D8}" type="pres">
      <dgm:prSet presAssocID="{35DF8BE4-6F3D-49B5-87C1-95A52BCDA81F}" presName="parTx" presStyleLbl="alignNode1" presStyleIdx="1" presStyleCnt="2">
        <dgm:presLayoutVars>
          <dgm:chMax val="0"/>
          <dgm:chPref val="0"/>
          <dgm:bulletEnabled val="1"/>
        </dgm:presLayoutVars>
      </dgm:prSet>
      <dgm:spPr/>
      <dgm:t>
        <a:bodyPr/>
        <a:lstStyle/>
        <a:p>
          <a:endParaRPr lang="en-GB"/>
        </a:p>
      </dgm:t>
    </dgm:pt>
    <dgm:pt modelId="{EBFAC74C-9E62-4AD4-87F9-A5DC4F2DE8F8}" type="pres">
      <dgm:prSet presAssocID="{35DF8BE4-6F3D-49B5-87C1-95A52BCDA81F}" presName="desTx" presStyleLbl="alignAccFollowNode1" presStyleIdx="1" presStyleCnt="2">
        <dgm:presLayoutVars>
          <dgm:bulletEnabled val="1"/>
        </dgm:presLayoutVars>
      </dgm:prSet>
      <dgm:spPr/>
      <dgm:t>
        <a:bodyPr/>
        <a:lstStyle/>
        <a:p>
          <a:endParaRPr lang="en-GB"/>
        </a:p>
      </dgm:t>
    </dgm:pt>
  </dgm:ptLst>
  <dgm:cxnLst>
    <dgm:cxn modelId="{DB2104EF-DFB7-49C0-9373-4A680DDD6398}" type="presOf" srcId="{AA8EDD23-BFCA-42F0-93A4-31B8B67F294B}" destId="{EBFAC74C-9E62-4AD4-87F9-A5DC4F2DE8F8}" srcOrd="0" destOrd="0" presId="urn:microsoft.com/office/officeart/2005/8/layout/hList1"/>
    <dgm:cxn modelId="{D0EC40EB-ACD1-472F-A22E-6B9E837798A9}" type="presOf" srcId="{3C22D10A-84C4-4A77-93FF-67D224DD8A67}" destId="{D1410BCC-14A6-4A2E-9FA2-759A484624C8}" srcOrd="0" destOrd="3" presId="urn:microsoft.com/office/officeart/2005/8/layout/hList1"/>
    <dgm:cxn modelId="{2536CEF7-1523-441B-A793-FB1DC3A7192F}" type="presOf" srcId="{38244D70-F50F-4A23-A9D9-6C9E691DA239}" destId="{EBFAC74C-9E62-4AD4-87F9-A5DC4F2DE8F8}" srcOrd="0" destOrd="5" presId="urn:microsoft.com/office/officeart/2005/8/layout/hList1"/>
    <dgm:cxn modelId="{E8020070-7D11-4AC3-B479-BBC448DCB073}" srcId="{65C2E076-B2B5-4DA4-8F27-A2DE1BCBFD3C}" destId="{20BFD251-6B15-46C3-B2F0-E4590E14C062}" srcOrd="2" destOrd="0" parTransId="{4AC76C5D-CDB9-4DB2-9BF3-5986370D14FC}" sibTransId="{1616C7EA-0181-4D3A-AED2-53A2D8219408}"/>
    <dgm:cxn modelId="{FC7C0EF6-B51D-495D-8348-79A85BC87656}" type="presOf" srcId="{25B3A451-36DC-45A1-B6BF-8EFD7C2BD2EE}" destId="{D1410BCC-14A6-4A2E-9FA2-759A484624C8}" srcOrd="0" destOrd="2" presId="urn:microsoft.com/office/officeart/2005/8/layout/hList1"/>
    <dgm:cxn modelId="{D7CB83EB-7F1D-4B4D-AC3E-AAD17825477C}" srcId="{3C22D10A-84C4-4A77-93FF-67D224DD8A67}" destId="{EA078621-9640-4AAD-B3A5-489792B0B9C1}" srcOrd="0" destOrd="0" parTransId="{DCD4B41E-251F-41F1-8666-C3321C557DAB}" sibTransId="{E0D437FE-2D63-4E89-93F6-D3888CD500D3}"/>
    <dgm:cxn modelId="{6A0F9F2B-B3CD-46BB-A8B0-28FF03DD752C}" srcId="{F20D7C8E-AB26-4813-AFDB-0BC0D086925E}" destId="{65C2E076-B2B5-4DA4-8F27-A2DE1BCBFD3C}" srcOrd="0" destOrd="0" parTransId="{924DF842-CD68-4BCD-9A62-2B117DA60441}" sibTransId="{2DDDC091-52FE-4F81-967C-85255E553016}"/>
    <dgm:cxn modelId="{744E6766-1930-4BB3-8EF8-4E29255E2710}" type="presOf" srcId="{3285F365-B571-4448-9DE4-D925CF882E93}" destId="{D1410BCC-14A6-4A2E-9FA2-759A484624C8}" srcOrd="0" destOrd="0" presId="urn:microsoft.com/office/officeart/2005/8/layout/hList1"/>
    <dgm:cxn modelId="{8A8CDA17-B1DA-4F21-AFF1-9860E5B9E076}" srcId="{35DF8BE4-6F3D-49B5-87C1-95A52BCDA81F}" destId="{24ADB620-CA3A-4AF9-8CE3-75AB0C71F8AD}" srcOrd="3" destOrd="0" parTransId="{263A49AF-F793-4EF9-A2E3-BAE905579F25}" sibTransId="{F4386D35-EE69-4B7C-B018-AF2A15E03377}"/>
    <dgm:cxn modelId="{EB217D2F-0A95-4C38-AECE-BD124DBE8E91}" srcId="{35DF8BE4-6F3D-49B5-87C1-95A52BCDA81F}" destId="{F5B3A814-A7B7-4013-AE84-B13FDAF5D851}" srcOrd="4" destOrd="0" parTransId="{B0BE8C24-6CD9-4933-BC7A-03D3A37238DF}" sibTransId="{F8358F30-CCA1-40E7-A386-D82E53369157}"/>
    <dgm:cxn modelId="{48317916-BD0E-4677-96B0-DA9547249F7C}" type="presOf" srcId="{C54125B2-DF56-4310-8F2E-33DF242A107C}" destId="{EBFAC74C-9E62-4AD4-87F9-A5DC4F2DE8F8}" srcOrd="0" destOrd="6" presId="urn:microsoft.com/office/officeart/2005/8/layout/hList1"/>
    <dgm:cxn modelId="{20E9FCC1-9EB3-400C-866A-3A8901BC895D}" srcId="{3C22D10A-84C4-4A77-93FF-67D224DD8A67}" destId="{C1E17639-C11D-477A-BC66-EB70C3C16F95}" srcOrd="1" destOrd="0" parTransId="{5997FE34-897D-4574-8111-F00C58A39E14}" sibTransId="{FA3AEDBD-A8CD-4F6E-9B4A-22517DACF259}"/>
    <dgm:cxn modelId="{E8DB3118-5414-43C7-A550-532ED71A44A5}" type="presOf" srcId="{F20D7C8E-AB26-4813-AFDB-0BC0D086925E}" destId="{50F11F6A-BC0F-455E-AD32-A7B07559F2C6}" srcOrd="0" destOrd="0" presId="urn:microsoft.com/office/officeart/2005/8/layout/hList1"/>
    <dgm:cxn modelId="{B5C912BD-A2BE-4E88-BFFD-78178C88B53B}" srcId="{35DF8BE4-6F3D-49B5-87C1-95A52BCDA81F}" destId="{38244D70-F50F-4A23-A9D9-6C9E691DA239}" srcOrd="5" destOrd="0" parTransId="{0E06FC0C-385C-41B2-AA48-85AFEFB7235A}" sibTransId="{1D2AC70C-2B17-4C94-AA8F-18A4E1F4D453}"/>
    <dgm:cxn modelId="{96CC76C7-8E11-4163-8D51-E3FC4E768E72}" srcId="{35DF8BE4-6F3D-49B5-87C1-95A52BCDA81F}" destId="{3604BB81-948C-42B7-B254-5E0C15BEC73B}" srcOrd="2" destOrd="0" parTransId="{986B2779-B83E-4EB9-B9AB-14FEAC24DEAA}" sibTransId="{3EA3E550-A00B-4B10-8FA7-D8E84889E21F}"/>
    <dgm:cxn modelId="{1E16B807-2200-418D-B8CF-43F82E980D4A}" type="presOf" srcId="{3604BB81-948C-42B7-B254-5E0C15BEC73B}" destId="{EBFAC74C-9E62-4AD4-87F9-A5DC4F2DE8F8}" srcOrd="0" destOrd="2" presId="urn:microsoft.com/office/officeart/2005/8/layout/hList1"/>
    <dgm:cxn modelId="{83670F14-5EF0-401F-AE4F-8824F78601AC}" type="presOf" srcId="{24ADB620-CA3A-4AF9-8CE3-75AB0C71F8AD}" destId="{EBFAC74C-9E62-4AD4-87F9-A5DC4F2DE8F8}" srcOrd="0" destOrd="3" presId="urn:microsoft.com/office/officeart/2005/8/layout/hList1"/>
    <dgm:cxn modelId="{779649F6-D5CC-4203-89E0-42E86A762FAC}" srcId="{3285F365-B571-4448-9DE4-D925CF882E93}" destId="{25B3A451-36DC-45A1-B6BF-8EFD7C2BD2EE}" srcOrd="1" destOrd="0" parTransId="{B0ED6614-EB4B-41DB-9070-9080F3BB5385}" sibTransId="{87D36083-7C02-497F-9E3E-9C11DB4B44ED}"/>
    <dgm:cxn modelId="{BFF6A16E-B909-485A-BFED-8CEB7D6B420F}" type="presOf" srcId="{F5B3A814-A7B7-4013-AE84-B13FDAF5D851}" destId="{EBFAC74C-9E62-4AD4-87F9-A5DC4F2DE8F8}" srcOrd="0" destOrd="4" presId="urn:microsoft.com/office/officeart/2005/8/layout/hList1"/>
    <dgm:cxn modelId="{E8CC49F4-EDCA-4E6C-A1B2-981855370991}" type="presOf" srcId="{EA078621-9640-4AAD-B3A5-489792B0B9C1}" destId="{D1410BCC-14A6-4A2E-9FA2-759A484624C8}" srcOrd="0" destOrd="4" presId="urn:microsoft.com/office/officeart/2005/8/layout/hList1"/>
    <dgm:cxn modelId="{9F46A8A1-FF0F-4EA6-9F61-C44C28097D30}" type="presOf" srcId="{65C2E076-B2B5-4DA4-8F27-A2DE1BCBFD3C}" destId="{28939D84-4094-4E09-810F-B15A584F26D9}" srcOrd="0" destOrd="0" presId="urn:microsoft.com/office/officeart/2005/8/layout/hList1"/>
    <dgm:cxn modelId="{F99FFD09-06B6-48B7-A9B4-6426C99188D8}" type="presOf" srcId="{2FFBDA8D-C74C-4899-B3A6-65C30594D42A}" destId="{D1410BCC-14A6-4A2E-9FA2-759A484624C8}" srcOrd="0" destOrd="1" presId="urn:microsoft.com/office/officeart/2005/8/layout/hList1"/>
    <dgm:cxn modelId="{7ABFC3BF-1627-4AC2-B45C-CB6BD784D4F5}" type="presOf" srcId="{1932E38A-8119-4442-8408-330BC8DA77C2}" destId="{EBFAC74C-9E62-4AD4-87F9-A5DC4F2DE8F8}" srcOrd="0" destOrd="1" presId="urn:microsoft.com/office/officeart/2005/8/layout/hList1"/>
    <dgm:cxn modelId="{E1B8B516-2CDB-4F94-B1A0-6C8DE2C1D4AD}" srcId="{65C2E076-B2B5-4DA4-8F27-A2DE1BCBFD3C}" destId="{3C22D10A-84C4-4A77-93FF-67D224DD8A67}" srcOrd="1" destOrd="0" parTransId="{93C9251A-C1B2-4249-957C-7DE58210DAF3}" sibTransId="{D0EFFE80-5F20-458C-B284-5826BEE7EC3A}"/>
    <dgm:cxn modelId="{280A0981-52FE-4F54-915B-8BCDC8D4FCFB}" type="presOf" srcId="{20BFD251-6B15-46C3-B2F0-E4590E14C062}" destId="{D1410BCC-14A6-4A2E-9FA2-759A484624C8}" srcOrd="0" destOrd="7" presId="urn:microsoft.com/office/officeart/2005/8/layout/hList1"/>
    <dgm:cxn modelId="{58085A6B-4FEF-427E-8AAF-3359F90AA38A}" type="presOf" srcId="{C1E17639-C11D-477A-BC66-EB70C3C16F95}" destId="{D1410BCC-14A6-4A2E-9FA2-759A484624C8}" srcOrd="0" destOrd="5" presId="urn:microsoft.com/office/officeart/2005/8/layout/hList1"/>
    <dgm:cxn modelId="{28BDAA7B-372C-4FD7-A4A3-B371AC1B647F}" srcId="{35DF8BE4-6F3D-49B5-87C1-95A52BCDA81F}" destId="{C54125B2-DF56-4310-8F2E-33DF242A107C}" srcOrd="6" destOrd="0" parTransId="{055F1198-73AE-46A8-8732-8D76D0691D0C}" sibTransId="{46F23693-DA7B-4756-8627-7A0D059036F2}"/>
    <dgm:cxn modelId="{1BA82A21-998B-45A5-8223-6BA296755DB6}" srcId="{35DF8BE4-6F3D-49B5-87C1-95A52BCDA81F}" destId="{1932E38A-8119-4442-8408-330BC8DA77C2}" srcOrd="1" destOrd="0" parTransId="{1F74063E-082D-49C7-B0CC-025BC68DE989}" sibTransId="{7A8F1B52-8E5E-4C79-90D4-2E3E68D61747}"/>
    <dgm:cxn modelId="{EFE83BBC-E5AE-4AE3-8419-42B4B6B9D387}" type="presOf" srcId="{730FC165-587A-4251-BF29-8F4A7FA68061}" destId="{D1410BCC-14A6-4A2E-9FA2-759A484624C8}" srcOrd="0" destOrd="6" presId="urn:microsoft.com/office/officeart/2005/8/layout/hList1"/>
    <dgm:cxn modelId="{824A07D8-9A46-472C-8C7C-5AE387D1CCC2}" srcId="{3285F365-B571-4448-9DE4-D925CF882E93}" destId="{2FFBDA8D-C74C-4899-B3A6-65C30594D42A}" srcOrd="0" destOrd="0" parTransId="{B06C04B0-A4F5-466D-84EE-B3AE0FAAB92D}" sibTransId="{A07D0759-516B-4ACF-9371-7138A5A9BDB4}"/>
    <dgm:cxn modelId="{EB951BB8-BFFE-40FE-8253-B8A79EF59155}" srcId="{35DF8BE4-6F3D-49B5-87C1-95A52BCDA81F}" destId="{AA8EDD23-BFCA-42F0-93A4-31B8B67F294B}" srcOrd="0" destOrd="0" parTransId="{2FD28C13-0B78-4674-ACF0-9A5D8D53A57A}" sibTransId="{E8CFEACF-D2AD-400D-8714-67DCE3351876}"/>
    <dgm:cxn modelId="{022A7C35-291E-4C4A-8123-1723634A0620}" type="presOf" srcId="{35DF8BE4-6F3D-49B5-87C1-95A52BCDA81F}" destId="{DB7F21F6-FA50-4014-95C8-AA63A763D2D8}" srcOrd="0" destOrd="0" presId="urn:microsoft.com/office/officeart/2005/8/layout/hList1"/>
    <dgm:cxn modelId="{67164CE3-18D0-45DE-A2AC-DB54504FBD8C}" srcId="{65C2E076-B2B5-4DA4-8F27-A2DE1BCBFD3C}" destId="{3285F365-B571-4448-9DE4-D925CF882E93}" srcOrd="0" destOrd="0" parTransId="{ED95BC10-36C4-40DC-B970-A97BC93C545A}" sibTransId="{851DD8F6-9CF3-41C2-9B36-4747596AAD62}"/>
    <dgm:cxn modelId="{18CC98B5-236D-4774-B230-C44F2C3B0457}" srcId="{3C22D10A-84C4-4A77-93FF-67D224DD8A67}" destId="{730FC165-587A-4251-BF29-8F4A7FA68061}" srcOrd="2" destOrd="0" parTransId="{4A3EE895-27D9-43B1-9B1F-C8D46FB77EC8}" sibTransId="{7EB1064A-03E8-49A7-B0BF-79B63EAA7C76}"/>
    <dgm:cxn modelId="{429C700A-91F8-4478-B84A-D1CA7E6B3E1B}" srcId="{F20D7C8E-AB26-4813-AFDB-0BC0D086925E}" destId="{35DF8BE4-6F3D-49B5-87C1-95A52BCDA81F}" srcOrd="1" destOrd="0" parTransId="{702A4FDA-7A44-4EE0-9AB2-9EA7DD651DAD}" sibTransId="{457919CC-2F1A-4298-AFEB-97C99DFAA559}"/>
    <dgm:cxn modelId="{55441CCD-8700-4271-9F4D-45BE13E7CC64}" type="presParOf" srcId="{50F11F6A-BC0F-455E-AD32-A7B07559F2C6}" destId="{74ABA735-3D78-437D-9B64-A339CE57FC46}" srcOrd="0" destOrd="0" presId="urn:microsoft.com/office/officeart/2005/8/layout/hList1"/>
    <dgm:cxn modelId="{EDFF8A57-7993-4271-AD8B-BBA67EF67D25}" type="presParOf" srcId="{74ABA735-3D78-437D-9B64-A339CE57FC46}" destId="{28939D84-4094-4E09-810F-B15A584F26D9}" srcOrd="0" destOrd="0" presId="urn:microsoft.com/office/officeart/2005/8/layout/hList1"/>
    <dgm:cxn modelId="{283F548A-0317-4C49-B5C8-02A1069809C4}" type="presParOf" srcId="{74ABA735-3D78-437D-9B64-A339CE57FC46}" destId="{D1410BCC-14A6-4A2E-9FA2-759A484624C8}" srcOrd="1" destOrd="0" presId="urn:microsoft.com/office/officeart/2005/8/layout/hList1"/>
    <dgm:cxn modelId="{331B69DD-4768-4149-8A82-CE77C9AA783A}" type="presParOf" srcId="{50F11F6A-BC0F-455E-AD32-A7B07559F2C6}" destId="{F5D05225-85AF-484E-8D6B-0E99DE45C1F3}" srcOrd="1" destOrd="0" presId="urn:microsoft.com/office/officeart/2005/8/layout/hList1"/>
    <dgm:cxn modelId="{54F5B555-507C-490B-ADB3-CACD9454F832}" type="presParOf" srcId="{50F11F6A-BC0F-455E-AD32-A7B07559F2C6}" destId="{C0487A49-C906-4E3D-856E-7D7098B3C198}" srcOrd="2" destOrd="0" presId="urn:microsoft.com/office/officeart/2005/8/layout/hList1"/>
    <dgm:cxn modelId="{BE5E75C4-EC21-4D48-92C1-DEADEEC34DBF}" type="presParOf" srcId="{C0487A49-C906-4E3D-856E-7D7098B3C198}" destId="{DB7F21F6-FA50-4014-95C8-AA63A763D2D8}" srcOrd="0" destOrd="0" presId="urn:microsoft.com/office/officeart/2005/8/layout/hList1"/>
    <dgm:cxn modelId="{7327BDBF-DC71-4499-90D1-6FED8D40C305}" type="presParOf" srcId="{C0487A49-C906-4E3D-856E-7D7098B3C198}" destId="{EBFAC74C-9E62-4AD4-87F9-A5DC4F2DE8F8}" srcOrd="1" destOrd="0" presId="urn:microsoft.com/office/officeart/2005/8/layout/h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79FFCF6-046A-468F-BF8D-64D310532D22}" type="doc">
      <dgm:prSet loTypeId="urn:microsoft.com/office/officeart/2005/8/layout/hierarchy6" loCatId="hierarchy" qsTypeId="urn:microsoft.com/office/officeart/2005/8/quickstyle/3d1" qsCatId="3D" csTypeId="urn:microsoft.com/office/officeart/2005/8/colors/accent2_1" csCatId="accent2" phldr="1"/>
      <dgm:spPr/>
      <dgm:t>
        <a:bodyPr/>
        <a:lstStyle/>
        <a:p>
          <a:endParaRPr lang="en-GB"/>
        </a:p>
      </dgm:t>
    </dgm:pt>
    <dgm:pt modelId="{CD45DCC3-D6C6-496E-8B41-AABD0E60E836}">
      <dgm:prSet custT="1"/>
      <dgm:spPr/>
      <dgm:t>
        <a:bodyPr/>
        <a:lstStyle/>
        <a:p>
          <a:pPr rtl="0"/>
          <a:r>
            <a:rPr lang="en-GB" sz="1050" dirty="0" smtClean="0"/>
            <a:t>Commercial Games</a:t>
          </a:r>
          <a:endParaRPr lang="en-GB" sz="1050" u="sng" dirty="0"/>
        </a:p>
      </dgm:t>
    </dgm:pt>
    <dgm:pt modelId="{DA3C769E-83FB-44CF-A820-AA5B744F3289}" type="parTrans" cxnId="{CE1255E9-1FA4-4651-8C19-DE4A5DC89D78}">
      <dgm:prSet/>
      <dgm:spPr/>
      <dgm:t>
        <a:bodyPr/>
        <a:lstStyle/>
        <a:p>
          <a:endParaRPr lang="en-GB" sz="2400"/>
        </a:p>
      </dgm:t>
    </dgm:pt>
    <dgm:pt modelId="{D0C4E3D8-41C2-4B46-9BB0-07EF2BFC28A7}" type="sibTrans" cxnId="{CE1255E9-1FA4-4651-8C19-DE4A5DC89D78}">
      <dgm:prSet/>
      <dgm:spPr/>
      <dgm:t>
        <a:bodyPr/>
        <a:lstStyle/>
        <a:p>
          <a:endParaRPr lang="en-GB"/>
        </a:p>
      </dgm:t>
    </dgm:pt>
    <dgm:pt modelId="{55DC346C-B925-42C7-A722-70814678B5D2}">
      <dgm:prSet custT="1"/>
      <dgm:spPr/>
      <dgm:t>
        <a:bodyPr/>
        <a:lstStyle/>
        <a:p>
          <a:pPr rtl="0"/>
          <a:r>
            <a:rPr lang="en-GB" sz="1050" dirty="0" smtClean="0"/>
            <a:t>Reinforcement Learning</a:t>
          </a:r>
          <a:endParaRPr lang="en-GB" sz="1050" b="0" u="sng" dirty="0"/>
        </a:p>
      </dgm:t>
    </dgm:pt>
    <dgm:pt modelId="{5999CD2C-02F7-4151-BA12-6605276B02E2}" type="parTrans" cxnId="{E1EE2167-7231-4C06-A62B-7C0B2BC00BEA}">
      <dgm:prSet/>
      <dgm:spPr/>
      <dgm:t>
        <a:bodyPr/>
        <a:lstStyle/>
        <a:p>
          <a:endParaRPr lang="en-GB" sz="2400"/>
        </a:p>
      </dgm:t>
    </dgm:pt>
    <dgm:pt modelId="{C7B27BAB-AE03-4D71-8220-CA1747E59AF7}" type="sibTrans" cxnId="{E1EE2167-7231-4C06-A62B-7C0B2BC00BEA}">
      <dgm:prSet/>
      <dgm:spPr/>
      <dgm:t>
        <a:bodyPr/>
        <a:lstStyle/>
        <a:p>
          <a:endParaRPr lang="en-GB"/>
        </a:p>
      </dgm:t>
    </dgm:pt>
    <dgm:pt modelId="{653ADA03-F787-41FA-BFB4-BC4F1DCF3B07}">
      <dgm:prSet custT="1">
        <dgm:style>
          <a:lnRef idx="0">
            <a:schemeClr val="accent5"/>
          </a:lnRef>
          <a:fillRef idx="3">
            <a:schemeClr val="accent5"/>
          </a:fillRef>
          <a:effectRef idx="3">
            <a:schemeClr val="accent5"/>
          </a:effectRef>
          <a:fontRef idx="minor">
            <a:schemeClr val="lt1"/>
          </a:fontRef>
        </dgm:style>
      </dgm:prSet>
      <dgm:spPr/>
      <dgm:t>
        <a:bodyPr/>
        <a:lstStyle/>
        <a:p>
          <a:pPr rtl="0"/>
          <a:r>
            <a:rPr lang="en-GB" sz="1050" dirty="0" smtClean="0"/>
            <a:t>Next Steps  </a:t>
          </a:r>
          <a:endParaRPr lang="en-GB" sz="1050" dirty="0"/>
        </a:p>
      </dgm:t>
    </dgm:pt>
    <dgm:pt modelId="{AC15D612-AE58-4FD6-82E3-DC7DE4459C2A}" type="parTrans" cxnId="{03A82D87-7BB2-4831-A4CB-C2D7F0B1C450}">
      <dgm:prSet/>
      <dgm:spPr/>
      <dgm:t>
        <a:bodyPr/>
        <a:lstStyle/>
        <a:p>
          <a:endParaRPr lang="en-GB" sz="2400"/>
        </a:p>
      </dgm:t>
    </dgm:pt>
    <dgm:pt modelId="{CFC3C8C3-0A9C-4DFE-B488-B850294FC385}" type="sibTrans" cxnId="{03A82D87-7BB2-4831-A4CB-C2D7F0B1C450}">
      <dgm:prSet/>
      <dgm:spPr/>
      <dgm:t>
        <a:bodyPr/>
        <a:lstStyle/>
        <a:p>
          <a:endParaRPr lang="en-GB"/>
        </a:p>
      </dgm:t>
    </dgm:pt>
    <dgm:pt modelId="{FCB87CB8-02D8-4B08-8B81-1E77D3B4C295}">
      <dgm:prSet custT="1"/>
      <dgm:spPr/>
      <dgm:t>
        <a:bodyPr/>
        <a:lstStyle/>
        <a:p>
          <a:pPr rtl="0"/>
          <a:r>
            <a:rPr lang="en-GB" sz="1050" dirty="0" err="1" smtClean="0"/>
            <a:t>Testbeds</a:t>
          </a:r>
          <a:endParaRPr lang="en-GB" sz="1050" u="sng" dirty="0"/>
        </a:p>
      </dgm:t>
    </dgm:pt>
    <dgm:pt modelId="{923E95D8-C436-4731-A36D-7E829C00350E}" type="parTrans" cxnId="{E929F6C8-28C8-44FB-B11C-E68FD4DD63DA}">
      <dgm:prSet/>
      <dgm:spPr/>
      <dgm:t>
        <a:bodyPr/>
        <a:lstStyle/>
        <a:p>
          <a:endParaRPr lang="en-GB" sz="2400"/>
        </a:p>
      </dgm:t>
    </dgm:pt>
    <dgm:pt modelId="{F2EB14CD-0CCB-4391-A4A5-D962510EA800}" type="sibTrans" cxnId="{E929F6C8-28C8-44FB-B11C-E68FD4DD63DA}">
      <dgm:prSet/>
      <dgm:spPr/>
      <dgm:t>
        <a:bodyPr/>
        <a:lstStyle/>
        <a:p>
          <a:endParaRPr lang="en-GB"/>
        </a:p>
      </dgm:t>
    </dgm:pt>
    <dgm:pt modelId="{FBEEC2F0-1ECA-41B3-A5D1-D384D55D19DD}">
      <dgm:prSet custT="1">
        <dgm:style>
          <a:lnRef idx="0">
            <a:schemeClr val="accent4"/>
          </a:lnRef>
          <a:fillRef idx="3">
            <a:schemeClr val="accent4"/>
          </a:fillRef>
          <a:effectRef idx="3">
            <a:schemeClr val="accent4"/>
          </a:effectRef>
          <a:fontRef idx="minor">
            <a:schemeClr val="lt1"/>
          </a:fontRef>
        </dgm:style>
      </dgm:prSet>
      <dgm:spPr/>
      <dgm:t>
        <a:bodyPr/>
        <a:lstStyle/>
        <a:p>
          <a:pPr rtl="0"/>
          <a:r>
            <a:rPr lang="en-GB" sz="1050" dirty="0" smtClean="0"/>
            <a:t>Future Challenges</a:t>
          </a:r>
          <a:endParaRPr lang="en-GB" sz="1050" u="sng" dirty="0"/>
        </a:p>
      </dgm:t>
    </dgm:pt>
    <dgm:pt modelId="{6079BCE7-1F55-4649-96D5-B15F3957D5CE}" type="parTrans" cxnId="{756CFA8E-746B-4263-9283-A6C3FFF7A464}">
      <dgm:prSet/>
      <dgm:spPr/>
      <dgm:t>
        <a:bodyPr/>
        <a:lstStyle/>
        <a:p>
          <a:endParaRPr lang="en-GB" sz="2400"/>
        </a:p>
      </dgm:t>
    </dgm:pt>
    <dgm:pt modelId="{845018AF-D402-4AAD-A978-B65413053C0B}" type="sibTrans" cxnId="{756CFA8E-746B-4263-9283-A6C3FFF7A464}">
      <dgm:prSet/>
      <dgm:spPr/>
      <dgm:t>
        <a:bodyPr/>
        <a:lstStyle/>
        <a:p>
          <a:endParaRPr lang="en-GB"/>
        </a:p>
      </dgm:t>
    </dgm:pt>
    <dgm:pt modelId="{845D149C-1554-4A2D-B0D7-A5E54ECF21B2}">
      <dgm:prSet custT="1"/>
      <dgm:spPr/>
      <dgm:t>
        <a:bodyPr/>
        <a:lstStyle/>
        <a:p>
          <a:pPr rtl="0"/>
          <a:r>
            <a:rPr lang="en-GB" sz="1050" dirty="0" smtClean="0"/>
            <a:t>Tutorial </a:t>
          </a:r>
          <a:endParaRPr lang="en-GB" sz="1050" u="sng" dirty="0"/>
        </a:p>
      </dgm:t>
    </dgm:pt>
    <dgm:pt modelId="{B076CD08-95F1-4FF1-9725-435F1497F979}" type="parTrans" cxnId="{F6BBE739-3053-4703-AD9E-2C5BC1DBB3A6}">
      <dgm:prSet/>
      <dgm:spPr/>
      <dgm:t>
        <a:bodyPr/>
        <a:lstStyle/>
        <a:p>
          <a:endParaRPr lang="en-GB"/>
        </a:p>
      </dgm:t>
    </dgm:pt>
    <dgm:pt modelId="{C56FCB3E-6028-4DC9-81F3-D067A5961B3A}" type="sibTrans" cxnId="{F6BBE739-3053-4703-AD9E-2C5BC1DBB3A6}">
      <dgm:prSet/>
      <dgm:spPr/>
      <dgm:t>
        <a:bodyPr/>
        <a:lstStyle/>
        <a:p>
          <a:endParaRPr lang="en-GB"/>
        </a:p>
      </dgm:t>
    </dgm:pt>
    <dgm:pt modelId="{1026AB08-8087-491A-97D8-90ADE5C68B3F}">
      <dgm:prSet custT="1"/>
      <dgm:spPr/>
      <dgm:t>
        <a:bodyPr/>
        <a:lstStyle/>
        <a:p>
          <a:pPr rtl="0"/>
          <a:r>
            <a:rPr lang="en-GB" sz="1050" dirty="0" smtClean="0"/>
            <a:t>Introduction</a:t>
          </a:r>
          <a:endParaRPr lang="en-GB" sz="1050" u="sng" dirty="0"/>
        </a:p>
      </dgm:t>
    </dgm:pt>
    <dgm:pt modelId="{598CBBDB-26CD-4570-B31F-F827FD620CB1}" type="sibTrans" cxnId="{9C4451A5-8714-401E-BF31-C30194E2D3D2}">
      <dgm:prSet/>
      <dgm:spPr/>
      <dgm:t>
        <a:bodyPr/>
        <a:lstStyle/>
        <a:p>
          <a:endParaRPr lang="en-GB"/>
        </a:p>
      </dgm:t>
    </dgm:pt>
    <dgm:pt modelId="{3BDB1AD8-4E8A-4E0A-A997-45F9AEF4F830}" type="parTrans" cxnId="{9C4451A5-8714-401E-BF31-C30194E2D3D2}">
      <dgm:prSet/>
      <dgm:spPr/>
      <dgm:t>
        <a:bodyPr/>
        <a:lstStyle/>
        <a:p>
          <a:endParaRPr lang="en-GB" sz="2400"/>
        </a:p>
      </dgm:t>
    </dgm:pt>
    <dgm:pt modelId="{14094B35-6AE4-467E-9EF5-2F0AF67596B1}">
      <dgm:prSet custT="1"/>
      <dgm:spPr/>
      <dgm:t>
        <a:bodyPr/>
        <a:lstStyle/>
        <a:p>
          <a:pPr rtl="0"/>
          <a:r>
            <a:rPr lang="en-GB" sz="1050" dirty="0" smtClean="0"/>
            <a:t>Coffee Break</a:t>
          </a:r>
          <a:endParaRPr lang="en-GB" sz="1050" u="sng" dirty="0"/>
        </a:p>
      </dgm:t>
    </dgm:pt>
    <dgm:pt modelId="{747C7F7D-FCD5-4DE3-84F4-085B3274B055}" type="parTrans" cxnId="{B2FE1D28-7444-401A-A87E-9219F5B857A1}">
      <dgm:prSet/>
      <dgm:spPr/>
      <dgm:t>
        <a:bodyPr/>
        <a:lstStyle/>
        <a:p>
          <a:endParaRPr lang="en-GB" sz="2400"/>
        </a:p>
      </dgm:t>
    </dgm:pt>
    <dgm:pt modelId="{E8B2154E-19B1-4F3E-A1A6-3C844EFAD04F}" type="sibTrans" cxnId="{B2FE1D28-7444-401A-A87E-9219F5B857A1}">
      <dgm:prSet/>
      <dgm:spPr/>
      <dgm:t>
        <a:bodyPr/>
        <a:lstStyle/>
        <a:p>
          <a:endParaRPr lang="en-GB"/>
        </a:p>
      </dgm:t>
    </dgm:pt>
    <dgm:pt modelId="{DAFFBA6F-39BE-4EBB-ADA6-41A56C147FBA}">
      <dgm:prSet custT="1"/>
      <dgm:spPr/>
      <dgm:t>
        <a:bodyPr/>
        <a:lstStyle/>
        <a:p>
          <a:pPr rtl="0"/>
          <a:r>
            <a:rPr lang="en-GB" sz="1050" u="none" dirty="0" smtClean="0"/>
            <a:t>Planning in Games</a:t>
          </a:r>
          <a:endParaRPr lang="en-GB" sz="1050" u="none" dirty="0"/>
        </a:p>
      </dgm:t>
    </dgm:pt>
    <dgm:pt modelId="{6ABCC336-EC9E-4E83-BF4F-200E4E273767}" type="parTrans" cxnId="{EF3188F5-D6B2-4120-B437-F948A2FD12A8}">
      <dgm:prSet/>
      <dgm:spPr/>
      <dgm:t>
        <a:bodyPr/>
        <a:lstStyle/>
        <a:p>
          <a:endParaRPr lang="en-GB"/>
        </a:p>
      </dgm:t>
    </dgm:pt>
    <dgm:pt modelId="{E65C4C2A-8D1F-42D9-A5FD-ADB049FD613D}" type="sibTrans" cxnId="{EF3188F5-D6B2-4120-B437-F948A2FD12A8}">
      <dgm:prSet/>
      <dgm:spPr/>
      <dgm:t>
        <a:bodyPr/>
        <a:lstStyle/>
        <a:p>
          <a:endParaRPr lang="en-GB"/>
        </a:p>
      </dgm:t>
    </dgm:pt>
    <dgm:pt modelId="{51050C63-2D90-4F03-8481-9D5DBABF99C7}">
      <dgm:prSet custT="1"/>
      <dgm:spPr/>
      <dgm:t>
        <a:bodyPr/>
        <a:lstStyle/>
        <a:p>
          <a:pPr rtl="0"/>
          <a:r>
            <a:rPr lang="en-GB" sz="1050" dirty="0" smtClean="0"/>
            <a:t>Machine Learning</a:t>
          </a:r>
          <a:endParaRPr lang="en-GB" sz="1050" u="sng" dirty="0"/>
        </a:p>
      </dgm:t>
    </dgm:pt>
    <dgm:pt modelId="{39F4BD58-EE48-4043-8699-6BF14891BEB2}" type="parTrans" cxnId="{E69C2A53-33AF-47A3-8B98-30CD2FE46447}">
      <dgm:prSet/>
      <dgm:spPr/>
    </dgm:pt>
    <dgm:pt modelId="{5327A117-42D5-4F47-AD9C-E64FFE74711E}" type="sibTrans" cxnId="{E69C2A53-33AF-47A3-8B98-30CD2FE46447}">
      <dgm:prSet/>
      <dgm:spPr/>
    </dgm:pt>
    <dgm:pt modelId="{0318326C-A859-4106-85A8-F762E833C8B3}">
      <dgm:prSet custT="1"/>
      <dgm:spPr/>
      <dgm:t>
        <a:bodyPr/>
        <a:lstStyle/>
        <a:p>
          <a:pPr rtl="0"/>
          <a:r>
            <a:rPr lang="en-GB" sz="1050" b="0" u="none" dirty="0" smtClean="0"/>
            <a:t>Unsupervised Learning</a:t>
          </a:r>
          <a:endParaRPr lang="en-GB" sz="1050" b="0" u="none" dirty="0"/>
        </a:p>
      </dgm:t>
    </dgm:pt>
    <dgm:pt modelId="{372A7DB1-D09B-4E96-A049-CA00F0A67171}" type="parTrans" cxnId="{B45A6F34-C1D2-4F25-8914-15AC8713B4A1}">
      <dgm:prSet/>
      <dgm:spPr/>
    </dgm:pt>
    <dgm:pt modelId="{C8DF85BC-905F-4D0D-B030-6AA48F8209B4}" type="sibTrans" cxnId="{B45A6F34-C1D2-4F25-8914-15AC8713B4A1}">
      <dgm:prSet/>
      <dgm:spPr/>
    </dgm:pt>
    <dgm:pt modelId="{0BCCED37-60EF-4BCB-A1C6-1BCA5ADF6C9F}">
      <dgm:prSet custT="1"/>
      <dgm:spPr/>
      <dgm:t>
        <a:bodyPr/>
        <a:lstStyle/>
        <a:p>
          <a:pPr rtl="0"/>
          <a:r>
            <a:rPr lang="en-GB" sz="1050" b="0" u="none" dirty="0" smtClean="0"/>
            <a:t>Supervised Learning</a:t>
          </a:r>
          <a:endParaRPr lang="en-GB" sz="1050" b="0" u="none" dirty="0"/>
        </a:p>
      </dgm:t>
    </dgm:pt>
    <dgm:pt modelId="{FA5A3786-0D42-4120-AED0-E06B743DD300}" type="parTrans" cxnId="{D31B1482-874E-4758-A639-0DFEEF18B203}">
      <dgm:prSet/>
      <dgm:spPr/>
    </dgm:pt>
    <dgm:pt modelId="{AFC9F12B-4294-4C32-9B66-0EA45EF93DCF}" type="sibTrans" cxnId="{D31B1482-874E-4758-A639-0DFEEF18B203}">
      <dgm:prSet/>
      <dgm:spPr/>
    </dgm:pt>
    <dgm:pt modelId="{4FC35E05-4C3C-4663-85D5-090A539F0871}">
      <dgm:prSet custT="1"/>
      <dgm:spPr/>
      <dgm:t>
        <a:bodyPr/>
        <a:lstStyle/>
        <a:p>
          <a:pPr rtl="0"/>
          <a:r>
            <a:rPr lang="en-GB" sz="1050" u="none" dirty="0" smtClean="0"/>
            <a:t>Artificial Intelligence</a:t>
          </a:r>
          <a:endParaRPr lang="en-GB" sz="1050" u="sng" dirty="0"/>
        </a:p>
      </dgm:t>
    </dgm:pt>
    <dgm:pt modelId="{DBB2393A-061A-4F1E-801F-5048B8F2B7E8}" type="parTrans" cxnId="{2EF9E8E5-532D-4F6A-BB41-58DAB1474BD7}">
      <dgm:prSet/>
      <dgm:spPr/>
    </dgm:pt>
    <dgm:pt modelId="{7BCD03CC-D2E9-48D3-926C-E8E548450EF4}" type="sibTrans" cxnId="{2EF9E8E5-532D-4F6A-BB41-58DAB1474BD7}">
      <dgm:prSet/>
      <dgm:spPr/>
    </dgm:pt>
    <dgm:pt modelId="{54F1F2E3-6CDB-4894-9493-B7ACE9A981B0}">
      <dgm:prSet custT="1"/>
      <dgm:spPr/>
      <dgm:t>
        <a:bodyPr/>
        <a:lstStyle/>
        <a:p>
          <a:pPr rtl="0"/>
          <a:r>
            <a:rPr lang="en-GB" sz="1050" u="none" dirty="0" err="1" smtClean="0"/>
            <a:t>Pathfinding</a:t>
          </a:r>
          <a:endParaRPr lang="en-GB" sz="1050" u="sng" dirty="0"/>
        </a:p>
      </dgm:t>
    </dgm:pt>
    <dgm:pt modelId="{9768AA4E-9A1E-4AC9-AC51-42AACBA1FAB5}" type="parTrans" cxnId="{F552FC13-635C-4999-A3AB-FDA0B1F73C56}">
      <dgm:prSet/>
      <dgm:spPr/>
    </dgm:pt>
    <dgm:pt modelId="{75847CCA-6E9E-426F-AC86-8A9EC19170C4}" type="sibTrans" cxnId="{F552FC13-635C-4999-A3AB-FDA0B1F73C56}">
      <dgm:prSet/>
      <dgm:spPr/>
    </dgm:pt>
    <dgm:pt modelId="{839AB42A-1BD7-4C45-B12A-F18A2D5E95A3}" type="pres">
      <dgm:prSet presAssocID="{279FFCF6-046A-468F-BF8D-64D310532D22}" presName="mainComposite" presStyleCnt="0">
        <dgm:presLayoutVars>
          <dgm:chPref val="1"/>
          <dgm:dir/>
          <dgm:animOne val="branch"/>
          <dgm:animLvl val="lvl"/>
          <dgm:resizeHandles val="exact"/>
        </dgm:presLayoutVars>
      </dgm:prSet>
      <dgm:spPr/>
      <dgm:t>
        <a:bodyPr/>
        <a:lstStyle/>
        <a:p>
          <a:endParaRPr lang="en-GB"/>
        </a:p>
      </dgm:t>
    </dgm:pt>
    <dgm:pt modelId="{6B44DB8C-12B9-47ED-BD3C-871483B63F28}" type="pres">
      <dgm:prSet presAssocID="{279FFCF6-046A-468F-BF8D-64D310532D22}" presName="hierFlow" presStyleCnt="0"/>
      <dgm:spPr/>
      <dgm:t>
        <a:bodyPr/>
        <a:lstStyle/>
        <a:p>
          <a:endParaRPr lang="en-GB"/>
        </a:p>
      </dgm:t>
    </dgm:pt>
    <dgm:pt modelId="{3615DBAF-8C76-435F-BC29-0A1C8E2C9689}" type="pres">
      <dgm:prSet presAssocID="{279FFCF6-046A-468F-BF8D-64D310532D22}" presName="hierChild1" presStyleCnt="0">
        <dgm:presLayoutVars>
          <dgm:chPref val="1"/>
          <dgm:animOne val="branch"/>
          <dgm:animLvl val="lvl"/>
        </dgm:presLayoutVars>
      </dgm:prSet>
      <dgm:spPr/>
      <dgm:t>
        <a:bodyPr/>
        <a:lstStyle/>
        <a:p>
          <a:endParaRPr lang="en-GB"/>
        </a:p>
      </dgm:t>
    </dgm:pt>
    <dgm:pt modelId="{50D99077-FBD2-4CF7-A862-6B739EE59979}" type="pres">
      <dgm:prSet presAssocID="{845D149C-1554-4A2D-B0D7-A5E54ECF21B2}" presName="Name14" presStyleCnt="0"/>
      <dgm:spPr/>
      <dgm:t>
        <a:bodyPr/>
        <a:lstStyle/>
        <a:p>
          <a:endParaRPr lang="en-GB"/>
        </a:p>
      </dgm:t>
    </dgm:pt>
    <dgm:pt modelId="{12D9A0DC-BFF3-4AC9-B698-F141E29AEE36}" type="pres">
      <dgm:prSet presAssocID="{845D149C-1554-4A2D-B0D7-A5E54ECF21B2}" presName="level1Shape" presStyleLbl="node0" presStyleIdx="0" presStyleCnt="1">
        <dgm:presLayoutVars>
          <dgm:chPref val="3"/>
        </dgm:presLayoutVars>
      </dgm:prSet>
      <dgm:spPr/>
      <dgm:t>
        <a:bodyPr/>
        <a:lstStyle/>
        <a:p>
          <a:endParaRPr lang="en-GB"/>
        </a:p>
      </dgm:t>
    </dgm:pt>
    <dgm:pt modelId="{58B933BB-B783-492B-A844-5FAB7E39046B}" type="pres">
      <dgm:prSet presAssocID="{845D149C-1554-4A2D-B0D7-A5E54ECF21B2}" presName="hierChild2" presStyleCnt="0"/>
      <dgm:spPr/>
      <dgm:t>
        <a:bodyPr/>
        <a:lstStyle/>
        <a:p>
          <a:endParaRPr lang="en-GB"/>
        </a:p>
      </dgm:t>
    </dgm:pt>
    <dgm:pt modelId="{D85C2BCB-0025-4147-8CC2-7B6784969D35}" type="pres">
      <dgm:prSet presAssocID="{3BDB1AD8-4E8A-4E0A-A997-45F9AEF4F830}" presName="Name19" presStyleLbl="parChTrans1D2" presStyleIdx="0" presStyleCnt="5"/>
      <dgm:spPr/>
      <dgm:t>
        <a:bodyPr/>
        <a:lstStyle/>
        <a:p>
          <a:endParaRPr lang="en-GB"/>
        </a:p>
      </dgm:t>
    </dgm:pt>
    <dgm:pt modelId="{2472313D-D96A-4E52-A6D3-ED77E6113424}" type="pres">
      <dgm:prSet presAssocID="{1026AB08-8087-491A-97D8-90ADE5C68B3F}" presName="Name21" presStyleCnt="0"/>
      <dgm:spPr/>
      <dgm:t>
        <a:bodyPr/>
        <a:lstStyle/>
        <a:p>
          <a:endParaRPr lang="en-GB"/>
        </a:p>
      </dgm:t>
    </dgm:pt>
    <dgm:pt modelId="{8585B6AE-19B1-4949-A77A-95297D58DA07}" type="pres">
      <dgm:prSet presAssocID="{1026AB08-8087-491A-97D8-90ADE5C68B3F}" presName="level2Shape" presStyleLbl="node2" presStyleIdx="0" presStyleCnt="5" custScaleX="109441"/>
      <dgm:spPr/>
      <dgm:t>
        <a:bodyPr/>
        <a:lstStyle/>
        <a:p>
          <a:endParaRPr lang="en-GB"/>
        </a:p>
      </dgm:t>
    </dgm:pt>
    <dgm:pt modelId="{CB6C3260-931F-44A3-ABEC-8D359A4DB95E}" type="pres">
      <dgm:prSet presAssocID="{1026AB08-8087-491A-97D8-90ADE5C68B3F}" presName="hierChild3" presStyleCnt="0"/>
      <dgm:spPr/>
      <dgm:t>
        <a:bodyPr/>
        <a:lstStyle/>
        <a:p>
          <a:endParaRPr lang="en-GB"/>
        </a:p>
      </dgm:t>
    </dgm:pt>
    <dgm:pt modelId="{ABAF7C46-36C9-4CA2-82BA-7C0C5B9F18C7}" type="pres">
      <dgm:prSet presAssocID="{39F4BD58-EE48-4043-8699-6BF14891BEB2}" presName="Name19" presStyleLbl="parChTrans1D2" presStyleIdx="1" presStyleCnt="5"/>
      <dgm:spPr/>
      <dgm:t>
        <a:bodyPr/>
        <a:lstStyle/>
        <a:p>
          <a:endParaRPr lang="en-GB"/>
        </a:p>
      </dgm:t>
    </dgm:pt>
    <dgm:pt modelId="{C1202513-B92D-4A66-954B-FCBCFDCBFFBD}" type="pres">
      <dgm:prSet presAssocID="{51050C63-2D90-4F03-8481-9D5DBABF99C7}" presName="Name21" presStyleCnt="0"/>
      <dgm:spPr/>
      <dgm:t>
        <a:bodyPr/>
        <a:lstStyle/>
        <a:p>
          <a:endParaRPr lang="en-GB"/>
        </a:p>
      </dgm:t>
    </dgm:pt>
    <dgm:pt modelId="{2284AB9B-DB66-4663-BAB6-3B37B73665B6}" type="pres">
      <dgm:prSet presAssocID="{51050C63-2D90-4F03-8481-9D5DBABF99C7}" presName="level2Shape" presStyleLbl="node2" presStyleIdx="1" presStyleCnt="5"/>
      <dgm:spPr/>
      <dgm:t>
        <a:bodyPr/>
        <a:lstStyle/>
        <a:p>
          <a:endParaRPr lang="en-GB"/>
        </a:p>
      </dgm:t>
    </dgm:pt>
    <dgm:pt modelId="{270E3397-EEA3-4655-B514-305F78AD9AE9}" type="pres">
      <dgm:prSet presAssocID="{51050C63-2D90-4F03-8481-9D5DBABF99C7}" presName="hierChild3" presStyleCnt="0"/>
      <dgm:spPr/>
      <dgm:t>
        <a:bodyPr/>
        <a:lstStyle/>
        <a:p>
          <a:endParaRPr lang="en-GB"/>
        </a:p>
      </dgm:t>
    </dgm:pt>
    <dgm:pt modelId="{A0A5729F-F119-4EBC-A159-B3E0B68F139A}" type="pres">
      <dgm:prSet presAssocID="{DA3C769E-83FB-44CF-A820-AA5B744F3289}" presName="Name19" presStyleLbl="parChTrans1D3" presStyleIdx="0" presStyleCnt="8"/>
      <dgm:spPr/>
      <dgm:t>
        <a:bodyPr/>
        <a:lstStyle/>
        <a:p>
          <a:endParaRPr lang="en-GB"/>
        </a:p>
      </dgm:t>
    </dgm:pt>
    <dgm:pt modelId="{6A829439-F927-4AC2-9035-97DEACBD8DF7}" type="pres">
      <dgm:prSet presAssocID="{CD45DCC3-D6C6-496E-8B41-AABD0E60E836}" presName="Name21" presStyleCnt="0"/>
      <dgm:spPr/>
      <dgm:t>
        <a:bodyPr/>
        <a:lstStyle/>
        <a:p>
          <a:endParaRPr lang="en-GB"/>
        </a:p>
      </dgm:t>
    </dgm:pt>
    <dgm:pt modelId="{96C01A9E-C2F3-4DA0-8BC6-B431C06D7F16}" type="pres">
      <dgm:prSet presAssocID="{CD45DCC3-D6C6-496E-8B41-AABD0E60E836}" presName="level2Shape" presStyleLbl="node3" presStyleIdx="0" presStyleCnt="8"/>
      <dgm:spPr/>
      <dgm:t>
        <a:bodyPr/>
        <a:lstStyle/>
        <a:p>
          <a:endParaRPr lang="en-GB"/>
        </a:p>
      </dgm:t>
    </dgm:pt>
    <dgm:pt modelId="{036DC8E4-5552-408E-A059-7C2FCB92CAFD}" type="pres">
      <dgm:prSet presAssocID="{CD45DCC3-D6C6-496E-8B41-AABD0E60E836}" presName="hierChild3" presStyleCnt="0"/>
      <dgm:spPr/>
      <dgm:t>
        <a:bodyPr/>
        <a:lstStyle/>
        <a:p>
          <a:endParaRPr lang="en-GB"/>
        </a:p>
      </dgm:t>
    </dgm:pt>
    <dgm:pt modelId="{3A45914D-858D-4547-B4AA-AE09BD2A5ABA}" type="pres">
      <dgm:prSet presAssocID="{FA5A3786-0D42-4120-AED0-E06B743DD300}" presName="Name19" presStyleLbl="parChTrans1D3" presStyleIdx="1" presStyleCnt="8"/>
      <dgm:spPr/>
      <dgm:t>
        <a:bodyPr/>
        <a:lstStyle/>
        <a:p>
          <a:endParaRPr lang="en-GB"/>
        </a:p>
      </dgm:t>
    </dgm:pt>
    <dgm:pt modelId="{D5CEE39A-D3A1-440C-99F8-2F5557E1DDE7}" type="pres">
      <dgm:prSet presAssocID="{0BCCED37-60EF-4BCB-A1C6-1BCA5ADF6C9F}" presName="Name21" presStyleCnt="0"/>
      <dgm:spPr/>
      <dgm:t>
        <a:bodyPr/>
        <a:lstStyle/>
        <a:p>
          <a:endParaRPr lang="en-GB"/>
        </a:p>
      </dgm:t>
    </dgm:pt>
    <dgm:pt modelId="{C2113B8C-3733-464C-9A46-DBB8AC5AE14B}" type="pres">
      <dgm:prSet presAssocID="{0BCCED37-60EF-4BCB-A1C6-1BCA5ADF6C9F}" presName="level2Shape" presStyleLbl="node3" presStyleIdx="1" presStyleCnt="8"/>
      <dgm:spPr/>
      <dgm:t>
        <a:bodyPr/>
        <a:lstStyle/>
        <a:p>
          <a:endParaRPr lang="en-GB"/>
        </a:p>
      </dgm:t>
    </dgm:pt>
    <dgm:pt modelId="{516EAAFF-9916-4440-9060-6908A55936F2}" type="pres">
      <dgm:prSet presAssocID="{0BCCED37-60EF-4BCB-A1C6-1BCA5ADF6C9F}" presName="hierChild3" presStyleCnt="0"/>
      <dgm:spPr/>
      <dgm:t>
        <a:bodyPr/>
        <a:lstStyle/>
        <a:p>
          <a:endParaRPr lang="en-GB"/>
        </a:p>
      </dgm:t>
    </dgm:pt>
    <dgm:pt modelId="{E5E2E5C8-29E4-4FE8-A187-38FD39C7AC07}" type="pres">
      <dgm:prSet presAssocID="{5999CD2C-02F7-4151-BA12-6605276B02E2}" presName="Name19" presStyleLbl="parChTrans1D3" presStyleIdx="2" presStyleCnt="8"/>
      <dgm:spPr/>
      <dgm:t>
        <a:bodyPr/>
        <a:lstStyle/>
        <a:p>
          <a:endParaRPr lang="en-GB"/>
        </a:p>
      </dgm:t>
    </dgm:pt>
    <dgm:pt modelId="{5F892E8D-DC77-4946-AFF1-69FF59BBA21D}" type="pres">
      <dgm:prSet presAssocID="{55DC346C-B925-42C7-A722-70814678B5D2}" presName="Name21" presStyleCnt="0"/>
      <dgm:spPr/>
      <dgm:t>
        <a:bodyPr/>
        <a:lstStyle/>
        <a:p>
          <a:endParaRPr lang="en-GB"/>
        </a:p>
      </dgm:t>
    </dgm:pt>
    <dgm:pt modelId="{7F8818C3-8C97-4BB0-BB5A-F1E86100E88C}" type="pres">
      <dgm:prSet presAssocID="{55DC346C-B925-42C7-A722-70814678B5D2}" presName="level2Shape" presStyleLbl="node3" presStyleIdx="2" presStyleCnt="8" custScaleX="119567"/>
      <dgm:spPr/>
      <dgm:t>
        <a:bodyPr/>
        <a:lstStyle/>
        <a:p>
          <a:endParaRPr lang="en-GB"/>
        </a:p>
      </dgm:t>
    </dgm:pt>
    <dgm:pt modelId="{FA7B1B74-13B8-4435-8906-682347897820}" type="pres">
      <dgm:prSet presAssocID="{55DC346C-B925-42C7-A722-70814678B5D2}" presName="hierChild3" presStyleCnt="0"/>
      <dgm:spPr/>
      <dgm:t>
        <a:bodyPr/>
        <a:lstStyle/>
        <a:p>
          <a:endParaRPr lang="en-GB"/>
        </a:p>
      </dgm:t>
    </dgm:pt>
    <dgm:pt modelId="{BA3DFEE3-82C8-4032-8EDD-F858E6C52992}" type="pres">
      <dgm:prSet presAssocID="{372A7DB1-D09B-4E96-A049-CA00F0A67171}" presName="Name19" presStyleLbl="parChTrans1D3" presStyleIdx="3" presStyleCnt="8"/>
      <dgm:spPr/>
      <dgm:t>
        <a:bodyPr/>
        <a:lstStyle/>
        <a:p>
          <a:endParaRPr lang="en-GB"/>
        </a:p>
      </dgm:t>
    </dgm:pt>
    <dgm:pt modelId="{66E88078-31BD-4F2B-8C41-D04C4C5C4E5A}" type="pres">
      <dgm:prSet presAssocID="{0318326C-A859-4106-85A8-F762E833C8B3}" presName="Name21" presStyleCnt="0"/>
      <dgm:spPr/>
      <dgm:t>
        <a:bodyPr/>
        <a:lstStyle/>
        <a:p>
          <a:endParaRPr lang="en-GB"/>
        </a:p>
      </dgm:t>
    </dgm:pt>
    <dgm:pt modelId="{53D1A6AC-2DA3-41E9-86F1-6605A3179ABF}" type="pres">
      <dgm:prSet presAssocID="{0318326C-A859-4106-85A8-F762E833C8B3}" presName="level2Shape" presStyleLbl="node3" presStyleIdx="3" presStyleCnt="8" custScaleX="111698"/>
      <dgm:spPr/>
      <dgm:t>
        <a:bodyPr/>
        <a:lstStyle/>
        <a:p>
          <a:endParaRPr lang="en-GB"/>
        </a:p>
      </dgm:t>
    </dgm:pt>
    <dgm:pt modelId="{94AFBC86-743F-47BE-92D9-93B223E84D42}" type="pres">
      <dgm:prSet presAssocID="{0318326C-A859-4106-85A8-F762E833C8B3}" presName="hierChild3" presStyleCnt="0"/>
      <dgm:spPr/>
      <dgm:t>
        <a:bodyPr/>
        <a:lstStyle/>
        <a:p>
          <a:endParaRPr lang="en-GB"/>
        </a:p>
      </dgm:t>
    </dgm:pt>
    <dgm:pt modelId="{345E16BA-CFFE-4C7E-8449-746678C47AA4}" type="pres">
      <dgm:prSet presAssocID="{747C7F7D-FCD5-4DE3-84F4-085B3274B055}" presName="Name19" presStyleLbl="parChTrans1D2" presStyleIdx="2" presStyleCnt="5"/>
      <dgm:spPr/>
      <dgm:t>
        <a:bodyPr/>
        <a:lstStyle/>
        <a:p>
          <a:endParaRPr lang="en-GB"/>
        </a:p>
      </dgm:t>
    </dgm:pt>
    <dgm:pt modelId="{9D96D579-5CCA-41E8-8013-032EBF764D94}" type="pres">
      <dgm:prSet presAssocID="{14094B35-6AE4-467E-9EF5-2F0AF67596B1}" presName="Name21" presStyleCnt="0"/>
      <dgm:spPr/>
      <dgm:t>
        <a:bodyPr/>
        <a:lstStyle/>
        <a:p>
          <a:endParaRPr lang="en-GB"/>
        </a:p>
      </dgm:t>
    </dgm:pt>
    <dgm:pt modelId="{DA98F957-29D8-481B-96EE-4F3689FD8D8D}" type="pres">
      <dgm:prSet presAssocID="{14094B35-6AE4-467E-9EF5-2F0AF67596B1}" presName="level2Shape" presStyleLbl="node2" presStyleIdx="2" presStyleCnt="5"/>
      <dgm:spPr/>
      <dgm:t>
        <a:bodyPr/>
        <a:lstStyle/>
        <a:p>
          <a:endParaRPr lang="en-GB"/>
        </a:p>
      </dgm:t>
    </dgm:pt>
    <dgm:pt modelId="{3E8FDD03-1F19-496A-80EF-F7CE2F573AA3}" type="pres">
      <dgm:prSet presAssocID="{14094B35-6AE4-467E-9EF5-2F0AF67596B1}" presName="hierChild3" presStyleCnt="0"/>
      <dgm:spPr/>
      <dgm:t>
        <a:bodyPr/>
        <a:lstStyle/>
        <a:p>
          <a:endParaRPr lang="en-GB"/>
        </a:p>
      </dgm:t>
    </dgm:pt>
    <dgm:pt modelId="{C1E883C3-A699-4A74-8FAE-222410EEAEA3}" type="pres">
      <dgm:prSet presAssocID="{DBB2393A-061A-4F1E-801F-5048B8F2B7E8}" presName="Name19" presStyleLbl="parChTrans1D2" presStyleIdx="3" presStyleCnt="5"/>
      <dgm:spPr/>
      <dgm:t>
        <a:bodyPr/>
        <a:lstStyle/>
        <a:p>
          <a:endParaRPr lang="en-GB"/>
        </a:p>
      </dgm:t>
    </dgm:pt>
    <dgm:pt modelId="{05D8A183-2398-4751-9575-C51BB0D93E76}" type="pres">
      <dgm:prSet presAssocID="{4FC35E05-4C3C-4663-85D5-090A539F0871}" presName="Name21" presStyleCnt="0"/>
      <dgm:spPr/>
      <dgm:t>
        <a:bodyPr/>
        <a:lstStyle/>
        <a:p>
          <a:endParaRPr lang="en-GB"/>
        </a:p>
      </dgm:t>
    </dgm:pt>
    <dgm:pt modelId="{4E6AA498-3ACC-474A-9364-0F98F1ED91A1}" type="pres">
      <dgm:prSet presAssocID="{4FC35E05-4C3C-4663-85D5-090A539F0871}" presName="level2Shape" presStyleLbl="node2" presStyleIdx="3" presStyleCnt="5"/>
      <dgm:spPr/>
      <dgm:t>
        <a:bodyPr/>
        <a:lstStyle/>
        <a:p>
          <a:endParaRPr lang="en-GB"/>
        </a:p>
      </dgm:t>
    </dgm:pt>
    <dgm:pt modelId="{5E21C4E2-EA2F-42CD-BB85-E9694A1FD34F}" type="pres">
      <dgm:prSet presAssocID="{4FC35E05-4C3C-4663-85D5-090A539F0871}" presName="hierChild3" presStyleCnt="0"/>
      <dgm:spPr/>
      <dgm:t>
        <a:bodyPr/>
        <a:lstStyle/>
        <a:p>
          <a:endParaRPr lang="en-GB"/>
        </a:p>
      </dgm:t>
    </dgm:pt>
    <dgm:pt modelId="{FD74E84A-258C-41D7-B099-E7F20FC6FC19}" type="pres">
      <dgm:prSet presAssocID="{9768AA4E-9A1E-4AC9-AC51-42AACBA1FAB5}" presName="Name19" presStyleLbl="parChTrans1D3" presStyleIdx="4" presStyleCnt="8"/>
      <dgm:spPr/>
      <dgm:t>
        <a:bodyPr/>
        <a:lstStyle/>
        <a:p>
          <a:endParaRPr lang="en-GB"/>
        </a:p>
      </dgm:t>
    </dgm:pt>
    <dgm:pt modelId="{2D50BBD8-1F23-40B7-A543-268D814DD0AF}" type="pres">
      <dgm:prSet presAssocID="{54F1F2E3-6CDB-4894-9493-B7ACE9A981B0}" presName="Name21" presStyleCnt="0"/>
      <dgm:spPr/>
      <dgm:t>
        <a:bodyPr/>
        <a:lstStyle/>
        <a:p>
          <a:endParaRPr lang="en-GB"/>
        </a:p>
      </dgm:t>
    </dgm:pt>
    <dgm:pt modelId="{B7D6D832-9CD7-40F8-ADA4-0BFC70EAAEC8}" type="pres">
      <dgm:prSet presAssocID="{54F1F2E3-6CDB-4894-9493-B7ACE9A981B0}" presName="level2Shape" presStyleLbl="node3" presStyleIdx="4" presStyleCnt="8"/>
      <dgm:spPr/>
      <dgm:t>
        <a:bodyPr/>
        <a:lstStyle/>
        <a:p>
          <a:endParaRPr lang="en-GB"/>
        </a:p>
      </dgm:t>
    </dgm:pt>
    <dgm:pt modelId="{927B9749-7640-42D3-BE6F-8F1488FEAD6D}" type="pres">
      <dgm:prSet presAssocID="{54F1F2E3-6CDB-4894-9493-B7ACE9A981B0}" presName="hierChild3" presStyleCnt="0"/>
      <dgm:spPr/>
      <dgm:t>
        <a:bodyPr/>
        <a:lstStyle/>
        <a:p>
          <a:endParaRPr lang="en-GB"/>
        </a:p>
      </dgm:t>
    </dgm:pt>
    <dgm:pt modelId="{C83433C8-A570-4176-A69E-09ECDE2E82F7}" type="pres">
      <dgm:prSet presAssocID="{6ABCC336-EC9E-4E83-BF4F-200E4E273767}" presName="Name19" presStyleLbl="parChTrans1D3" presStyleIdx="5" presStyleCnt="8"/>
      <dgm:spPr/>
      <dgm:t>
        <a:bodyPr/>
        <a:lstStyle/>
        <a:p>
          <a:endParaRPr lang="en-GB"/>
        </a:p>
      </dgm:t>
    </dgm:pt>
    <dgm:pt modelId="{D331B4A8-4DDD-4A15-B00B-9FE5D8885D0E}" type="pres">
      <dgm:prSet presAssocID="{DAFFBA6F-39BE-4EBB-ADA6-41A56C147FBA}" presName="Name21" presStyleCnt="0"/>
      <dgm:spPr/>
      <dgm:t>
        <a:bodyPr/>
        <a:lstStyle/>
        <a:p>
          <a:endParaRPr lang="en-GB"/>
        </a:p>
      </dgm:t>
    </dgm:pt>
    <dgm:pt modelId="{6C5A05E1-F71E-426E-A435-04882A7F605C}" type="pres">
      <dgm:prSet presAssocID="{DAFFBA6F-39BE-4EBB-ADA6-41A56C147FBA}" presName="level2Shape" presStyleLbl="node3" presStyleIdx="5" presStyleCnt="8"/>
      <dgm:spPr/>
      <dgm:t>
        <a:bodyPr/>
        <a:lstStyle/>
        <a:p>
          <a:endParaRPr lang="en-GB"/>
        </a:p>
      </dgm:t>
    </dgm:pt>
    <dgm:pt modelId="{D4E1BAA4-AC89-4563-895A-9D07EF517BD6}" type="pres">
      <dgm:prSet presAssocID="{DAFFBA6F-39BE-4EBB-ADA6-41A56C147FBA}" presName="hierChild3" presStyleCnt="0"/>
      <dgm:spPr/>
      <dgm:t>
        <a:bodyPr/>
        <a:lstStyle/>
        <a:p>
          <a:endParaRPr lang="en-GB"/>
        </a:p>
      </dgm:t>
    </dgm:pt>
    <dgm:pt modelId="{5C0CFAFA-C800-4AFA-AD55-7A417474D133}" type="pres">
      <dgm:prSet presAssocID="{AC15D612-AE58-4FD6-82E3-DC7DE4459C2A}" presName="Name19" presStyleLbl="parChTrans1D2" presStyleIdx="4" presStyleCnt="5"/>
      <dgm:spPr/>
      <dgm:t>
        <a:bodyPr/>
        <a:lstStyle/>
        <a:p>
          <a:endParaRPr lang="en-GB"/>
        </a:p>
      </dgm:t>
    </dgm:pt>
    <dgm:pt modelId="{A4C7D7AC-AD37-47FA-92E8-87CD4340286B}" type="pres">
      <dgm:prSet presAssocID="{653ADA03-F787-41FA-BFB4-BC4F1DCF3B07}" presName="Name21" presStyleCnt="0"/>
      <dgm:spPr/>
      <dgm:t>
        <a:bodyPr/>
        <a:lstStyle/>
        <a:p>
          <a:endParaRPr lang="en-GB"/>
        </a:p>
      </dgm:t>
    </dgm:pt>
    <dgm:pt modelId="{B6EB08E5-C415-44C4-967A-F9FAD757D5BD}" type="pres">
      <dgm:prSet presAssocID="{653ADA03-F787-41FA-BFB4-BC4F1DCF3B07}" presName="level2Shape" presStyleLbl="node2" presStyleIdx="4" presStyleCnt="5"/>
      <dgm:spPr/>
      <dgm:t>
        <a:bodyPr/>
        <a:lstStyle/>
        <a:p>
          <a:endParaRPr lang="en-GB"/>
        </a:p>
      </dgm:t>
    </dgm:pt>
    <dgm:pt modelId="{7A5C4F49-62A0-4199-ADFC-CFFA83BB7F11}" type="pres">
      <dgm:prSet presAssocID="{653ADA03-F787-41FA-BFB4-BC4F1DCF3B07}" presName="hierChild3" presStyleCnt="0"/>
      <dgm:spPr/>
      <dgm:t>
        <a:bodyPr/>
        <a:lstStyle/>
        <a:p>
          <a:endParaRPr lang="en-GB"/>
        </a:p>
      </dgm:t>
    </dgm:pt>
    <dgm:pt modelId="{5B47D722-2B16-4673-B4BE-510EE0D15736}" type="pres">
      <dgm:prSet presAssocID="{923E95D8-C436-4731-A36D-7E829C00350E}" presName="Name19" presStyleLbl="parChTrans1D3" presStyleIdx="6" presStyleCnt="8"/>
      <dgm:spPr/>
      <dgm:t>
        <a:bodyPr/>
        <a:lstStyle/>
        <a:p>
          <a:endParaRPr lang="en-GB"/>
        </a:p>
      </dgm:t>
    </dgm:pt>
    <dgm:pt modelId="{B78B47F3-579A-439C-88A0-8120CAD3166C}" type="pres">
      <dgm:prSet presAssocID="{FCB87CB8-02D8-4B08-8B81-1E77D3B4C295}" presName="Name21" presStyleCnt="0"/>
      <dgm:spPr/>
      <dgm:t>
        <a:bodyPr/>
        <a:lstStyle/>
        <a:p>
          <a:endParaRPr lang="en-GB"/>
        </a:p>
      </dgm:t>
    </dgm:pt>
    <dgm:pt modelId="{EE16E64A-3A0A-4DDA-BA73-11B53AAE1AD8}" type="pres">
      <dgm:prSet presAssocID="{FCB87CB8-02D8-4B08-8B81-1E77D3B4C295}" presName="level2Shape" presStyleLbl="node3" presStyleIdx="6" presStyleCnt="8"/>
      <dgm:spPr/>
      <dgm:t>
        <a:bodyPr/>
        <a:lstStyle/>
        <a:p>
          <a:endParaRPr lang="en-GB"/>
        </a:p>
      </dgm:t>
    </dgm:pt>
    <dgm:pt modelId="{32B60B2B-38B5-4B83-A01C-8EBFFF52A0BE}" type="pres">
      <dgm:prSet presAssocID="{FCB87CB8-02D8-4B08-8B81-1E77D3B4C295}" presName="hierChild3" presStyleCnt="0"/>
      <dgm:spPr/>
      <dgm:t>
        <a:bodyPr/>
        <a:lstStyle/>
        <a:p>
          <a:endParaRPr lang="en-GB"/>
        </a:p>
      </dgm:t>
    </dgm:pt>
    <dgm:pt modelId="{5F6DFCB9-4492-4783-9A5A-1804A02A6C02}" type="pres">
      <dgm:prSet presAssocID="{6079BCE7-1F55-4649-96D5-B15F3957D5CE}" presName="Name19" presStyleLbl="parChTrans1D3" presStyleIdx="7" presStyleCnt="8"/>
      <dgm:spPr/>
      <dgm:t>
        <a:bodyPr/>
        <a:lstStyle/>
        <a:p>
          <a:endParaRPr lang="en-GB"/>
        </a:p>
      </dgm:t>
    </dgm:pt>
    <dgm:pt modelId="{E2876CD3-0080-4BFF-88B6-591D696CF871}" type="pres">
      <dgm:prSet presAssocID="{FBEEC2F0-1ECA-41B3-A5D1-D384D55D19DD}" presName="Name21" presStyleCnt="0"/>
      <dgm:spPr/>
      <dgm:t>
        <a:bodyPr/>
        <a:lstStyle/>
        <a:p>
          <a:endParaRPr lang="en-GB"/>
        </a:p>
      </dgm:t>
    </dgm:pt>
    <dgm:pt modelId="{333418D4-F6A1-441D-91A6-F8456FEB461D}" type="pres">
      <dgm:prSet presAssocID="{FBEEC2F0-1ECA-41B3-A5D1-D384D55D19DD}" presName="level2Shape" presStyleLbl="node3" presStyleIdx="7" presStyleCnt="8"/>
      <dgm:spPr/>
      <dgm:t>
        <a:bodyPr/>
        <a:lstStyle/>
        <a:p>
          <a:endParaRPr lang="en-GB"/>
        </a:p>
      </dgm:t>
    </dgm:pt>
    <dgm:pt modelId="{B33AF3FB-F3FE-4409-8C0E-83D6B7E01397}" type="pres">
      <dgm:prSet presAssocID="{FBEEC2F0-1ECA-41B3-A5D1-D384D55D19DD}" presName="hierChild3" presStyleCnt="0"/>
      <dgm:spPr/>
      <dgm:t>
        <a:bodyPr/>
        <a:lstStyle/>
        <a:p>
          <a:endParaRPr lang="en-GB"/>
        </a:p>
      </dgm:t>
    </dgm:pt>
    <dgm:pt modelId="{18F0C3B3-CB0C-4DEE-B939-6EF53F17CAF8}" type="pres">
      <dgm:prSet presAssocID="{279FFCF6-046A-468F-BF8D-64D310532D22}" presName="bgShapesFlow" presStyleCnt="0"/>
      <dgm:spPr/>
      <dgm:t>
        <a:bodyPr/>
        <a:lstStyle/>
        <a:p>
          <a:endParaRPr lang="en-GB"/>
        </a:p>
      </dgm:t>
    </dgm:pt>
  </dgm:ptLst>
  <dgm:cxnLst>
    <dgm:cxn modelId="{ACB1548B-AFF2-4628-800C-B206B5E101F7}" type="presOf" srcId="{51050C63-2D90-4F03-8481-9D5DBABF99C7}" destId="{2284AB9B-DB66-4663-BAB6-3B37B73665B6}" srcOrd="0" destOrd="0" presId="urn:microsoft.com/office/officeart/2005/8/layout/hierarchy6"/>
    <dgm:cxn modelId="{B2FE1D28-7444-401A-A87E-9219F5B857A1}" srcId="{845D149C-1554-4A2D-B0D7-A5E54ECF21B2}" destId="{14094B35-6AE4-467E-9EF5-2F0AF67596B1}" srcOrd="2" destOrd="0" parTransId="{747C7F7D-FCD5-4DE3-84F4-085B3274B055}" sibTransId="{E8B2154E-19B1-4F3E-A1A6-3C844EFAD04F}"/>
    <dgm:cxn modelId="{26378E84-99D0-4DB7-BE56-F3B521CBC69D}" type="presOf" srcId="{54F1F2E3-6CDB-4894-9493-B7ACE9A981B0}" destId="{B7D6D832-9CD7-40F8-ADA4-0BFC70EAAEC8}" srcOrd="0" destOrd="0" presId="urn:microsoft.com/office/officeart/2005/8/layout/hierarchy6"/>
    <dgm:cxn modelId="{3E144F85-AFCD-4193-8B6A-BC889B1B91BF}" type="presOf" srcId="{0318326C-A859-4106-85A8-F762E833C8B3}" destId="{53D1A6AC-2DA3-41E9-86F1-6605A3179ABF}" srcOrd="0" destOrd="0" presId="urn:microsoft.com/office/officeart/2005/8/layout/hierarchy6"/>
    <dgm:cxn modelId="{951FC002-9C06-488B-B048-C1F0C95A4001}" type="presOf" srcId="{279FFCF6-046A-468F-BF8D-64D310532D22}" destId="{839AB42A-1BD7-4C45-B12A-F18A2D5E95A3}" srcOrd="0" destOrd="0" presId="urn:microsoft.com/office/officeart/2005/8/layout/hierarchy6"/>
    <dgm:cxn modelId="{E1EE2167-7231-4C06-A62B-7C0B2BC00BEA}" srcId="{51050C63-2D90-4F03-8481-9D5DBABF99C7}" destId="{55DC346C-B925-42C7-A722-70814678B5D2}" srcOrd="2" destOrd="0" parTransId="{5999CD2C-02F7-4151-BA12-6605276B02E2}" sibTransId="{C7B27BAB-AE03-4D71-8220-CA1747E59AF7}"/>
    <dgm:cxn modelId="{F6BBE739-3053-4703-AD9E-2C5BC1DBB3A6}" srcId="{279FFCF6-046A-468F-BF8D-64D310532D22}" destId="{845D149C-1554-4A2D-B0D7-A5E54ECF21B2}" srcOrd="0" destOrd="0" parTransId="{B076CD08-95F1-4FF1-9725-435F1497F979}" sibTransId="{C56FCB3E-6028-4DC9-81F3-D067A5961B3A}"/>
    <dgm:cxn modelId="{B45A6F34-C1D2-4F25-8914-15AC8713B4A1}" srcId="{51050C63-2D90-4F03-8481-9D5DBABF99C7}" destId="{0318326C-A859-4106-85A8-F762E833C8B3}" srcOrd="3" destOrd="0" parTransId="{372A7DB1-D09B-4E96-A049-CA00F0A67171}" sibTransId="{C8DF85BC-905F-4D0D-B030-6AA48F8209B4}"/>
    <dgm:cxn modelId="{DA8E4428-95AB-473A-ACA9-90973BCCF418}" type="presOf" srcId="{CD45DCC3-D6C6-496E-8B41-AABD0E60E836}" destId="{96C01A9E-C2F3-4DA0-8BC6-B431C06D7F16}" srcOrd="0" destOrd="0" presId="urn:microsoft.com/office/officeart/2005/8/layout/hierarchy6"/>
    <dgm:cxn modelId="{08DA5D81-B4D1-4018-9D53-94F8C77EABE2}" type="presOf" srcId="{5999CD2C-02F7-4151-BA12-6605276B02E2}" destId="{E5E2E5C8-29E4-4FE8-A187-38FD39C7AC07}" srcOrd="0" destOrd="0" presId="urn:microsoft.com/office/officeart/2005/8/layout/hierarchy6"/>
    <dgm:cxn modelId="{74430210-E536-4BAB-A28F-6C84E0F04ED4}" type="presOf" srcId="{55DC346C-B925-42C7-A722-70814678B5D2}" destId="{7F8818C3-8C97-4BB0-BB5A-F1E86100E88C}" srcOrd="0" destOrd="0" presId="urn:microsoft.com/office/officeart/2005/8/layout/hierarchy6"/>
    <dgm:cxn modelId="{EBEC6312-B2F8-4D41-9806-85500B6B080D}" type="presOf" srcId="{747C7F7D-FCD5-4DE3-84F4-085B3274B055}" destId="{345E16BA-CFFE-4C7E-8449-746678C47AA4}" srcOrd="0" destOrd="0" presId="urn:microsoft.com/office/officeart/2005/8/layout/hierarchy6"/>
    <dgm:cxn modelId="{004BAE67-7AB6-4D12-8082-DCD78A163437}" type="presOf" srcId="{4FC35E05-4C3C-4663-85D5-090A539F0871}" destId="{4E6AA498-3ACC-474A-9364-0F98F1ED91A1}" srcOrd="0" destOrd="0" presId="urn:microsoft.com/office/officeart/2005/8/layout/hierarchy6"/>
    <dgm:cxn modelId="{5FAFD2C6-89F5-425C-8324-AF5B69801D5B}" type="presOf" srcId="{9768AA4E-9A1E-4AC9-AC51-42AACBA1FAB5}" destId="{FD74E84A-258C-41D7-B099-E7F20FC6FC19}" srcOrd="0" destOrd="0" presId="urn:microsoft.com/office/officeart/2005/8/layout/hierarchy6"/>
    <dgm:cxn modelId="{B4F4719A-9011-408B-9DC2-2294327D425A}" type="presOf" srcId="{1026AB08-8087-491A-97D8-90ADE5C68B3F}" destId="{8585B6AE-19B1-4949-A77A-95297D58DA07}" srcOrd="0" destOrd="0" presId="urn:microsoft.com/office/officeart/2005/8/layout/hierarchy6"/>
    <dgm:cxn modelId="{F9CB1C82-AE5D-4CF3-A760-05BB0A875B1F}" type="presOf" srcId="{DBB2393A-061A-4F1E-801F-5048B8F2B7E8}" destId="{C1E883C3-A699-4A74-8FAE-222410EEAEA3}" srcOrd="0" destOrd="0" presId="urn:microsoft.com/office/officeart/2005/8/layout/hierarchy6"/>
    <dgm:cxn modelId="{F552FC13-635C-4999-A3AB-FDA0B1F73C56}" srcId="{4FC35E05-4C3C-4663-85D5-090A539F0871}" destId="{54F1F2E3-6CDB-4894-9493-B7ACE9A981B0}" srcOrd="0" destOrd="0" parTransId="{9768AA4E-9A1E-4AC9-AC51-42AACBA1FAB5}" sibTransId="{75847CCA-6E9E-426F-AC86-8A9EC19170C4}"/>
    <dgm:cxn modelId="{2EF9E8E5-532D-4F6A-BB41-58DAB1474BD7}" srcId="{845D149C-1554-4A2D-B0D7-A5E54ECF21B2}" destId="{4FC35E05-4C3C-4663-85D5-090A539F0871}" srcOrd="3" destOrd="0" parTransId="{DBB2393A-061A-4F1E-801F-5048B8F2B7E8}" sibTransId="{7BCD03CC-D2E9-48D3-926C-E8E548450EF4}"/>
    <dgm:cxn modelId="{E69C2A53-33AF-47A3-8B98-30CD2FE46447}" srcId="{845D149C-1554-4A2D-B0D7-A5E54ECF21B2}" destId="{51050C63-2D90-4F03-8481-9D5DBABF99C7}" srcOrd="1" destOrd="0" parTransId="{39F4BD58-EE48-4043-8699-6BF14891BEB2}" sibTransId="{5327A117-42D5-4F47-AD9C-E64FFE74711E}"/>
    <dgm:cxn modelId="{E20C97DF-FBB7-4A49-A95E-74DFCE8A177A}" type="presOf" srcId="{923E95D8-C436-4731-A36D-7E829C00350E}" destId="{5B47D722-2B16-4673-B4BE-510EE0D15736}" srcOrd="0" destOrd="0" presId="urn:microsoft.com/office/officeart/2005/8/layout/hierarchy6"/>
    <dgm:cxn modelId="{98F39153-A58D-47F3-9C6E-9D4B76EAB72D}" type="presOf" srcId="{845D149C-1554-4A2D-B0D7-A5E54ECF21B2}" destId="{12D9A0DC-BFF3-4AC9-B698-F141E29AEE36}" srcOrd="0" destOrd="0" presId="urn:microsoft.com/office/officeart/2005/8/layout/hierarchy6"/>
    <dgm:cxn modelId="{96A90973-E39E-4040-80EB-84E2EFE26ABF}" type="presOf" srcId="{FBEEC2F0-1ECA-41B3-A5D1-D384D55D19DD}" destId="{333418D4-F6A1-441D-91A6-F8456FEB461D}" srcOrd="0" destOrd="0" presId="urn:microsoft.com/office/officeart/2005/8/layout/hierarchy6"/>
    <dgm:cxn modelId="{355ABFF9-EFC7-45C2-855A-247DDEFD9E1E}" type="presOf" srcId="{3BDB1AD8-4E8A-4E0A-A997-45F9AEF4F830}" destId="{D85C2BCB-0025-4147-8CC2-7B6784969D35}" srcOrd="0" destOrd="0" presId="urn:microsoft.com/office/officeart/2005/8/layout/hierarchy6"/>
    <dgm:cxn modelId="{CE1255E9-1FA4-4651-8C19-DE4A5DC89D78}" srcId="{51050C63-2D90-4F03-8481-9D5DBABF99C7}" destId="{CD45DCC3-D6C6-496E-8B41-AABD0E60E836}" srcOrd="0" destOrd="0" parTransId="{DA3C769E-83FB-44CF-A820-AA5B744F3289}" sibTransId="{D0C4E3D8-41C2-4B46-9BB0-07EF2BFC28A7}"/>
    <dgm:cxn modelId="{39512D79-858A-4369-BFBA-3BDC3C14AE46}" type="presOf" srcId="{FA5A3786-0D42-4120-AED0-E06B743DD300}" destId="{3A45914D-858D-4547-B4AA-AE09BD2A5ABA}" srcOrd="0" destOrd="0" presId="urn:microsoft.com/office/officeart/2005/8/layout/hierarchy6"/>
    <dgm:cxn modelId="{EF3188F5-D6B2-4120-B437-F948A2FD12A8}" srcId="{4FC35E05-4C3C-4663-85D5-090A539F0871}" destId="{DAFFBA6F-39BE-4EBB-ADA6-41A56C147FBA}" srcOrd="1" destOrd="0" parTransId="{6ABCC336-EC9E-4E83-BF4F-200E4E273767}" sibTransId="{E65C4C2A-8D1F-42D9-A5FD-ADB049FD613D}"/>
    <dgm:cxn modelId="{AD4FA5D4-C6BD-499C-B895-A5408AD54A7D}" type="presOf" srcId="{DAFFBA6F-39BE-4EBB-ADA6-41A56C147FBA}" destId="{6C5A05E1-F71E-426E-A435-04882A7F605C}" srcOrd="0" destOrd="0" presId="urn:microsoft.com/office/officeart/2005/8/layout/hierarchy6"/>
    <dgm:cxn modelId="{E929F6C8-28C8-44FB-B11C-E68FD4DD63DA}" srcId="{653ADA03-F787-41FA-BFB4-BC4F1DCF3B07}" destId="{FCB87CB8-02D8-4B08-8B81-1E77D3B4C295}" srcOrd="0" destOrd="0" parTransId="{923E95D8-C436-4731-A36D-7E829C00350E}" sibTransId="{F2EB14CD-0CCB-4391-A4A5-D962510EA800}"/>
    <dgm:cxn modelId="{830C9CF5-EABE-46CC-AA2B-A21ADAB47DEB}" type="presOf" srcId="{39F4BD58-EE48-4043-8699-6BF14891BEB2}" destId="{ABAF7C46-36C9-4CA2-82BA-7C0C5B9F18C7}" srcOrd="0" destOrd="0" presId="urn:microsoft.com/office/officeart/2005/8/layout/hierarchy6"/>
    <dgm:cxn modelId="{0139B716-005F-48DC-BDF9-C9E2428240DB}" type="presOf" srcId="{DA3C769E-83FB-44CF-A820-AA5B744F3289}" destId="{A0A5729F-F119-4EBC-A159-B3E0B68F139A}" srcOrd="0" destOrd="0" presId="urn:microsoft.com/office/officeart/2005/8/layout/hierarchy6"/>
    <dgm:cxn modelId="{A0AA069E-1DE8-406D-8BDC-F817686CA8A5}" type="presOf" srcId="{372A7DB1-D09B-4E96-A049-CA00F0A67171}" destId="{BA3DFEE3-82C8-4032-8EDD-F858E6C52992}" srcOrd="0" destOrd="0" presId="urn:microsoft.com/office/officeart/2005/8/layout/hierarchy6"/>
    <dgm:cxn modelId="{2E871546-F796-4301-8D73-F7B36CE8B0C0}" type="presOf" srcId="{6ABCC336-EC9E-4E83-BF4F-200E4E273767}" destId="{C83433C8-A570-4176-A69E-09ECDE2E82F7}" srcOrd="0" destOrd="0" presId="urn:microsoft.com/office/officeart/2005/8/layout/hierarchy6"/>
    <dgm:cxn modelId="{6B2E3E1F-1B53-4481-AD6F-0A1EBD7BA5BD}" type="presOf" srcId="{6079BCE7-1F55-4649-96D5-B15F3957D5CE}" destId="{5F6DFCB9-4492-4783-9A5A-1804A02A6C02}" srcOrd="0" destOrd="0" presId="urn:microsoft.com/office/officeart/2005/8/layout/hierarchy6"/>
    <dgm:cxn modelId="{28F4B3A0-829B-46D2-A13E-FCEFF1D7A5A7}" type="presOf" srcId="{FCB87CB8-02D8-4B08-8B81-1E77D3B4C295}" destId="{EE16E64A-3A0A-4DDA-BA73-11B53AAE1AD8}" srcOrd="0" destOrd="0" presId="urn:microsoft.com/office/officeart/2005/8/layout/hierarchy6"/>
    <dgm:cxn modelId="{FE9162A0-5C49-4B7B-81FF-D0FF91115A80}" type="presOf" srcId="{653ADA03-F787-41FA-BFB4-BC4F1DCF3B07}" destId="{B6EB08E5-C415-44C4-967A-F9FAD757D5BD}" srcOrd="0" destOrd="0" presId="urn:microsoft.com/office/officeart/2005/8/layout/hierarchy6"/>
    <dgm:cxn modelId="{9C4451A5-8714-401E-BF31-C30194E2D3D2}" srcId="{845D149C-1554-4A2D-B0D7-A5E54ECF21B2}" destId="{1026AB08-8087-491A-97D8-90ADE5C68B3F}" srcOrd="0" destOrd="0" parTransId="{3BDB1AD8-4E8A-4E0A-A997-45F9AEF4F830}" sibTransId="{598CBBDB-26CD-4570-B31F-F827FD620CB1}"/>
    <dgm:cxn modelId="{03A82D87-7BB2-4831-A4CB-C2D7F0B1C450}" srcId="{845D149C-1554-4A2D-B0D7-A5E54ECF21B2}" destId="{653ADA03-F787-41FA-BFB4-BC4F1DCF3B07}" srcOrd="4" destOrd="0" parTransId="{AC15D612-AE58-4FD6-82E3-DC7DE4459C2A}" sibTransId="{CFC3C8C3-0A9C-4DFE-B488-B850294FC385}"/>
    <dgm:cxn modelId="{EF233B06-745E-4839-92E5-32CD984BC013}" type="presOf" srcId="{AC15D612-AE58-4FD6-82E3-DC7DE4459C2A}" destId="{5C0CFAFA-C800-4AFA-AD55-7A417474D133}" srcOrd="0" destOrd="0" presId="urn:microsoft.com/office/officeart/2005/8/layout/hierarchy6"/>
    <dgm:cxn modelId="{D31B1482-874E-4758-A639-0DFEEF18B203}" srcId="{51050C63-2D90-4F03-8481-9D5DBABF99C7}" destId="{0BCCED37-60EF-4BCB-A1C6-1BCA5ADF6C9F}" srcOrd="1" destOrd="0" parTransId="{FA5A3786-0D42-4120-AED0-E06B743DD300}" sibTransId="{AFC9F12B-4294-4C32-9B66-0EA45EF93DCF}"/>
    <dgm:cxn modelId="{51E695BE-2DA3-48C5-BD85-49B042F7432F}" type="presOf" srcId="{0BCCED37-60EF-4BCB-A1C6-1BCA5ADF6C9F}" destId="{C2113B8C-3733-464C-9A46-DBB8AC5AE14B}" srcOrd="0" destOrd="0" presId="urn:microsoft.com/office/officeart/2005/8/layout/hierarchy6"/>
    <dgm:cxn modelId="{756CFA8E-746B-4263-9283-A6C3FFF7A464}" srcId="{653ADA03-F787-41FA-BFB4-BC4F1DCF3B07}" destId="{FBEEC2F0-1ECA-41B3-A5D1-D384D55D19DD}" srcOrd="1" destOrd="0" parTransId="{6079BCE7-1F55-4649-96D5-B15F3957D5CE}" sibTransId="{845018AF-D402-4AAD-A978-B65413053C0B}"/>
    <dgm:cxn modelId="{CB0332A0-25B5-4950-B896-AB3927145235}" type="presOf" srcId="{14094B35-6AE4-467E-9EF5-2F0AF67596B1}" destId="{DA98F957-29D8-481B-96EE-4F3689FD8D8D}" srcOrd="0" destOrd="0" presId="urn:microsoft.com/office/officeart/2005/8/layout/hierarchy6"/>
    <dgm:cxn modelId="{42C195B8-AA6E-4350-BAFB-0F103DAAC028}" type="presParOf" srcId="{839AB42A-1BD7-4C45-B12A-F18A2D5E95A3}" destId="{6B44DB8C-12B9-47ED-BD3C-871483B63F28}" srcOrd="0" destOrd="0" presId="urn:microsoft.com/office/officeart/2005/8/layout/hierarchy6"/>
    <dgm:cxn modelId="{8CE0C1E4-F021-43A7-9B3D-44A9CEF3923D}" type="presParOf" srcId="{6B44DB8C-12B9-47ED-BD3C-871483B63F28}" destId="{3615DBAF-8C76-435F-BC29-0A1C8E2C9689}" srcOrd="0" destOrd="0" presId="urn:microsoft.com/office/officeart/2005/8/layout/hierarchy6"/>
    <dgm:cxn modelId="{98C6BE26-2257-4488-8F8D-CC3E8A80181C}" type="presParOf" srcId="{3615DBAF-8C76-435F-BC29-0A1C8E2C9689}" destId="{50D99077-FBD2-4CF7-A862-6B739EE59979}" srcOrd="0" destOrd="0" presId="urn:microsoft.com/office/officeart/2005/8/layout/hierarchy6"/>
    <dgm:cxn modelId="{8D875C36-BC6C-4931-8035-CA6B7AB0E5D4}" type="presParOf" srcId="{50D99077-FBD2-4CF7-A862-6B739EE59979}" destId="{12D9A0DC-BFF3-4AC9-B698-F141E29AEE36}" srcOrd="0" destOrd="0" presId="urn:microsoft.com/office/officeart/2005/8/layout/hierarchy6"/>
    <dgm:cxn modelId="{1929A722-4C2A-4315-88EE-8232006AB06D}" type="presParOf" srcId="{50D99077-FBD2-4CF7-A862-6B739EE59979}" destId="{58B933BB-B783-492B-A844-5FAB7E39046B}" srcOrd="1" destOrd="0" presId="urn:microsoft.com/office/officeart/2005/8/layout/hierarchy6"/>
    <dgm:cxn modelId="{96BA6452-EE84-405E-9C02-6CABD4F0552D}" type="presParOf" srcId="{58B933BB-B783-492B-A844-5FAB7E39046B}" destId="{D85C2BCB-0025-4147-8CC2-7B6784969D35}" srcOrd="0" destOrd="0" presId="urn:microsoft.com/office/officeart/2005/8/layout/hierarchy6"/>
    <dgm:cxn modelId="{63D444A8-8BED-403B-BD62-8DF8E517FAAB}" type="presParOf" srcId="{58B933BB-B783-492B-A844-5FAB7E39046B}" destId="{2472313D-D96A-4E52-A6D3-ED77E6113424}" srcOrd="1" destOrd="0" presId="urn:microsoft.com/office/officeart/2005/8/layout/hierarchy6"/>
    <dgm:cxn modelId="{5CE6C39A-8EA0-458A-A28F-4CE0B7845B94}" type="presParOf" srcId="{2472313D-D96A-4E52-A6D3-ED77E6113424}" destId="{8585B6AE-19B1-4949-A77A-95297D58DA07}" srcOrd="0" destOrd="0" presId="urn:microsoft.com/office/officeart/2005/8/layout/hierarchy6"/>
    <dgm:cxn modelId="{AD7E2608-54C2-4436-AE0D-ACCFE2C0ABF1}" type="presParOf" srcId="{2472313D-D96A-4E52-A6D3-ED77E6113424}" destId="{CB6C3260-931F-44A3-ABEC-8D359A4DB95E}" srcOrd="1" destOrd="0" presId="urn:microsoft.com/office/officeart/2005/8/layout/hierarchy6"/>
    <dgm:cxn modelId="{E9EBDDBF-B701-4FF3-AAEA-7F41AD434815}" type="presParOf" srcId="{58B933BB-B783-492B-A844-5FAB7E39046B}" destId="{ABAF7C46-36C9-4CA2-82BA-7C0C5B9F18C7}" srcOrd="2" destOrd="0" presId="urn:microsoft.com/office/officeart/2005/8/layout/hierarchy6"/>
    <dgm:cxn modelId="{DC54D6C7-0F5B-414C-8EAF-BC736D4A1B59}" type="presParOf" srcId="{58B933BB-B783-492B-A844-5FAB7E39046B}" destId="{C1202513-B92D-4A66-954B-FCBCFDCBFFBD}" srcOrd="3" destOrd="0" presId="urn:microsoft.com/office/officeart/2005/8/layout/hierarchy6"/>
    <dgm:cxn modelId="{02A91937-6CF1-4A40-9DBC-35221475B71B}" type="presParOf" srcId="{C1202513-B92D-4A66-954B-FCBCFDCBFFBD}" destId="{2284AB9B-DB66-4663-BAB6-3B37B73665B6}" srcOrd="0" destOrd="0" presId="urn:microsoft.com/office/officeart/2005/8/layout/hierarchy6"/>
    <dgm:cxn modelId="{0B83B0F0-F27A-4195-8F88-32F2A0191834}" type="presParOf" srcId="{C1202513-B92D-4A66-954B-FCBCFDCBFFBD}" destId="{270E3397-EEA3-4655-B514-305F78AD9AE9}" srcOrd="1" destOrd="0" presId="urn:microsoft.com/office/officeart/2005/8/layout/hierarchy6"/>
    <dgm:cxn modelId="{1BF0B18A-26B5-4C8C-A051-B85A5B36119F}" type="presParOf" srcId="{270E3397-EEA3-4655-B514-305F78AD9AE9}" destId="{A0A5729F-F119-4EBC-A159-B3E0B68F139A}" srcOrd="0" destOrd="0" presId="urn:microsoft.com/office/officeart/2005/8/layout/hierarchy6"/>
    <dgm:cxn modelId="{DFD764B2-2670-40CD-B66E-515542E2C0DA}" type="presParOf" srcId="{270E3397-EEA3-4655-B514-305F78AD9AE9}" destId="{6A829439-F927-4AC2-9035-97DEACBD8DF7}" srcOrd="1" destOrd="0" presId="urn:microsoft.com/office/officeart/2005/8/layout/hierarchy6"/>
    <dgm:cxn modelId="{AB5CEED0-96FA-4405-8A13-7272B74C035E}" type="presParOf" srcId="{6A829439-F927-4AC2-9035-97DEACBD8DF7}" destId="{96C01A9E-C2F3-4DA0-8BC6-B431C06D7F16}" srcOrd="0" destOrd="0" presId="urn:microsoft.com/office/officeart/2005/8/layout/hierarchy6"/>
    <dgm:cxn modelId="{9F44DF0A-2971-4B74-B2FF-DD935D863D1E}" type="presParOf" srcId="{6A829439-F927-4AC2-9035-97DEACBD8DF7}" destId="{036DC8E4-5552-408E-A059-7C2FCB92CAFD}" srcOrd="1" destOrd="0" presId="urn:microsoft.com/office/officeart/2005/8/layout/hierarchy6"/>
    <dgm:cxn modelId="{A27AB0F2-95B8-4765-B25F-CF474D312BBC}" type="presParOf" srcId="{270E3397-EEA3-4655-B514-305F78AD9AE9}" destId="{3A45914D-858D-4547-B4AA-AE09BD2A5ABA}" srcOrd="2" destOrd="0" presId="urn:microsoft.com/office/officeart/2005/8/layout/hierarchy6"/>
    <dgm:cxn modelId="{E32F7ACC-33CD-4B33-AC6B-8EC80BB946B6}" type="presParOf" srcId="{270E3397-EEA3-4655-B514-305F78AD9AE9}" destId="{D5CEE39A-D3A1-440C-99F8-2F5557E1DDE7}" srcOrd="3" destOrd="0" presId="urn:microsoft.com/office/officeart/2005/8/layout/hierarchy6"/>
    <dgm:cxn modelId="{2F4E57F3-A656-4030-A3D5-F02B08C726D3}" type="presParOf" srcId="{D5CEE39A-D3A1-440C-99F8-2F5557E1DDE7}" destId="{C2113B8C-3733-464C-9A46-DBB8AC5AE14B}" srcOrd="0" destOrd="0" presId="urn:microsoft.com/office/officeart/2005/8/layout/hierarchy6"/>
    <dgm:cxn modelId="{7F06AE30-C224-45C1-9663-EC66E9FA8C54}" type="presParOf" srcId="{D5CEE39A-D3A1-440C-99F8-2F5557E1DDE7}" destId="{516EAAFF-9916-4440-9060-6908A55936F2}" srcOrd="1" destOrd="0" presId="urn:microsoft.com/office/officeart/2005/8/layout/hierarchy6"/>
    <dgm:cxn modelId="{1CB361A3-52CF-40CE-8B4D-28BA88E760F1}" type="presParOf" srcId="{270E3397-EEA3-4655-B514-305F78AD9AE9}" destId="{E5E2E5C8-29E4-4FE8-A187-38FD39C7AC07}" srcOrd="4" destOrd="0" presId="urn:microsoft.com/office/officeart/2005/8/layout/hierarchy6"/>
    <dgm:cxn modelId="{50D5CD83-B259-457E-8F3B-CE2C31D5AF75}" type="presParOf" srcId="{270E3397-EEA3-4655-B514-305F78AD9AE9}" destId="{5F892E8D-DC77-4946-AFF1-69FF59BBA21D}" srcOrd="5" destOrd="0" presId="urn:microsoft.com/office/officeart/2005/8/layout/hierarchy6"/>
    <dgm:cxn modelId="{8D9B2E41-06DB-4AF8-8F9B-AE475BD4481F}" type="presParOf" srcId="{5F892E8D-DC77-4946-AFF1-69FF59BBA21D}" destId="{7F8818C3-8C97-4BB0-BB5A-F1E86100E88C}" srcOrd="0" destOrd="0" presId="urn:microsoft.com/office/officeart/2005/8/layout/hierarchy6"/>
    <dgm:cxn modelId="{AE526F36-8B52-41AB-B167-75F7A8372200}" type="presParOf" srcId="{5F892E8D-DC77-4946-AFF1-69FF59BBA21D}" destId="{FA7B1B74-13B8-4435-8906-682347897820}" srcOrd="1" destOrd="0" presId="urn:microsoft.com/office/officeart/2005/8/layout/hierarchy6"/>
    <dgm:cxn modelId="{3389B816-1309-4830-8FAF-8DDF64DF1561}" type="presParOf" srcId="{270E3397-EEA3-4655-B514-305F78AD9AE9}" destId="{BA3DFEE3-82C8-4032-8EDD-F858E6C52992}" srcOrd="6" destOrd="0" presId="urn:microsoft.com/office/officeart/2005/8/layout/hierarchy6"/>
    <dgm:cxn modelId="{7E3D7DD0-1BF4-4926-A7FE-053739DEDDA3}" type="presParOf" srcId="{270E3397-EEA3-4655-B514-305F78AD9AE9}" destId="{66E88078-31BD-4F2B-8C41-D04C4C5C4E5A}" srcOrd="7" destOrd="0" presId="urn:microsoft.com/office/officeart/2005/8/layout/hierarchy6"/>
    <dgm:cxn modelId="{EFD6F05A-2F0A-42AD-BCB0-57C536D4FE9A}" type="presParOf" srcId="{66E88078-31BD-4F2B-8C41-D04C4C5C4E5A}" destId="{53D1A6AC-2DA3-41E9-86F1-6605A3179ABF}" srcOrd="0" destOrd="0" presId="urn:microsoft.com/office/officeart/2005/8/layout/hierarchy6"/>
    <dgm:cxn modelId="{02302541-5FCB-4FB7-B076-70A0C466E8C1}" type="presParOf" srcId="{66E88078-31BD-4F2B-8C41-D04C4C5C4E5A}" destId="{94AFBC86-743F-47BE-92D9-93B223E84D42}" srcOrd="1" destOrd="0" presId="urn:microsoft.com/office/officeart/2005/8/layout/hierarchy6"/>
    <dgm:cxn modelId="{661BE04D-4756-4DD9-A8C1-62590B67964A}" type="presParOf" srcId="{58B933BB-B783-492B-A844-5FAB7E39046B}" destId="{345E16BA-CFFE-4C7E-8449-746678C47AA4}" srcOrd="4" destOrd="0" presId="urn:microsoft.com/office/officeart/2005/8/layout/hierarchy6"/>
    <dgm:cxn modelId="{FC4D7919-D124-438E-A0EB-9FB60856C29D}" type="presParOf" srcId="{58B933BB-B783-492B-A844-5FAB7E39046B}" destId="{9D96D579-5CCA-41E8-8013-032EBF764D94}" srcOrd="5" destOrd="0" presId="urn:microsoft.com/office/officeart/2005/8/layout/hierarchy6"/>
    <dgm:cxn modelId="{82445B14-955C-4333-B447-B98EB4E7D205}" type="presParOf" srcId="{9D96D579-5CCA-41E8-8013-032EBF764D94}" destId="{DA98F957-29D8-481B-96EE-4F3689FD8D8D}" srcOrd="0" destOrd="0" presId="urn:microsoft.com/office/officeart/2005/8/layout/hierarchy6"/>
    <dgm:cxn modelId="{021583B2-3992-4D0D-8DDF-CC1C65D7F8AD}" type="presParOf" srcId="{9D96D579-5CCA-41E8-8013-032EBF764D94}" destId="{3E8FDD03-1F19-496A-80EF-F7CE2F573AA3}" srcOrd="1" destOrd="0" presId="urn:microsoft.com/office/officeart/2005/8/layout/hierarchy6"/>
    <dgm:cxn modelId="{E7C96BDE-4D6A-4B22-BCE8-88CEBE9D8C92}" type="presParOf" srcId="{58B933BB-B783-492B-A844-5FAB7E39046B}" destId="{C1E883C3-A699-4A74-8FAE-222410EEAEA3}" srcOrd="6" destOrd="0" presId="urn:microsoft.com/office/officeart/2005/8/layout/hierarchy6"/>
    <dgm:cxn modelId="{15350279-0F8E-4EB3-B1C9-73F49C9390E8}" type="presParOf" srcId="{58B933BB-B783-492B-A844-5FAB7E39046B}" destId="{05D8A183-2398-4751-9575-C51BB0D93E76}" srcOrd="7" destOrd="0" presId="urn:microsoft.com/office/officeart/2005/8/layout/hierarchy6"/>
    <dgm:cxn modelId="{FA9B04D4-FC83-4747-AD35-A8DF42C81189}" type="presParOf" srcId="{05D8A183-2398-4751-9575-C51BB0D93E76}" destId="{4E6AA498-3ACC-474A-9364-0F98F1ED91A1}" srcOrd="0" destOrd="0" presId="urn:microsoft.com/office/officeart/2005/8/layout/hierarchy6"/>
    <dgm:cxn modelId="{68C7AFA1-84B1-4292-8209-2C60164498B1}" type="presParOf" srcId="{05D8A183-2398-4751-9575-C51BB0D93E76}" destId="{5E21C4E2-EA2F-42CD-BB85-E9694A1FD34F}" srcOrd="1" destOrd="0" presId="urn:microsoft.com/office/officeart/2005/8/layout/hierarchy6"/>
    <dgm:cxn modelId="{C154A2C9-2428-41FF-8552-123D07D7F2AF}" type="presParOf" srcId="{5E21C4E2-EA2F-42CD-BB85-E9694A1FD34F}" destId="{FD74E84A-258C-41D7-B099-E7F20FC6FC19}" srcOrd="0" destOrd="0" presId="urn:microsoft.com/office/officeart/2005/8/layout/hierarchy6"/>
    <dgm:cxn modelId="{245A11F4-FE19-4368-A5DA-F27349E34647}" type="presParOf" srcId="{5E21C4E2-EA2F-42CD-BB85-E9694A1FD34F}" destId="{2D50BBD8-1F23-40B7-A543-268D814DD0AF}" srcOrd="1" destOrd="0" presId="urn:microsoft.com/office/officeart/2005/8/layout/hierarchy6"/>
    <dgm:cxn modelId="{6C26E6A6-7345-4956-87D9-0403268CDD03}" type="presParOf" srcId="{2D50BBD8-1F23-40B7-A543-268D814DD0AF}" destId="{B7D6D832-9CD7-40F8-ADA4-0BFC70EAAEC8}" srcOrd="0" destOrd="0" presId="urn:microsoft.com/office/officeart/2005/8/layout/hierarchy6"/>
    <dgm:cxn modelId="{EF01580D-8D36-4FD3-AD16-73AFE0306960}" type="presParOf" srcId="{2D50BBD8-1F23-40B7-A543-268D814DD0AF}" destId="{927B9749-7640-42D3-BE6F-8F1488FEAD6D}" srcOrd="1" destOrd="0" presId="urn:microsoft.com/office/officeart/2005/8/layout/hierarchy6"/>
    <dgm:cxn modelId="{82C909AB-1A51-49C0-A299-9A64792F9CA1}" type="presParOf" srcId="{5E21C4E2-EA2F-42CD-BB85-E9694A1FD34F}" destId="{C83433C8-A570-4176-A69E-09ECDE2E82F7}" srcOrd="2" destOrd="0" presId="urn:microsoft.com/office/officeart/2005/8/layout/hierarchy6"/>
    <dgm:cxn modelId="{4AF945D7-9AB5-4013-9C6B-75A2FFBDFCFB}" type="presParOf" srcId="{5E21C4E2-EA2F-42CD-BB85-E9694A1FD34F}" destId="{D331B4A8-4DDD-4A15-B00B-9FE5D8885D0E}" srcOrd="3" destOrd="0" presId="urn:microsoft.com/office/officeart/2005/8/layout/hierarchy6"/>
    <dgm:cxn modelId="{A7D0BE11-E2FC-4F6B-B9D3-03F181020355}" type="presParOf" srcId="{D331B4A8-4DDD-4A15-B00B-9FE5D8885D0E}" destId="{6C5A05E1-F71E-426E-A435-04882A7F605C}" srcOrd="0" destOrd="0" presId="urn:microsoft.com/office/officeart/2005/8/layout/hierarchy6"/>
    <dgm:cxn modelId="{BC3785E8-CAB2-42EC-9147-F9C5D394703F}" type="presParOf" srcId="{D331B4A8-4DDD-4A15-B00B-9FE5D8885D0E}" destId="{D4E1BAA4-AC89-4563-895A-9D07EF517BD6}" srcOrd="1" destOrd="0" presId="urn:microsoft.com/office/officeart/2005/8/layout/hierarchy6"/>
    <dgm:cxn modelId="{2202AE5C-5964-4138-B0F1-4D1364AC6DF0}" type="presParOf" srcId="{58B933BB-B783-492B-A844-5FAB7E39046B}" destId="{5C0CFAFA-C800-4AFA-AD55-7A417474D133}" srcOrd="8" destOrd="0" presId="urn:microsoft.com/office/officeart/2005/8/layout/hierarchy6"/>
    <dgm:cxn modelId="{769A439D-CE98-4879-9C23-803B5DC52543}" type="presParOf" srcId="{58B933BB-B783-492B-A844-5FAB7E39046B}" destId="{A4C7D7AC-AD37-47FA-92E8-87CD4340286B}" srcOrd="9" destOrd="0" presId="urn:microsoft.com/office/officeart/2005/8/layout/hierarchy6"/>
    <dgm:cxn modelId="{3C6D9F45-8C35-40EB-B9CC-ABF8FE76D665}" type="presParOf" srcId="{A4C7D7AC-AD37-47FA-92E8-87CD4340286B}" destId="{B6EB08E5-C415-44C4-967A-F9FAD757D5BD}" srcOrd="0" destOrd="0" presId="urn:microsoft.com/office/officeart/2005/8/layout/hierarchy6"/>
    <dgm:cxn modelId="{311178D0-54DD-4947-A5F7-6947D6B49A09}" type="presParOf" srcId="{A4C7D7AC-AD37-47FA-92E8-87CD4340286B}" destId="{7A5C4F49-62A0-4199-ADFC-CFFA83BB7F11}" srcOrd="1" destOrd="0" presId="urn:microsoft.com/office/officeart/2005/8/layout/hierarchy6"/>
    <dgm:cxn modelId="{D2E9816E-A349-4CA3-BEC0-C24746DCB701}" type="presParOf" srcId="{7A5C4F49-62A0-4199-ADFC-CFFA83BB7F11}" destId="{5B47D722-2B16-4673-B4BE-510EE0D15736}" srcOrd="0" destOrd="0" presId="urn:microsoft.com/office/officeart/2005/8/layout/hierarchy6"/>
    <dgm:cxn modelId="{2114A44B-DFB6-4A26-8607-536D49C6019A}" type="presParOf" srcId="{7A5C4F49-62A0-4199-ADFC-CFFA83BB7F11}" destId="{B78B47F3-579A-439C-88A0-8120CAD3166C}" srcOrd="1" destOrd="0" presId="urn:microsoft.com/office/officeart/2005/8/layout/hierarchy6"/>
    <dgm:cxn modelId="{C1C31C6D-BA67-424D-B7D9-980533CD2BEF}" type="presParOf" srcId="{B78B47F3-579A-439C-88A0-8120CAD3166C}" destId="{EE16E64A-3A0A-4DDA-BA73-11B53AAE1AD8}" srcOrd="0" destOrd="0" presId="urn:microsoft.com/office/officeart/2005/8/layout/hierarchy6"/>
    <dgm:cxn modelId="{D423BC9A-FFF2-40EA-9606-C783AB8B1644}" type="presParOf" srcId="{B78B47F3-579A-439C-88A0-8120CAD3166C}" destId="{32B60B2B-38B5-4B83-A01C-8EBFFF52A0BE}" srcOrd="1" destOrd="0" presId="urn:microsoft.com/office/officeart/2005/8/layout/hierarchy6"/>
    <dgm:cxn modelId="{2F05BCF7-85E4-4B84-804A-CFFFD16894A2}" type="presParOf" srcId="{7A5C4F49-62A0-4199-ADFC-CFFA83BB7F11}" destId="{5F6DFCB9-4492-4783-9A5A-1804A02A6C02}" srcOrd="2" destOrd="0" presId="urn:microsoft.com/office/officeart/2005/8/layout/hierarchy6"/>
    <dgm:cxn modelId="{AF078D25-CE2E-49ED-9AAE-1AA4BD9AA9BE}" type="presParOf" srcId="{7A5C4F49-62A0-4199-ADFC-CFFA83BB7F11}" destId="{E2876CD3-0080-4BFF-88B6-591D696CF871}" srcOrd="3" destOrd="0" presId="urn:microsoft.com/office/officeart/2005/8/layout/hierarchy6"/>
    <dgm:cxn modelId="{3F6BFEEC-FE9B-4823-919E-8BD42FC2BB53}" type="presParOf" srcId="{E2876CD3-0080-4BFF-88B6-591D696CF871}" destId="{333418D4-F6A1-441D-91A6-F8456FEB461D}" srcOrd="0" destOrd="0" presId="urn:microsoft.com/office/officeart/2005/8/layout/hierarchy6"/>
    <dgm:cxn modelId="{269E6C2F-5061-4E16-9E0B-E18B3E369ADB}" type="presParOf" srcId="{E2876CD3-0080-4BFF-88B6-591D696CF871}" destId="{B33AF3FB-F3FE-4409-8C0E-83D6B7E01397}" srcOrd="1" destOrd="0" presId="urn:microsoft.com/office/officeart/2005/8/layout/hierarchy6"/>
    <dgm:cxn modelId="{C7AD35C4-CBC0-427D-8E71-EDBBEFA1CED4}" type="presParOf" srcId="{839AB42A-1BD7-4C45-B12A-F18A2D5E95A3}" destId="{18F0C3B3-CB0C-4DEE-B939-6EF53F17CAF8}" srcOrd="1" destOrd="0" presId="urn:microsoft.com/office/officeart/2005/8/layout/hierarchy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6286E92-24AF-4F3A-89BF-564E4D5CDC26}" type="doc">
      <dgm:prSet loTypeId="urn:microsoft.com/office/officeart/2005/8/layout/hList1" loCatId="list" qsTypeId="urn:microsoft.com/office/officeart/2005/8/quickstyle/3d1" qsCatId="3D" csTypeId="urn:microsoft.com/office/officeart/2005/8/colors/colorful4" csCatId="colorful" phldr="1"/>
      <dgm:spPr/>
      <dgm:t>
        <a:bodyPr/>
        <a:lstStyle/>
        <a:p>
          <a:endParaRPr lang="en-GB"/>
        </a:p>
      </dgm:t>
    </dgm:pt>
    <dgm:pt modelId="{0E938DA3-B886-4975-91A2-1B340A2CB810}">
      <dgm:prSet/>
      <dgm:spPr/>
      <dgm:t>
        <a:bodyPr/>
        <a:lstStyle/>
        <a:p>
          <a:pPr rtl="0"/>
          <a:r>
            <a:rPr lang="en-GB" dirty="0" smtClean="0"/>
            <a:t>Mentioned in this talk</a:t>
          </a:r>
          <a:endParaRPr lang="en-GB" dirty="0"/>
        </a:p>
      </dgm:t>
    </dgm:pt>
    <dgm:pt modelId="{70430F01-DECA-4A1B-B817-B241D5FCC0A2}" type="parTrans" cxnId="{7106B1DD-4D82-4384-9513-5C1C5ECAC915}">
      <dgm:prSet/>
      <dgm:spPr/>
      <dgm:t>
        <a:bodyPr/>
        <a:lstStyle/>
        <a:p>
          <a:endParaRPr lang="en-GB"/>
        </a:p>
      </dgm:t>
    </dgm:pt>
    <dgm:pt modelId="{893FE256-9F24-4914-AB15-7D4F81E9F276}" type="sibTrans" cxnId="{7106B1DD-4D82-4384-9513-5C1C5ECAC915}">
      <dgm:prSet/>
      <dgm:spPr/>
      <dgm:t>
        <a:bodyPr/>
        <a:lstStyle/>
        <a:p>
          <a:endParaRPr lang="en-GB"/>
        </a:p>
      </dgm:t>
    </dgm:pt>
    <dgm:pt modelId="{A9774B85-92A7-4583-A5F1-A6AAAAA75F31}">
      <dgm:prSet/>
      <dgm:spPr/>
      <dgm:t>
        <a:bodyPr/>
        <a:lstStyle/>
        <a:p>
          <a:pPr rtl="0"/>
          <a:r>
            <a:rPr lang="en-GB" dirty="0" smtClean="0"/>
            <a:t>Adaptive Game AI</a:t>
          </a:r>
          <a:endParaRPr lang="en-GB" dirty="0"/>
        </a:p>
      </dgm:t>
    </dgm:pt>
    <dgm:pt modelId="{542227FB-4E63-43B3-B624-3AAAE937FB0B}" type="parTrans" cxnId="{7B9C5312-4DB9-4000-89B9-48533CE84FDE}">
      <dgm:prSet/>
      <dgm:spPr/>
      <dgm:t>
        <a:bodyPr/>
        <a:lstStyle/>
        <a:p>
          <a:endParaRPr lang="en-GB"/>
        </a:p>
      </dgm:t>
    </dgm:pt>
    <dgm:pt modelId="{5D81CE80-8663-48CD-8B6C-3DD30768737D}" type="sibTrans" cxnId="{7B9C5312-4DB9-4000-89B9-48533CE84FDE}">
      <dgm:prSet/>
      <dgm:spPr/>
      <dgm:t>
        <a:bodyPr/>
        <a:lstStyle/>
        <a:p>
          <a:endParaRPr lang="en-GB"/>
        </a:p>
      </dgm:t>
    </dgm:pt>
    <dgm:pt modelId="{9CFC4199-59AB-4B84-9501-C635D8980211}">
      <dgm:prSet/>
      <dgm:spPr/>
      <dgm:t>
        <a:bodyPr/>
        <a:lstStyle/>
        <a:p>
          <a:pPr rtl="0"/>
          <a:r>
            <a:rPr lang="en-GB" dirty="0" smtClean="0"/>
            <a:t>Online Gaming Interactions</a:t>
          </a:r>
          <a:endParaRPr lang="en-GB" dirty="0"/>
        </a:p>
      </dgm:t>
    </dgm:pt>
    <dgm:pt modelId="{B87F480E-5BC3-4852-A710-055CCCEC98BD}" type="parTrans" cxnId="{D4649294-7779-4231-BEA6-1DFD1A5ABB37}">
      <dgm:prSet/>
      <dgm:spPr/>
      <dgm:t>
        <a:bodyPr/>
        <a:lstStyle/>
        <a:p>
          <a:endParaRPr lang="en-GB"/>
        </a:p>
      </dgm:t>
    </dgm:pt>
    <dgm:pt modelId="{F47762CA-ABF0-41C1-8E91-6F7F855F01F3}" type="sibTrans" cxnId="{D4649294-7779-4231-BEA6-1DFD1A5ABB37}">
      <dgm:prSet/>
      <dgm:spPr/>
      <dgm:t>
        <a:bodyPr/>
        <a:lstStyle/>
        <a:p>
          <a:endParaRPr lang="en-GB"/>
        </a:p>
      </dgm:t>
    </dgm:pt>
    <dgm:pt modelId="{60FFF870-0C25-4473-8D71-29CB6E964C9C}">
      <dgm:prSet/>
      <dgm:spPr/>
      <dgm:t>
        <a:bodyPr/>
        <a:lstStyle/>
        <a:p>
          <a:pPr rtl="0"/>
          <a:r>
            <a:rPr lang="en-GB" dirty="0" smtClean="0"/>
            <a:t>Not mentioned in this talk</a:t>
          </a:r>
          <a:endParaRPr lang="en-GB" dirty="0"/>
        </a:p>
      </dgm:t>
    </dgm:pt>
    <dgm:pt modelId="{71948972-CFAB-4DB0-845D-7A7D461F76AE}" type="parTrans" cxnId="{345C3686-FB8F-4837-A062-1BBCA5DCD82E}">
      <dgm:prSet/>
      <dgm:spPr/>
      <dgm:t>
        <a:bodyPr/>
        <a:lstStyle/>
        <a:p>
          <a:endParaRPr lang="en-GB"/>
        </a:p>
      </dgm:t>
    </dgm:pt>
    <dgm:pt modelId="{01961621-27AF-4269-AA0A-5927E176EEEF}" type="sibTrans" cxnId="{345C3686-FB8F-4837-A062-1BBCA5DCD82E}">
      <dgm:prSet/>
      <dgm:spPr/>
      <dgm:t>
        <a:bodyPr/>
        <a:lstStyle/>
        <a:p>
          <a:endParaRPr lang="en-GB"/>
        </a:p>
      </dgm:t>
    </dgm:pt>
    <dgm:pt modelId="{1B469CE9-2D16-4C78-8A8E-BB0FB00823BD}">
      <dgm:prSet/>
      <dgm:spPr/>
      <dgm:t>
        <a:bodyPr/>
        <a:lstStyle/>
        <a:p>
          <a:pPr rtl="0"/>
          <a:r>
            <a:rPr lang="en-GB" dirty="0" smtClean="0"/>
            <a:t>Dialogue Generation</a:t>
          </a:r>
          <a:endParaRPr lang="en-GB" dirty="0"/>
        </a:p>
      </dgm:t>
    </dgm:pt>
    <dgm:pt modelId="{BFA90E68-54D6-485D-B7AC-3428BE4B52B5}" type="parTrans" cxnId="{57975078-5583-423C-9A1C-0CC24775AA4C}">
      <dgm:prSet/>
      <dgm:spPr/>
      <dgm:t>
        <a:bodyPr/>
        <a:lstStyle/>
        <a:p>
          <a:endParaRPr lang="en-GB"/>
        </a:p>
      </dgm:t>
    </dgm:pt>
    <dgm:pt modelId="{B61D4C83-0F4C-477C-80CD-A48623B00E70}" type="sibTrans" cxnId="{57975078-5583-423C-9A1C-0CC24775AA4C}">
      <dgm:prSet/>
      <dgm:spPr/>
      <dgm:t>
        <a:bodyPr/>
        <a:lstStyle/>
        <a:p>
          <a:endParaRPr lang="en-GB"/>
        </a:p>
      </dgm:t>
    </dgm:pt>
    <dgm:pt modelId="{2D33E033-A5B3-4A0F-9201-F3439623C1C6}">
      <dgm:prSet/>
      <dgm:spPr/>
      <dgm:t>
        <a:bodyPr/>
        <a:lstStyle/>
        <a:p>
          <a:pPr rtl="0"/>
          <a:r>
            <a:rPr lang="en-GB" dirty="0" smtClean="0"/>
            <a:t>Computer Vision</a:t>
          </a:r>
          <a:endParaRPr lang="en-GB" dirty="0"/>
        </a:p>
      </dgm:t>
    </dgm:pt>
    <dgm:pt modelId="{CE97CC1C-592D-4E04-B423-14466A417C42}" type="parTrans" cxnId="{CD0F3E8F-58B7-41C6-8660-BF84D87D6381}">
      <dgm:prSet/>
      <dgm:spPr/>
      <dgm:t>
        <a:bodyPr/>
        <a:lstStyle/>
        <a:p>
          <a:endParaRPr lang="en-GB"/>
        </a:p>
      </dgm:t>
    </dgm:pt>
    <dgm:pt modelId="{50D70BE9-C727-4BEA-8FE7-1ED57DB5B2B1}" type="sibTrans" cxnId="{CD0F3E8F-58B7-41C6-8660-BF84D87D6381}">
      <dgm:prSet/>
      <dgm:spPr/>
      <dgm:t>
        <a:bodyPr/>
        <a:lstStyle/>
        <a:p>
          <a:endParaRPr lang="en-GB"/>
        </a:p>
      </dgm:t>
    </dgm:pt>
    <dgm:pt modelId="{8FF9C0B3-1FCC-4B50-B0FF-FD94233D692C}">
      <dgm:prSet/>
      <dgm:spPr/>
      <dgm:t>
        <a:bodyPr/>
        <a:lstStyle/>
        <a:p>
          <a:pPr rtl="0"/>
          <a:r>
            <a:rPr lang="en-GB" dirty="0" err="1" smtClean="0"/>
            <a:t>Pathfinding</a:t>
          </a:r>
          <a:r>
            <a:rPr lang="en-GB" dirty="0" smtClean="0"/>
            <a:t> &amp; Planning</a:t>
          </a:r>
          <a:endParaRPr lang="en-GB" dirty="0"/>
        </a:p>
      </dgm:t>
    </dgm:pt>
    <dgm:pt modelId="{155D2D66-979D-4E7B-8A3A-14FF757AA4E6}" type="parTrans" cxnId="{2E482E05-A086-4802-AE59-B457204CEDAF}">
      <dgm:prSet/>
      <dgm:spPr/>
    </dgm:pt>
    <dgm:pt modelId="{EA6FC306-5CE8-4669-8049-1D9E7FCBE879}" type="sibTrans" cxnId="{2E482E05-A086-4802-AE59-B457204CEDAF}">
      <dgm:prSet/>
      <dgm:spPr/>
    </dgm:pt>
    <dgm:pt modelId="{2F7C498F-FBC5-4AA8-825B-23E0876857F3}">
      <dgm:prSet/>
      <dgm:spPr/>
      <dgm:t>
        <a:bodyPr/>
        <a:lstStyle/>
        <a:p>
          <a:pPr rtl="0"/>
          <a:r>
            <a:rPr lang="en-GB" dirty="0" smtClean="0"/>
            <a:t>New Game Genres</a:t>
          </a:r>
          <a:endParaRPr lang="en-GB" dirty="0"/>
        </a:p>
      </dgm:t>
    </dgm:pt>
    <dgm:pt modelId="{37AB9DB6-E943-4B4A-93ED-386967426793}" type="parTrans" cxnId="{E618DEC1-50E6-4528-A09A-581BA1792FFD}">
      <dgm:prSet/>
      <dgm:spPr/>
    </dgm:pt>
    <dgm:pt modelId="{AE248327-27C6-4AB7-A18F-D999DB075810}" type="sibTrans" cxnId="{E618DEC1-50E6-4528-A09A-581BA1792FFD}">
      <dgm:prSet/>
      <dgm:spPr/>
    </dgm:pt>
    <dgm:pt modelId="{0ABF64FE-711A-443E-82C1-A776132A84E4}">
      <dgm:prSet/>
      <dgm:spPr/>
      <dgm:t>
        <a:bodyPr/>
        <a:lstStyle/>
        <a:p>
          <a:pPr rtl="0"/>
          <a:r>
            <a:rPr lang="en-GB" dirty="0" smtClean="0"/>
            <a:t>Adaptive Input Devices</a:t>
          </a:r>
          <a:endParaRPr lang="en-GB" dirty="0"/>
        </a:p>
      </dgm:t>
    </dgm:pt>
    <dgm:pt modelId="{7255B9F1-4C83-4F3A-B54F-8AB6E3748CEB}" type="parTrans" cxnId="{82DF4D1F-0E10-4B54-A4AB-566626580AC4}">
      <dgm:prSet/>
      <dgm:spPr/>
    </dgm:pt>
    <dgm:pt modelId="{C6ED2FCB-5A17-48C1-9DFD-DEE684EF3B6C}" type="sibTrans" cxnId="{82DF4D1F-0E10-4B54-A4AB-566626580AC4}">
      <dgm:prSet/>
      <dgm:spPr/>
    </dgm:pt>
    <dgm:pt modelId="{3F8E5E29-C7F1-4CAF-AF63-A09A269DDC9E}">
      <dgm:prSet/>
      <dgm:spPr/>
      <dgm:t>
        <a:bodyPr/>
        <a:lstStyle/>
        <a:p>
          <a:pPr rtl="0"/>
          <a:r>
            <a:rPr lang="en-GB" dirty="0" smtClean="0"/>
            <a:t>Realistic Physical Movement</a:t>
          </a:r>
          <a:endParaRPr lang="en-GB" dirty="0"/>
        </a:p>
      </dgm:t>
    </dgm:pt>
    <dgm:pt modelId="{850855F7-02B6-4C6C-BC4B-0B7C0A27CCCA}" type="parTrans" cxnId="{3147C013-0F64-45B7-9CF2-F77D0F06BE2F}">
      <dgm:prSet/>
      <dgm:spPr/>
    </dgm:pt>
    <dgm:pt modelId="{3C90C550-99A0-47A2-96D7-EE2C5096E3FF}" type="sibTrans" cxnId="{3147C013-0F64-45B7-9CF2-F77D0F06BE2F}">
      <dgm:prSet/>
      <dgm:spPr/>
    </dgm:pt>
    <dgm:pt modelId="{614D3502-5F64-4814-82F3-9DBB7CA044F5}" type="pres">
      <dgm:prSet presAssocID="{36286E92-24AF-4F3A-89BF-564E4D5CDC26}" presName="Name0" presStyleCnt="0">
        <dgm:presLayoutVars>
          <dgm:dir/>
          <dgm:animLvl val="lvl"/>
          <dgm:resizeHandles val="exact"/>
        </dgm:presLayoutVars>
      </dgm:prSet>
      <dgm:spPr/>
      <dgm:t>
        <a:bodyPr/>
        <a:lstStyle/>
        <a:p>
          <a:endParaRPr lang="en-GB"/>
        </a:p>
      </dgm:t>
    </dgm:pt>
    <dgm:pt modelId="{6149904C-6117-49F0-8CEF-0581B6C2B859}" type="pres">
      <dgm:prSet presAssocID="{0E938DA3-B886-4975-91A2-1B340A2CB810}" presName="composite" presStyleCnt="0"/>
      <dgm:spPr/>
    </dgm:pt>
    <dgm:pt modelId="{08FCE335-5358-441C-9B19-1040A9E94D16}" type="pres">
      <dgm:prSet presAssocID="{0E938DA3-B886-4975-91A2-1B340A2CB810}" presName="parTx" presStyleLbl="alignNode1" presStyleIdx="0" presStyleCnt="2">
        <dgm:presLayoutVars>
          <dgm:chMax val="0"/>
          <dgm:chPref val="0"/>
          <dgm:bulletEnabled val="1"/>
        </dgm:presLayoutVars>
      </dgm:prSet>
      <dgm:spPr/>
      <dgm:t>
        <a:bodyPr/>
        <a:lstStyle/>
        <a:p>
          <a:endParaRPr lang="en-GB"/>
        </a:p>
      </dgm:t>
    </dgm:pt>
    <dgm:pt modelId="{3CB9BEC3-E0C6-4643-81FB-F04EE8194C04}" type="pres">
      <dgm:prSet presAssocID="{0E938DA3-B886-4975-91A2-1B340A2CB810}" presName="desTx" presStyleLbl="alignAccFollowNode1" presStyleIdx="0" presStyleCnt="2">
        <dgm:presLayoutVars>
          <dgm:bulletEnabled val="1"/>
        </dgm:presLayoutVars>
      </dgm:prSet>
      <dgm:spPr/>
      <dgm:t>
        <a:bodyPr/>
        <a:lstStyle/>
        <a:p>
          <a:endParaRPr lang="en-GB"/>
        </a:p>
      </dgm:t>
    </dgm:pt>
    <dgm:pt modelId="{4C6CA8FA-D07E-4CFE-967D-8F6B6FDD3564}" type="pres">
      <dgm:prSet presAssocID="{893FE256-9F24-4914-AB15-7D4F81E9F276}" presName="space" presStyleCnt="0"/>
      <dgm:spPr/>
    </dgm:pt>
    <dgm:pt modelId="{CAD073C2-82A8-40AA-B5A7-16D08EF921EA}" type="pres">
      <dgm:prSet presAssocID="{60FFF870-0C25-4473-8D71-29CB6E964C9C}" presName="composite" presStyleCnt="0"/>
      <dgm:spPr/>
    </dgm:pt>
    <dgm:pt modelId="{B1D5B0F8-54D6-43A5-BD97-794AFF4557F3}" type="pres">
      <dgm:prSet presAssocID="{60FFF870-0C25-4473-8D71-29CB6E964C9C}" presName="parTx" presStyleLbl="alignNode1" presStyleIdx="1" presStyleCnt="2">
        <dgm:presLayoutVars>
          <dgm:chMax val="0"/>
          <dgm:chPref val="0"/>
          <dgm:bulletEnabled val="1"/>
        </dgm:presLayoutVars>
      </dgm:prSet>
      <dgm:spPr/>
      <dgm:t>
        <a:bodyPr/>
        <a:lstStyle/>
        <a:p>
          <a:endParaRPr lang="en-GB"/>
        </a:p>
      </dgm:t>
    </dgm:pt>
    <dgm:pt modelId="{55EA5268-1365-4EB0-86B7-911DA1FE3AD9}" type="pres">
      <dgm:prSet presAssocID="{60FFF870-0C25-4473-8D71-29CB6E964C9C}" presName="desTx" presStyleLbl="alignAccFollowNode1" presStyleIdx="1" presStyleCnt="2">
        <dgm:presLayoutVars>
          <dgm:bulletEnabled val="1"/>
        </dgm:presLayoutVars>
      </dgm:prSet>
      <dgm:spPr/>
      <dgm:t>
        <a:bodyPr/>
        <a:lstStyle/>
        <a:p>
          <a:endParaRPr lang="en-GB"/>
        </a:p>
      </dgm:t>
    </dgm:pt>
  </dgm:ptLst>
  <dgm:cxnLst>
    <dgm:cxn modelId="{7959CFAF-ED01-466B-A875-771F7F9FC26E}" type="presOf" srcId="{60FFF870-0C25-4473-8D71-29CB6E964C9C}" destId="{B1D5B0F8-54D6-43A5-BD97-794AFF4557F3}" srcOrd="0" destOrd="0" presId="urn:microsoft.com/office/officeart/2005/8/layout/hList1"/>
    <dgm:cxn modelId="{76BF5328-8ED3-402F-A683-EBB326D63449}" type="presOf" srcId="{0ABF64FE-711A-443E-82C1-A776132A84E4}" destId="{55EA5268-1365-4EB0-86B7-911DA1FE3AD9}" srcOrd="0" destOrd="2" presId="urn:microsoft.com/office/officeart/2005/8/layout/hList1"/>
    <dgm:cxn modelId="{345C3686-FB8F-4837-A062-1BBCA5DCD82E}" srcId="{36286E92-24AF-4F3A-89BF-564E4D5CDC26}" destId="{60FFF870-0C25-4473-8D71-29CB6E964C9C}" srcOrd="1" destOrd="0" parTransId="{71948972-CFAB-4DB0-845D-7A7D461F76AE}" sibTransId="{01961621-27AF-4269-AA0A-5927E176EEEF}"/>
    <dgm:cxn modelId="{C179204E-636E-4001-B932-D6A1AD892102}" type="presOf" srcId="{A9774B85-92A7-4583-A5F1-A6AAAAA75F31}" destId="{3CB9BEC3-E0C6-4643-81FB-F04EE8194C04}" srcOrd="0" destOrd="0" presId="urn:microsoft.com/office/officeart/2005/8/layout/hList1"/>
    <dgm:cxn modelId="{E618DEC1-50E6-4528-A09A-581BA1792FFD}" srcId="{60FFF870-0C25-4473-8D71-29CB6E964C9C}" destId="{2F7C498F-FBC5-4AA8-825B-23E0876857F3}" srcOrd="0" destOrd="0" parTransId="{37AB9DB6-E943-4B4A-93ED-386967426793}" sibTransId="{AE248327-27C6-4AB7-A18F-D999DB075810}"/>
    <dgm:cxn modelId="{7B9C5312-4DB9-4000-89B9-48533CE84FDE}" srcId="{0E938DA3-B886-4975-91A2-1B340A2CB810}" destId="{A9774B85-92A7-4583-A5F1-A6AAAAA75F31}" srcOrd="0" destOrd="0" parTransId="{542227FB-4E63-43B3-B624-3AAAE937FB0B}" sibTransId="{5D81CE80-8663-48CD-8B6C-3DD30768737D}"/>
    <dgm:cxn modelId="{82DF4D1F-0E10-4B54-A4AB-566626580AC4}" srcId="{60FFF870-0C25-4473-8D71-29CB6E964C9C}" destId="{0ABF64FE-711A-443E-82C1-A776132A84E4}" srcOrd="2" destOrd="0" parTransId="{7255B9F1-4C83-4F3A-B54F-8AB6E3748CEB}" sibTransId="{C6ED2FCB-5A17-48C1-9DFD-DEE684EF3B6C}"/>
    <dgm:cxn modelId="{CD0F3E8F-58B7-41C6-8660-BF84D87D6381}" srcId="{60FFF870-0C25-4473-8D71-29CB6E964C9C}" destId="{2D33E033-A5B3-4A0F-9201-F3439623C1C6}" srcOrd="3" destOrd="0" parTransId="{CE97CC1C-592D-4E04-B423-14466A417C42}" sibTransId="{50D70BE9-C727-4BEA-8FE7-1ED57DB5B2B1}"/>
    <dgm:cxn modelId="{7106B1DD-4D82-4384-9513-5C1C5ECAC915}" srcId="{36286E92-24AF-4F3A-89BF-564E4D5CDC26}" destId="{0E938DA3-B886-4975-91A2-1B340A2CB810}" srcOrd="0" destOrd="0" parTransId="{70430F01-DECA-4A1B-B817-B241D5FCC0A2}" sibTransId="{893FE256-9F24-4914-AB15-7D4F81E9F276}"/>
    <dgm:cxn modelId="{F2FE83E6-3E8D-47E3-A773-81FC76681273}" type="presOf" srcId="{2D33E033-A5B3-4A0F-9201-F3439623C1C6}" destId="{55EA5268-1365-4EB0-86B7-911DA1FE3AD9}" srcOrd="0" destOrd="3" presId="urn:microsoft.com/office/officeart/2005/8/layout/hList1"/>
    <dgm:cxn modelId="{3147C013-0F64-45B7-9CF2-F77D0F06BE2F}" srcId="{60FFF870-0C25-4473-8D71-29CB6E964C9C}" destId="{3F8E5E29-C7F1-4CAF-AF63-A09A269DDC9E}" srcOrd="4" destOrd="0" parTransId="{850855F7-02B6-4C6C-BC4B-0B7C0A27CCCA}" sibTransId="{3C90C550-99A0-47A2-96D7-EE2C5096E3FF}"/>
    <dgm:cxn modelId="{9907BE66-252A-48E9-8DC3-E359EE8DF87C}" type="presOf" srcId="{36286E92-24AF-4F3A-89BF-564E4D5CDC26}" destId="{614D3502-5F64-4814-82F3-9DBB7CA044F5}" srcOrd="0" destOrd="0" presId="urn:microsoft.com/office/officeart/2005/8/layout/hList1"/>
    <dgm:cxn modelId="{57975078-5583-423C-9A1C-0CC24775AA4C}" srcId="{60FFF870-0C25-4473-8D71-29CB6E964C9C}" destId="{1B469CE9-2D16-4C78-8A8E-BB0FB00823BD}" srcOrd="1" destOrd="0" parTransId="{BFA90E68-54D6-485D-B7AC-3428BE4B52B5}" sibTransId="{B61D4C83-0F4C-477C-80CD-A48623B00E70}"/>
    <dgm:cxn modelId="{C93756D4-F380-40CE-A734-8351831C340D}" type="presOf" srcId="{2F7C498F-FBC5-4AA8-825B-23E0876857F3}" destId="{55EA5268-1365-4EB0-86B7-911DA1FE3AD9}" srcOrd="0" destOrd="0" presId="urn:microsoft.com/office/officeart/2005/8/layout/hList1"/>
    <dgm:cxn modelId="{42B3DB03-6226-4978-ACC6-B0325F168FCB}" type="presOf" srcId="{0E938DA3-B886-4975-91A2-1B340A2CB810}" destId="{08FCE335-5358-441C-9B19-1040A9E94D16}" srcOrd="0" destOrd="0" presId="urn:microsoft.com/office/officeart/2005/8/layout/hList1"/>
    <dgm:cxn modelId="{D4649294-7779-4231-BEA6-1DFD1A5ABB37}" srcId="{0E938DA3-B886-4975-91A2-1B340A2CB810}" destId="{9CFC4199-59AB-4B84-9501-C635D8980211}" srcOrd="2" destOrd="0" parTransId="{B87F480E-5BC3-4852-A710-055CCCEC98BD}" sibTransId="{F47762CA-ABF0-41C1-8E91-6F7F855F01F3}"/>
    <dgm:cxn modelId="{56D6945E-3F45-4817-A411-52FCA2416650}" type="presOf" srcId="{1B469CE9-2D16-4C78-8A8E-BB0FB00823BD}" destId="{55EA5268-1365-4EB0-86B7-911DA1FE3AD9}" srcOrd="0" destOrd="1" presId="urn:microsoft.com/office/officeart/2005/8/layout/hList1"/>
    <dgm:cxn modelId="{2E482E05-A086-4802-AE59-B457204CEDAF}" srcId="{0E938DA3-B886-4975-91A2-1B340A2CB810}" destId="{8FF9C0B3-1FCC-4B50-B0FF-FD94233D692C}" srcOrd="1" destOrd="0" parTransId="{155D2D66-979D-4E7B-8A3A-14FF757AA4E6}" sibTransId="{EA6FC306-5CE8-4669-8049-1D9E7FCBE879}"/>
    <dgm:cxn modelId="{71378184-B52C-4FCC-AA18-7B4E4B60AD75}" type="presOf" srcId="{9CFC4199-59AB-4B84-9501-C635D8980211}" destId="{3CB9BEC3-E0C6-4643-81FB-F04EE8194C04}" srcOrd="0" destOrd="2" presId="urn:microsoft.com/office/officeart/2005/8/layout/hList1"/>
    <dgm:cxn modelId="{6D1A3EA0-EFF0-4F7E-879A-566AE1115B3D}" type="presOf" srcId="{8FF9C0B3-1FCC-4B50-B0FF-FD94233D692C}" destId="{3CB9BEC3-E0C6-4643-81FB-F04EE8194C04}" srcOrd="0" destOrd="1" presId="urn:microsoft.com/office/officeart/2005/8/layout/hList1"/>
    <dgm:cxn modelId="{CC8DC444-A3EF-4C39-A56A-62DF49881F45}" type="presOf" srcId="{3F8E5E29-C7F1-4CAF-AF63-A09A269DDC9E}" destId="{55EA5268-1365-4EB0-86B7-911DA1FE3AD9}" srcOrd="0" destOrd="4" presId="urn:microsoft.com/office/officeart/2005/8/layout/hList1"/>
    <dgm:cxn modelId="{2C2D2C0B-2756-408E-857C-B01D9F622578}" type="presParOf" srcId="{614D3502-5F64-4814-82F3-9DBB7CA044F5}" destId="{6149904C-6117-49F0-8CEF-0581B6C2B859}" srcOrd="0" destOrd="0" presId="urn:microsoft.com/office/officeart/2005/8/layout/hList1"/>
    <dgm:cxn modelId="{67F1937C-02A2-49C1-BE9B-EFB5CADC9F70}" type="presParOf" srcId="{6149904C-6117-49F0-8CEF-0581B6C2B859}" destId="{08FCE335-5358-441C-9B19-1040A9E94D16}" srcOrd="0" destOrd="0" presId="urn:microsoft.com/office/officeart/2005/8/layout/hList1"/>
    <dgm:cxn modelId="{4A5F97C5-8A4E-4486-88D9-AD6DA2C2D455}" type="presParOf" srcId="{6149904C-6117-49F0-8CEF-0581B6C2B859}" destId="{3CB9BEC3-E0C6-4643-81FB-F04EE8194C04}" srcOrd="1" destOrd="0" presId="urn:microsoft.com/office/officeart/2005/8/layout/hList1"/>
    <dgm:cxn modelId="{DAFD4F57-CAEA-4760-84BF-A6C9E9DA23A2}" type="presParOf" srcId="{614D3502-5F64-4814-82F3-9DBB7CA044F5}" destId="{4C6CA8FA-D07E-4CFE-967D-8F6B6FDD3564}" srcOrd="1" destOrd="0" presId="urn:microsoft.com/office/officeart/2005/8/layout/hList1"/>
    <dgm:cxn modelId="{DE78C169-B984-4999-849A-EF180281B5B6}" type="presParOf" srcId="{614D3502-5F64-4814-82F3-9DBB7CA044F5}" destId="{CAD073C2-82A8-40AA-B5A7-16D08EF921EA}" srcOrd="2" destOrd="0" presId="urn:microsoft.com/office/officeart/2005/8/layout/hList1"/>
    <dgm:cxn modelId="{28ADC91F-61BF-4E61-A376-753B9FF84925}" type="presParOf" srcId="{CAD073C2-82A8-40AA-B5A7-16D08EF921EA}" destId="{B1D5B0F8-54D6-43A5-BD97-794AFF4557F3}" srcOrd="0" destOrd="0" presId="urn:microsoft.com/office/officeart/2005/8/layout/hList1"/>
    <dgm:cxn modelId="{396C8713-3C85-46A6-9E7E-4E436DFDECF5}" type="presParOf" srcId="{CAD073C2-82A8-40AA-B5A7-16D08EF921EA}" destId="{55EA5268-1365-4EB0-86B7-911DA1FE3AD9}"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76021E59-AD55-431D-BA16-AEF84A280C00}" type="doc">
      <dgm:prSet loTypeId="urn:microsoft.com/office/officeart/2005/8/layout/vList4" loCatId="list" qsTypeId="urn:microsoft.com/office/officeart/2005/8/quickstyle/3d1" qsCatId="3D" csTypeId="urn:microsoft.com/office/officeart/2005/8/colors/colorful3" csCatId="colorful" phldr="1"/>
      <dgm:spPr/>
      <dgm:t>
        <a:bodyPr/>
        <a:lstStyle/>
        <a:p>
          <a:endParaRPr lang="en-GB"/>
        </a:p>
      </dgm:t>
    </dgm:pt>
    <dgm:pt modelId="{21F08A22-5924-4F85-88BB-3DBBB904D381}">
      <dgm:prSet phldrT="[Text]"/>
      <dgm:spPr>
        <a:solidFill>
          <a:schemeClr val="bg2">
            <a:lumMod val="10000"/>
          </a:schemeClr>
        </a:solidFill>
      </dgm:spPr>
      <dgm:t>
        <a:bodyPr lIns="936000"/>
        <a:lstStyle/>
        <a:p>
          <a:r>
            <a:rPr lang="en-GB" dirty="0" smtClean="0">
              <a:effectLst>
                <a:outerShdw blurRad="50800" dist="38100" dir="2700000" algn="tl" rotWithShape="0">
                  <a:prstClr val="black">
                    <a:alpha val="40000"/>
                  </a:prstClr>
                </a:outerShdw>
              </a:effectLst>
            </a:rPr>
            <a:t>Crowd Control Demo</a:t>
          </a:r>
          <a:endParaRPr lang="en-GB" dirty="0">
            <a:effectLst>
              <a:outerShdw blurRad="50800" dist="38100" dir="2700000" algn="tl" rotWithShape="0">
                <a:prstClr val="black">
                  <a:alpha val="40000"/>
                </a:prstClr>
              </a:outerShdw>
            </a:effectLst>
          </a:endParaRPr>
        </a:p>
      </dgm:t>
    </dgm:pt>
    <dgm:pt modelId="{D4904FDE-189E-4147-AF2A-A6AE4C160CE5}" type="parTrans" cxnId="{9D9DBAEC-5F47-4C08-9E70-784E0DF290B1}">
      <dgm:prSet/>
      <dgm:spPr/>
      <dgm:t>
        <a:bodyPr/>
        <a:lstStyle/>
        <a:p>
          <a:endParaRPr lang="en-GB"/>
        </a:p>
      </dgm:t>
    </dgm:pt>
    <dgm:pt modelId="{79823324-5995-478B-8311-93B70B03271E}" type="sibTrans" cxnId="{9D9DBAEC-5F47-4C08-9E70-784E0DF290B1}">
      <dgm:prSet/>
      <dgm:spPr/>
      <dgm:t>
        <a:bodyPr/>
        <a:lstStyle/>
        <a:p>
          <a:endParaRPr lang="en-GB"/>
        </a:p>
      </dgm:t>
    </dgm:pt>
    <dgm:pt modelId="{A8C7934C-216F-45DD-A981-7B4BC025F104}">
      <dgm:prSet phldrT="[Text]"/>
      <dgm:spPr>
        <a:solidFill>
          <a:schemeClr val="bg2">
            <a:lumMod val="10000"/>
          </a:schemeClr>
        </a:solidFill>
      </dgm:spPr>
      <dgm:t>
        <a:bodyPr lIns="936000"/>
        <a:lstStyle/>
        <a:p>
          <a:r>
            <a:rPr lang="en-GB" dirty="0" smtClean="0">
              <a:effectLst>
                <a:outerShdw blurRad="50800" dist="38100" dir="2700000" algn="tl" rotWithShape="0">
                  <a:prstClr val="black">
                    <a:alpha val="40000"/>
                  </a:prstClr>
                </a:outerShdw>
              </a:effectLst>
            </a:rPr>
            <a:t>Car Steering by Body Movement</a:t>
          </a:r>
          <a:endParaRPr lang="en-GB" dirty="0">
            <a:effectLst>
              <a:outerShdw blurRad="50800" dist="38100" dir="2700000" algn="tl" rotWithShape="0">
                <a:prstClr val="black">
                  <a:alpha val="40000"/>
                </a:prstClr>
              </a:outerShdw>
            </a:effectLst>
          </a:endParaRPr>
        </a:p>
      </dgm:t>
    </dgm:pt>
    <dgm:pt modelId="{9F7B6407-24DF-4DD2-BCCD-2610ACA087E4}" type="parTrans" cxnId="{B7C40673-D012-4D77-884E-BC89F4EDCF0D}">
      <dgm:prSet/>
      <dgm:spPr/>
      <dgm:t>
        <a:bodyPr/>
        <a:lstStyle/>
        <a:p>
          <a:endParaRPr lang="en-GB"/>
        </a:p>
      </dgm:t>
    </dgm:pt>
    <dgm:pt modelId="{333C11B3-1BFA-4178-B41C-4CDBA0E16BDE}" type="sibTrans" cxnId="{B7C40673-D012-4D77-884E-BC89F4EDCF0D}">
      <dgm:prSet/>
      <dgm:spPr/>
      <dgm:t>
        <a:bodyPr/>
        <a:lstStyle/>
        <a:p>
          <a:endParaRPr lang="en-GB"/>
        </a:p>
      </dgm:t>
    </dgm:pt>
    <dgm:pt modelId="{05E91522-E8C1-4D8A-B2EE-81A76547C778}">
      <dgm:prSet phldrT="[Text]"/>
      <dgm:spPr>
        <a:solidFill>
          <a:schemeClr val="bg2">
            <a:lumMod val="10000"/>
          </a:schemeClr>
        </a:solidFill>
      </dgm:spPr>
      <dgm:t>
        <a:bodyPr lIns="936000"/>
        <a:lstStyle/>
        <a:p>
          <a:r>
            <a:rPr lang="en-GB" dirty="0" smtClean="0">
              <a:effectLst>
                <a:outerShdw blurRad="50800" dist="38100" dir="2700000" algn="tl" rotWithShape="0">
                  <a:prstClr val="black">
                    <a:alpha val="40000"/>
                  </a:prstClr>
                </a:outerShdw>
              </a:effectLst>
            </a:rPr>
            <a:t>Template Learning</a:t>
          </a:r>
          <a:endParaRPr lang="en-GB" dirty="0">
            <a:effectLst>
              <a:outerShdw blurRad="50800" dist="38100" dir="2700000" algn="tl" rotWithShape="0">
                <a:prstClr val="black">
                  <a:alpha val="40000"/>
                </a:prstClr>
              </a:outerShdw>
            </a:effectLst>
          </a:endParaRPr>
        </a:p>
      </dgm:t>
    </dgm:pt>
    <dgm:pt modelId="{36AA279A-4EB9-4AF8-AF18-7BC8F2AF5954}" type="parTrans" cxnId="{026AB00D-9FCA-4DF4-B15B-A4843AF79EC1}">
      <dgm:prSet/>
      <dgm:spPr/>
    </dgm:pt>
    <dgm:pt modelId="{3D14A453-C8B3-4066-B34F-C9F085195996}" type="sibTrans" cxnId="{026AB00D-9FCA-4DF4-B15B-A4843AF79EC1}">
      <dgm:prSet/>
      <dgm:spPr/>
    </dgm:pt>
    <dgm:pt modelId="{75D3F045-AE0E-41D4-85FB-0DBF441207F3}" type="pres">
      <dgm:prSet presAssocID="{76021E59-AD55-431D-BA16-AEF84A280C00}" presName="linear" presStyleCnt="0">
        <dgm:presLayoutVars>
          <dgm:dir/>
          <dgm:resizeHandles val="exact"/>
        </dgm:presLayoutVars>
      </dgm:prSet>
      <dgm:spPr/>
      <dgm:t>
        <a:bodyPr/>
        <a:lstStyle/>
        <a:p>
          <a:endParaRPr lang="en-GB"/>
        </a:p>
      </dgm:t>
    </dgm:pt>
    <dgm:pt modelId="{C6C0CB81-41DE-4A97-A1AE-791FE70557D2}" type="pres">
      <dgm:prSet presAssocID="{21F08A22-5924-4F85-88BB-3DBBB904D381}" presName="comp" presStyleCnt="0"/>
      <dgm:spPr/>
      <dgm:t>
        <a:bodyPr/>
        <a:lstStyle/>
        <a:p>
          <a:endParaRPr lang="en-GB"/>
        </a:p>
      </dgm:t>
    </dgm:pt>
    <dgm:pt modelId="{47CE96F5-C545-4DDB-AAF7-BDD38D9178D6}" type="pres">
      <dgm:prSet presAssocID="{21F08A22-5924-4F85-88BB-3DBBB904D381}" presName="box" presStyleLbl="node1" presStyleIdx="0" presStyleCnt="1"/>
      <dgm:spPr/>
      <dgm:t>
        <a:bodyPr/>
        <a:lstStyle/>
        <a:p>
          <a:endParaRPr lang="en-GB"/>
        </a:p>
      </dgm:t>
    </dgm:pt>
    <dgm:pt modelId="{0C2F9D99-3EAB-4A45-AD85-8B0907C30021}" type="pres">
      <dgm:prSet presAssocID="{21F08A22-5924-4F85-88BB-3DBBB904D381}" presName="img" presStyleLbl="fgImgPlace1" presStyleIdx="0" presStyleCnt="1" custScaleX="115310" custLinFactNeighborX="20336"/>
      <dgm:spPr>
        <a:blipFill rotWithShape="0">
          <a:blip xmlns:r="http://schemas.openxmlformats.org/officeDocument/2006/relationships" r:embed="rId1"/>
          <a:stretch>
            <a:fillRect/>
          </a:stretch>
        </a:blipFill>
      </dgm:spPr>
      <dgm:t>
        <a:bodyPr/>
        <a:lstStyle/>
        <a:p>
          <a:endParaRPr lang="en-GB"/>
        </a:p>
      </dgm:t>
    </dgm:pt>
    <dgm:pt modelId="{ED658C83-745A-4321-B4A6-252095F439D1}" type="pres">
      <dgm:prSet presAssocID="{21F08A22-5924-4F85-88BB-3DBBB904D381}" presName="text" presStyleLbl="node1" presStyleIdx="0" presStyleCnt="1">
        <dgm:presLayoutVars>
          <dgm:bulletEnabled val="1"/>
        </dgm:presLayoutVars>
      </dgm:prSet>
      <dgm:spPr/>
      <dgm:t>
        <a:bodyPr/>
        <a:lstStyle/>
        <a:p>
          <a:endParaRPr lang="en-GB"/>
        </a:p>
      </dgm:t>
    </dgm:pt>
  </dgm:ptLst>
  <dgm:cxnLst>
    <dgm:cxn modelId="{89E53C6F-A890-46D5-9597-0626C8FF2FA9}" type="presOf" srcId="{05E91522-E8C1-4D8A-B2EE-81A76547C778}" destId="{ED658C83-745A-4321-B4A6-252095F439D1}" srcOrd="1" destOrd="1" presId="urn:microsoft.com/office/officeart/2005/8/layout/vList4"/>
    <dgm:cxn modelId="{9D9DBAEC-5F47-4C08-9E70-784E0DF290B1}" srcId="{76021E59-AD55-431D-BA16-AEF84A280C00}" destId="{21F08A22-5924-4F85-88BB-3DBBB904D381}" srcOrd="0" destOrd="0" parTransId="{D4904FDE-189E-4147-AF2A-A6AE4C160CE5}" sibTransId="{79823324-5995-478B-8311-93B70B03271E}"/>
    <dgm:cxn modelId="{B7C40673-D012-4D77-884E-BC89F4EDCF0D}" srcId="{21F08A22-5924-4F85-88BB-3DBBB904D381}" destId="{A8C7934C-216F-45DD-A981-7B4BC025F104}" srcOrd="1" destOrd="0" parTransId="{9F7B6407-24DF-4DD2-BCCD-2610ACA087E4}" sibTransId="{333C11B3-1BFA-4178-B41C-4CDBA0E16BDE}"/>
    <dgm:cxn modelId="{026AB00D-9FCA-4DF4-B15B-A4843AF79EC1}" srcId="{21F08A22-5924-4F85-88BB-3DBBB904D381}" destId="{05E91522-E8C1-4D8A-B2EE-81A76547C778}" srcOrd="0" destOrd="0" parTransId="{36AA279A-4EB9-4AF8-AF18-7BC8F2AF5954}" sibTransId="{3D14A453-C8B3-4066-B34F-C9F085195996}"/>
    <dgm:cxn modelId="{7F0F713D-798E-4A0F-B0D7-6320F371635F}" type="presOf" srcId="{21F08A22-5924-4F85-88BB-3DBBB904D381}" destId="{47CE96F5-C545-4DDB-AAF7-BDD38D9178D6}" srcOrd="0" destOrd="0" presId="urn:microsoft.com/office/officeart/2005/8/layout/vList4"/>
    <dgm:cxn modelId="{F2FF543B-24B6-4B96-BAB7-DB096E264EC4}" type="presOf" srcId="{A8C7934C-216F-45DD-A981-7B4BC025F104}" destId="{47CE96F5-C545-4DDB-AAF7-BDD38D9178D6}" srcOrd="0" destOrd="2" presId="urn:microsoft.com/office/officeart/2005/8/layout/vList4"/>
    <dgm:cxn modelId="{95D438D6-00AA-4B22-AFF2-C4498CE5DC6B}" type="presOf" srcId="{76021E59-AD55-431D-BA16-AEF84A280C00}" destId="{75D3F045-AE0E-41D4-85FB-0DBF441207F3}" srcOrd="0" destOrd="0" presId="urn:microsoft.com/office/officeart/2005/8/layout/vList4"/>
    <dgm:cxn modelId="{656DB0EF-5066-4909-B468-BDA66F86006E}" type="presOf" srcId="{05E91522-E8C1-4D8A-B2EE-81A76547C778}" destId="{47CE96F5-C545-4DDB-AAF7-BDD38D9178D6}" srcOrd="0" destOrd="1" presId="urn:microsoft.com/office/officeart/2005/8/layout/vList4"/>
    <dgm:cxn modelId="{14D550DB-7807-4A97-97C0-59FA76CA4B9D}" type="presOf" srcId="{21F08A22-5924-4F85-88BB-3DBBB904D381}" destId="{ED658C83-745A-4321-B4A6-252095F439D1}" srcOrd="1" destOrd="0" presId="urn:microsoft.com/office/officeart/2005/8/layout/vList4"/>
    <dgm:cxn modelId="{0E97F92B-E00A-4BFF-A4F4-4D6E15F6AFFA}" type="presOf" srcId="{A8C7934C-216F-45DD-A981-7B4BC025F104}" destId="{ED658C83-745A-4321-B4A6-252095F439D1}" srcOrd="1" destOrd="2" presId="urn:microsoft.com/office/officeart/2005/8/layout/vList4"/>
    <dgm:cxn modelId="{691F1F1B-A667-43D7-BC31-FDF528BEF101}" type="presParOf" srcId="{75D3F045-AE0E-41D4-85FB-0DBF441207F3}" destId="{C6C0CB81-41DE-4A97-A1AE-791FE70557D2}" srcOrd="0" destOrd="0" presId="urn:microsoft.com/office/officeart/2005/8/layout/vList4"/>
    <dgm:cxn modelId="{AE1622FE-5D87-4EBA-8FAF-13F02AE08761}" type="presParOf" srcId="{C6C0CB81-41DE-4A97-A1AE-791FE70557D2}" destId="{47CE96F5-C545-4DDB-AAF7-BDD38D9178D6}" srcOrd="0" destOrd="0" presId="urn:microsoft.com/office/officeart/2005/8/layout/vList4"/>
    <dgm:cxn modelId="{35B52E53-FFE0-4A04-BEDE-91A0407BA3BE}" type="presParOf" srcId="{C6C0CB81-41DE-4A97-A1AE-791FE70557D2}" destId="{0C2F9D99-3EAB-4A45-AD85-8B0907C30021}" srcOrd="1" destOrd="0" presId="urn:microsoft.com/office/officeart/2005/8/layout/vList4"/>
    <dgm:cxn modelId="{03F9C222-0228-49E9-B121-0303EA207C80}" type="presParOf" srcId="{C6C0CB81-41DE-4A97-A1AE-791FE70557D2}" destId="{ED658C83-745A-4321-B4A6-252095F439D1}" srcOrd="2" destOrd="0" presId="urn:microsoft.com/office/officeart/2005/8/layout/vList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F0D177-A38B-4C0C-8E80-556468A52FED}" type="doc">
      <dgm:prSet loTypeId="urn:microsoft.com/office/officeart/2005/8/layout/matrix3" loCatId="matrix" qsTypeId="urn:microsoft.com/office/officeart/2005/8/quickstyle/3d1" qsCatId="3D" csTypeId="urn:microsoft.com/office/officeart/2005/8/colors/colorful5" csCatId="colorful"/>
      <dgm:spPr/>
      <dgm:t>
        <a:bodyPr/>
        <a:lstStyle/>
        <a:p>
          <a:endParaRPr lang="en-GB"/>
        </a:p>
      </dgm:t>
    </dgm:pt>
    <dgm:pt modelId="{A57ED848-F429-4477-8787-3B23160925EC}">
      <dgm:prSet/>
      <dgm:spPr/>
      <dgm:t>
        <a:bodyPr/>
        <a:lstStyle/>
        <a:p>
          <a:pPr rtl="0"/>
          <a:r>
            <a:rPr lang="en-GB" dirty="0" smtClean="0"/>
            <a:t>Introduction</a:t>
          </a:r>
          <a:endParaRPr lang="en-GB" dirty="0"/>
        </a:p>
      </dgm:t>
    </dgm:pt>
    <dgm:pt modelId="{0F81FB23-294B-43DE-8BD7-DB08FA2E399A}" type="parTrans" cxnId="{0C9B0ED7-4EFF-44DA-A01C-5D51C6A5A654}">
      <dgm:prSet/>
      <dgm:spPr/>
      <dgm:t>
        <a:bodyPr/>
        <a:lstStyle/>
        <a:p>
          <a:endParaRPr lang="en-GB"/>
        </a:p>
      </dgm:t>
    </dgm:pt>
    <dgm:pt modelId="{5B828429-490C-4DF8-B923-63B5A241A6AC}" type="sibTrans" cxnId="{0C9B0ED7-4EFF-44DA-A01C-5D51C6A5A654}">
      <dgm:prSet/>
      <dgm:spPr/>
      <dgm:t>
        <a:bodyPr/>
        <a:lstStyle/>
        <a:p>
          <a:endParaRPr lang="en-GB"/>
        </a:p>
      </dgm:t>
    </dgm:pt>
    <dgm:pt modelId="{A3699FE4-1FC4-495A-908B-9E5CCEA7245C}">
      <dgm:prSet/>
      <dgm:spPr/>
      <dgm:t>
        <a:bodyPr/>
        <a:lstStyle/>
        <a:p>
          <a:pPr rtl="0"/>
          <a:r>
            <a:rPr lang="en-GB" dirty="0" smtClean="0"/>
            <a:t>Heuristics</a:t>
          </a:r>
          <a:endParaRPr lang="en-GB" dirty="0"/>
        </a:p>
      </dgm:t>
    </dgm:pt>
    <dgm:pt modelId="{FA6CF944-5B7F-45D4-896F-B70DAEAD6C15}" type="parTrans" cxnId="{FFBE9939-E217-49C2-A008-450E7294E41D}">
      <dgm:prSet/>
      <dgm:spPr/>
      <dgm:t>
        <a:bodyPr/>
        <a:lstStyle/>
        <a:p>
          <a:endParaRPr lang="en-GB"/>
        </a:p>
      </dgm:t>
    </dgm:pt>
    <dgm:pt modelId="{55909C48-4615-48FE-935D-808F82330C13}" type="sibTrans" cxnId="{FFBE9939-E217-49C2-A008-450E7294E41D}">
      <dgm:prSet/>
      <dgm:spPr/>
      <dgm:t>
        <a:bodyPr/>
        <a:lstStyle/>
        <a:p>
          <a:endParaRPr lang="en-GB"/>
        </a:p>
      </dgm:t>
    </dgm:pt>
    <dgm:pt modelId="{18E43E0A-A64B-4728-8B0E-823482121D90}">
      <dgm:prSet/>
      <dgm:spPr/>
      <dgm:t>
        <a:bodyPr/>
        <a:lstStyle/>
        <a:p>
          <a:pPr rtl="0"/>
          <a:r>
            <a:rPr lang="en-GB" dirty="0" smtClean="0"/>
            <a:t>Hierarchical Abstractions</a:t>
          </a:r>
          <a:endParaRPr lang="en-GB" dirty="0"/>
        </a:p>
      </dgm:t>
    </dgm:pt>
    <dgm:pt modelId="{DD766CF6-AB20-4C11-BE18-34E32AD5B189}" type="parTrans" cxnId="{493D0158-D151-4284-B14F-D136A31CC3BC}">
      <dgm:prSet/>
      <dgm:spPr/>
      <dgm:t>
        <a:bodyPr/>
        <a:lstStyle/>
        <a:p>
          <a:endParaRPr lang="en-GB"/>
        </a:p>
      </dgm:t>
    </dgm:pt>
    <dgm:pt modelId="{1A7BF9AA-A132-42D7-BF51-B6C7D572C94F}" type="sibTrans" cxnId="{493D0158-D151-4284-B14F-D136A31CC3BC}">
      <dgm:prSet/>
      <dgm:spPr/>
      <dgm:t>
        <a:bodyPr/>
        <a:lstStyle/>
        <a:p>
          <a:endParaRPr lang="en-GB"/>
        </a:p>
      </dgm:t>
    </dgm:pt>
    <dgm:pt modelId="{D58FE660-551C-4006-9F60-06B2128EF618}">
      <dgm:prSet/>
      <dgm:spPr/>
      <dgm:t>
        <a:bodyPr/>
        <a:lstStyle/>
        <a:p>
          <a:pPr rtl="0"/>
          <a:r>
            <a:rPr lang="en-GB" dirty="0" smtClean="0"/>
            <a:t>Multi-Agent </a:t>
          </a:r>
          <a:r>
            <a:rPr lang="en-GB" dirty="0" err="1" smtClean="0"/>
            <a:t>Pathfinding</a:t>
          </a:r>
          <a:endParaRPr lang="en-GB" dirty="0"/>
        </a:p>
      </dgm:t>
    </dgm:pt>
    <dgm:pt modelId="{0423FA21-08D8-4D29-8C79-F71296B55850}" type="parTrans" cxnId="{AE2D0E36-66A7-4E13-82C7-E42241446E58}">
      <dgm:prSet/>
      <dgm:spPr/>
      <dgm:t>
        <a:bodyPr/>
        <a:lstStyle/>
        <a:p>
          <a:endParaRPr lang="en-GB"/>
        </a:p>
      </dgm:t>
    </dgm:pt>
    <dgm:pt modelId="{1FAB8047-D6AD-4AD8-907E-E478FEDF09BC}" type="sibTrans" cxnId="{AE2D0E36-66A7-4E13-82C7-E42241446E58}">
      <dgm:prSet/>
      <dgm:spPr/>
      <dgm:t>
        <a:bodyPr/>
        <a:lstStyle/>
        <a:p>
          <a:endParaRPr lang="en-GB"/>
        </a:p>
      </dgm:t>
    </dgm:pt>
    <dgm:pt modelId="{7D22EF41-7956-4D39-B80C-7D62309A3069}" type="pres">
      <dgm:prSet presAssocID="{99F0D177-A38B-4C0C-8E80-556468A52FED}" presName="matrix" presStyleCnt="0">
        <dgm:presLayoutVars>
          <dgm:chMax val="1"/>
          <dgm:dir/>
          <dgm:resizeHandles val="exact"/>
        </dgm:presLayoutVars>
      </dgm:prSet>
      <dgm:spPr/>
      <dgm:t>
        <a:bodyPr/>
        <a:lstStyle/>
        <a:p>
          <a:endParaRPr lang="en-GB"/>
        </a:p>
      </dgm:t>
    </dgm:pt>
    <dgm:pt modelId="{4FCA64BF-6198-41E3-853E-23B041D0F8B9}" type="pres">
      <dgm:prSet presAssocID="{99F0D177-A38B-4C0C-8E80-556468A52FED}" presName="diamond" presStyleLbl="bgShp" presStyleIdx="0" presStyleCnt="1"/>
      <dgm:spPr/>
    </dgm:pt>
    <dgm:pt modelId="{836F49B7-8D28-40A8-A160-4B06706DF5C0}" type="pres">
      <dgm:prSet presAssocID="{99F0D177-A38B-4C0C-8E80-556468A52FED}" presName="quad1" presStyleLbl="node1" presStyleIdx="0" presStyleCnt="4">
        <dgm:presLayoutVars>
          <dgm:chMax val="0"/>
          <dgm:chPref val="0"/>
          <dgm:bulletEnabled val="1"/>
        </dgm:presLayoutVars>
      </dgm:prSet>
      <dgm:spPr/>
      <dgm:t>
        <a:bodyPr/>
        <a:lstStyle/>
        <a:p>
          <a:endParaRPr lang="en-GB"/>
        </a:p>
      </dgm:t>
    </dgm:pt>
    <dgm:pt modelId="{B9E9677A-024D-4968-B57B-B9BCBC8AFAC5}" type="pres">
      <dgm:prSet presAssocID="{99F0D177-A38B-4C0C-8E80-556468A52FED}" presName="quad2" presStyleLbl="node1" presStyleIdx="1" presStyleCnt="4">
        <dgm:presLayoutVars>
          <dgm:chMax val="0"/>
          <dgm:chPref val="0"/>
          <dgm:bulletEnabled val="1"/>
        </dgm:presLayoutVars>
      </dgm:prSet>
      <dgm:spPr/>
      <dgm:t>
        <a:bodyPr/>
        <a:lstStyle/>
        <a:p>
          <a:endParaRPr lang="en-GB"/>
        </a:p>
      </dgm:t>
    </dgm:pt>
    <dgm:pt modelId="{E690C0CA-9ACD-4340-9BDE-D10A8752D0E8}" type="pres">
      <dgm:prSet presAssocID="{99F0D177-A38B-4C0C-8E80-556468A52FED}" presName="quad3" presStyleLbl="node1" presStyleIdx="2" presStyleCnt="4">
        <dgm:presLayoutVars>
          <dgm:chMax val="0"/>
          <dgm:chPref val="0"/>
          <dgm:bulletEnabled val="1"/>
        </dgm:presLayoutVars>
      </dgm:prSet>
      <dgm:spPr/>
      <dgm:t>
        <a:bodyPr/>
        <a:lstStyle/>
        <a:p>
          <a:endParaRPr lang="en-GB"/>
        </a:p>
      </dgm:t>
    </dgm:pt>
    <dgm:pt modelId="{93EB52BE-5F38-4532-B58C-A5C1CE7F768D}" type="pres">
      <dgm:prSet presAssocID="{99F0D177-A38B-4C0C-8E80-556468A52FED}" presName="quad4" presStyleLbl="node1" presStyleIdx="3" presStyleCnt="4">
        <dgm:presLayoutVars>
          <dgm:chMax val="0"/>
          <dgm:chPref val="0"/>
          <dgm:bulletEnabled val="1"/>
        </dgm:presLayoutVars>
      </dgm:prSet>
      <dgm:spPr/>
      <dgm:t>
        <a:bodyPr/>
        <a:lstStyle/>
        <a:p>
          <a:endParaRPr lang="en-GB"/>
        </a:p>
      </dgm:t>
    </dgm:pt>
  </dgm:ptLst>
  <dgm:cxnLst>
    <dgm:cxn modelId="{553F2AD2-3465-4124-A48C-1006623BA93E}" type="presOf" srcId="{A57ED848-F429-4477-8787-3B23160925EC}" destId="{836F49B7-8D28-40A8-A160-4B06706DF5C0}" srcOrd="0" destOrd="0" presId="urn:microsoft.com/office/officeart/2005/8/layout/matrix3"/>
    <dgm:cxn modelId="{AE2D0E36-66A7-4E13-82C7-E42241446E58}" srcId="{99F0D177-A38B-4C0C-8E80-556468A52FED}" destId="{D58FE660-551C-4006-9F60-06B2128EF618}" srcOrd="3" destOrd="0" parTransId="{0423FA21-08D8-4D29-8C79-F71296B55850}" sibTransId="{1FAB8047-D6AD-4AD8-907E-E478FEDF09BC}"/>
    <dgm:cxn modelId="{2D5FDCC1-5CBD-4EEA-9BE4-FD1CECBC33A7}" type="presOf" srcId="{99F0D177-A38B-4C0C-8E80-556468A52FED}" destId="{7D22EF41-7956-4D39-B80C-7D62309A3069}" srcOrd="0" destOrd="0" presId="urn:microsoft.com/office/officeart/2005/8/layout/matrix3"/>
    <dgm:cxn modelId="{FFBE9939-E217-49C2-A008-450E7294E41D}" srcId="{99F0D177-A38B-4C0C-8E80-556468A52FED}" destId="{A3699FE4-1FC4-495A-908B-9E5CCEA7245C}" srcOrd="1" destOrd="0" parTransId="{FA6CF944-5B7F-45D4-896F-B70DAEAD6C15}" sibTransId="{55909C48-4615-48FE-935D-808F82330C13}"/>
    <dgm:cxn modelId="{36C7FCFE-115A-4D0E-BFAB-6EC9996605FA}" type="presOf" srcId="{A3699FE4-1FC4-495A-908B-9E5CCEA7245C}" destId="{B9E9677A-024D-4968-B57B-B9BCBC8AFAC5}" srcOrd="0" destOrd="0" presId="urn:microsoft.com/office/officeart/2005/8/layout/matrix3"/>
    <dgm:cxn modelId="{493D0158-D151-4284-B14F-D136A31CC3BC}" srcId="{99F0D177-A38B-4C0C-8E80-556468A52FED}" destId="{18E43E0A-A64B-4728-8B0E-823482121D90}" srcOrd="2" destOrd="0" parTransId="{DD766CF6-AB20-4C11-BE18-34E32AD5B189}" sibTransId="{1A7BF9AA-A132-42D7-BF51-B6C7D572C94F}"/>
    <dgm:cxn modelId="{4DB3B49A-33CA-41A6-9668-A7A02115B36A}" type="presOf" srcId="{18E43E0A-A64B-4728-8B0E-823482121D90}" destId="{E690C0CA-9ACD-4340-9BDE-D10A8752D0E8}" srcOrd="0" destOrd="0" presId="urn:microsoft.com/office/officeart/2005/8/layout/matrix3"/>
    <dgm:cxn modelId="{51FF290F-969A-44E2-9C66-C3B10CABC28F}" type="presOf" srcId="{D58FE660-551C-4006-9F60-06B2128EF618}" destId="{93EB52BE-5F38-4532-B58C-A5C1CE7F768D}" srcOrd="0" destOrd="0" presId="urn:microsoft.com/office/officeart/2005/8/layout/matrix3"/>
    <dgm:cxn modelId="{0C9B0ED7-4EFF-44DA-A01C-5D51C6A5A654}" srcId="{99F0D177-A38B-4C0C-8E80-556468A52FED}" destId="{A57ED848-F429-4477-8787-3B23160925EC}" srcOrd="0" destOrd="0" parTransId="{0F81FB23-294B-43DE-8BD7-DB08FA2E399A}" sibTransId="{5B828429-490C-4DF8-B923-63B5A241A6AC}"/>
    <dgm:cxn modelId="{7DC98681-92B7-4737-B645-FAD7B7F99053}" type="presParOf" srcId="{7D22EF41-7956-4D39-B80C-7D62309A3069}" destId="{4FCA64BF-6198-41E3-853E-23B041D0F8B9}" srcOrd="0" destOrd="0" presId="urn:microsoft.com/office/officeart/2005/8/layout/matrix3"/>
    <dgm:cxn modelId="{A776E533-88A0-461F-ADD3-2361D2F7BC8B}" type="presParOf" srcId="{7D22EF41-7956-4D39-B80C-7D62309A3069}" destId="{836F49B7-8D28-40A8-A160-4B06706DF5C0}" srcOrd="1" destOrd="0" presId="urn:microsoft.com/office/officeart/2005/8/layout/matrix3"/>
    <dgm:cxn modelId="{BA0FF360-9BD4-440E-BDC3-FA1EEF64651D}" type="presParOf" srcId="{7D22EF41-7956-4D39-B80C-7D62309A3069}" destId="{B9E9677A-024D-4968-B57B-B9BCBC8AFAC5}" srcOrd="2" destOrd="0" presId="urn:microsoft.com/office/officeart/2005/8/layout/matrix3"/>
    <dgm:cxn modelId="{C599CB59-8FE0-4E63-B4E5-92D92FD919FF}" type="presParOf" srcId="{7D22EF41-7956-4D39-B80C-7D62309A3069}" destId="{E690C0CA-9ACD-4340-9BDE-D10A8752D0E8}" srcOrd="3" destOrd="0" presId="urn:microsoft.com/office/officeart/2005/8/layout/matrix3"/>
    <dgm:cxn modelId="{B29AB2A1-89FD-4767-963A-D8AC725627AA}" type="presParOf" srcId="{7D22EF41-7956-4D39-B80C-7D62309A3069}" destId="{93EB52BE-5F38-4532-B58C-A5C1CE7F768D}" srcOrd="4" destOrd="0" presId="urn:microsoft.com/office/officeart/2005/8/layout/matrix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21FB08-29A6-44E8-B4DB-D92F0049FB8E}" type="doc">
      <dgm:prSet loTypeId="urn:microsoft.com/office/officeart/2005/8/layout/hList7" loCatId="list" qsTypeId="urn:microsoft.com/office/officeart/2005/8/quickstyle/3d1" qsCatId="3D" csTypeId="urn:microsoft.com/office/officeart/2005/8/colors/colorful5" csCatId="colorful" phldr="1"/>
      <dgm:spPr/>
      <dgm:t>
        <a:bodyPr/>
        <a:lstStyle/>
        <a:p>
          <a:endParaRPr lang="en-GB"/>
        </a:p>
      </dgm:t>
    </dgm:pt>
    <dgm:pt modelId="{37D2204A-EF51-4960-81D9-93B64E6BB1D7}">
      <dgm:prSet/>
      <dgm:spPr/>
      <dgm:t>
        <a:bodyPr/>
        <a:lstStyle/>
        <a:p>
          <a:pPr rtl="0"/>
          <a:r>
            <a:rPr lang="en-GB" dirty="0" smtClean="0"/>
            <a:t>Applications</a:t>
          </a:r>
          <a:endParaRPr lang="en-GB" dirty="0"/>
        </a:p>
      </dgm:t>
    </dgm:pt>
    <dgm:pt modelId="{DFE54A8E-A5FA-4416-A9AB-7695DC8818CA}" type="parTrans" cxnId="{E4B87A7C-199E-4268-BE03-713A7D74E5C9}">
      <dgm:prSet/>
      <dgm:spPr/>
      <dgm:t>
        <a:bodyPr/>
        <a:lstStyle/>
        <a:p>
          <a:endParaRPr lang="en-GB"/>
        </a:p>
      </dgm:t>
    </dgm:pt>
    <dgm:pt modelId="{688BFBD6-7F53-49D0-A72E-E8ACF5C363DD}" type="sibTrans" cxnId="{E4B87A7C-199E-4268-BE03-713A7D74E5C9}">
      <dgm:prSet/>
      <dgm:spPr/>
      <dgm:t>
        <a:bodyPr/>
        <a:lstStyle/>
        <a:p>
          <a:endParaRPr lang="en-GB"/>
        </a:p>
      </dgm:t>
    </dgm:pt>
    <dgm:pt modelId="{4B63D536-6F2C-4EA7-B13D-2801B147F43F}">
      <dgm:prSet/>
      <dgm:spPr/>
      <dgm:t>
        <a:bodyPr/>
        <a:lstStyle/>
        <a:p>
          <a:pPr rtl="0"/>
          <a:r>
            <a:rPr lang="en-GB" dirty="0" smtClean="0"/>
            <a:t>Games</a:t>
          </a:r>
          <a:endParaRPr lang="en-GB" dirty="0"/>
        </a:p>
      </dgm:t>
    </dgm:pt>
    <dgm:pt modelId="{063C9615-7DEA-44E6-A858-4995E80F5895}" type="parTrans" cxnId="{7F95E70E-888F-4E3A-B92F-B98581F61243}">
      <dgm:prSet/>
      <dgm:spPr/>
      <dgm:t>
        <a:bodyPr/>
        <a:lstStyle/>
        <a:p>
          <a:endParaRPr lang="en-GB"/>
        </a:p>
      </dgm:t>
    </dgm:pt>
    <dgm:pt modelId="{5E05CB3A-664E-4953-90AA-2E2E1CC2BE89}" type="sibTrans" cxnId="{7F95E70E-888F-4E3A-B92F-B98581F61243}">
      <dgm:prSet/>
      <dgm:spPr/>
      <dgm:t>
        <a:bodyPr/>
        <a:lstStyle/>
        <a:p>
          <a:endParaRPr lang="en-GB"/>
        </a:p>
      </dgm:t>
    </dgm:pt>
    <dgm:pt modelId="{750FF8EA-B3CE-4B59-92D8-1BF944EADC61}">
      <dgm:prSet/>
      <dgm:spPr/>
      <dgm:t>
        <a:bodyPr/>
        <a:lstStyle/>
        <a:p>
          <a:pPr rtl="0"/>
          <a:r>
            <a:rPr lang="en-GB" dirty="0" smtClean="0"/>
            <a:t>Robotics</a:t>
          </a:r>
          <a:endParaRPr lang="en-GB" dirty="0"/>
        </a:p>
      </dgm:t>
    </dgm:pt>
    <dgm:pt modelId="{46A5CD7E-556D-4391-9957-50DEE2F38091}" type="parTrans" cxnId="{D553FCE6-0240-4DA8-B012-13B44218052A}">
      <dgm:prSet/>
      <dgm:spPr/>
      <dgm:t>
        <a:bodyPr/>
        <a:lstStyle/>
        <a:p>
          <a:endParaRPr lang="en-GB"/>
        </a:p>
      </dgm:t>
    </dgm:pt>
    <dgm:pt modelId="{0936F6CC-BBF5-43EF-BA69-62CBFD71918F}" type="sibTrans" cxnId="{D553FCE6-0240-4DA8-B012-13B44218052A}">
      <dgm:prSet/>
      <dgm:spPr/>
      <dgm:t>
        <a:bodyPr/>
        <a:lstStyle/>
        <a:p>
          <a:endParaRPr lang="en-GB"/>
        </a:p>
      </dgm:t>
    </dgm:pt>
    <dgm:pt modelId="{BC375486-D7EF-4933-BAFB-2965FE7C7ACE}">
      <dgm:prSet/>
      <dgm:spPr/>
      <dgm:t>
        <a:bodyPr/>
        <a:lstStyle/>
        <a:p>
          <a:pPr rtl="0"/>
          <a:r>
            <a:rPr lang="en-GB" dirty="0" smtClean="0"/>
            <a:t>Itinerary planning…</a:t>
          </a:r>
          <a:endParaRPr lang="en-GB" dirty="0"/>
        </a:p>
      </dgm:t>
    </dgm:pt>
    <dgm:pt modelId="{7060AD46-CEA1-4544-A04D-919BF421A473}" type="parTrans" cxnId="{2E270A7C-3F45-4EDA-B8B2-E7A4A89C423F}">
      <dgm:prSet/>
      <dgm:spPr/>
      <dgm:t>
        <a:bodyPr/>
        <a:lstStyle/>
        <a:p>
          <a:endParaRPr lang="en-GB"/>
        </a:p>
      </dgm:t>
    </dgm:pt>
    <dgm:pt modelId="{1AA5844B-A527-46F5-8968-89313010C60D}" type="sibTrans" cxnId="{2E270A7C-3F45-4EDA-B8B2-E7A4A89C423F}">
      <dgm:prSet/>
      <dgm:spPr/>
      <dgm:t>
        <a:bodyPr/>
        <a:lstStyle/>
        <a:p>
          <a:endParaRPr lang="en-GB"/>
        </a:p>
      </dgm:t>
    </dgm:pt>
    <dgm:pt modelId="{20F46450-EB72-4A03-AD4B-DA89018F553B}">
      <dgm:prSet/>
      <dgm:spPr/>
      <dgm:t>
        <a:bodyPr/>
        <a:lstStyle/>
        <a:p>
          <a:pPr rtl="0"/>
          <a:r>
            <a:rPr lang="en-GB" dirty="0" smtClean="0"/>
            <a:t>Search Graphs</a:t>
          </a:r>
          <a:endParaRPr lang="en-GB" dirty="0"/>
        </a:p>
      </dgm:t>
    </dgm:pt>
    <dgm:pt modelId="{AA09D8B0-0C6D-4FC5-B256-14D6DB49FC6E}" type="parTrans" cxnId="{052A32B3-089E-4208-B9EB-17D51C5CBFE8}">
      <dgm:prSet/>
      <dgm:spPr/>
      <dgm:t>
        <a:bodyPr/>
        <a:lstStyle/>
        <a:p>
          <a:endParaRPr lang="en-GB"/>
        </a:p>
      </dgm:t>
    </dgm:pt>
    <dgm:pt modelId="{1167BC0E-0F50-4DFA-9803-6DFE1CBE2221}" type="sibTrans" cxnId="{052A32B3-089E-4208-B9EB-17D51C5CBFE8}">
      <dgm:prSet/>
      <dgm:spPr/>
      <dgm:t>
        <a:bodyPr/>
        <a:lstStyle/>
        <a:p>
          <a:endParaRPr lang="en-GB"/>
        </a:p>
      </dgm:t>
    </dgm:pt>
    <dgm:pt modelId="{1EAB64F3-24CB-456A-98A1-9AF553FAE684}">
      <dgm:prSet/>
      <dgm:spPr/>
      <dgm:t>
        <a:bodyPr/>
        <a:lstStyle/>
        <a:p>
          <a:pPr rtl="0"/>
          <a:r>
            <a:rPr lang="en-GB" dirty="0" smtClean="0"/>
            <a:t>Grid maps</a:t>
          </a:r>
          <a:endParaRPr lang="en-GB" dirty="0"/>
        </a:p>
      </dgm:t>
    </dgm:pt>
    <dgm:pt modelId="{C0500120-4DC9-45CA-90C6-3F6E90E18400}" type="parTrans" cxnId="{B4F68F68-7CCA-465C-B690-B41F13A2673B}">
      <dgm:prSet/>
      <dgm:spPr/>
      <dgm:t>
        <a:bodyPr/>
        <a:lstStyle/>
        <a:p>
          <a:endParaRPr lang="en-GB"/>
        </a:p>
      </dgm:t>
    </dgm:pt>
    <dgm:pt modelId="{1648B5E1-3A15-4B09-863A-D0A9E212FC95}" type="sibTrans" cxnId="{B4F68F68-7CCA-465C-B690-B41F13A2673B}">
      <dgm:prSet/>
      <dgm:spPr/>
      <dgm:t>
        <a:bodyPr/>
        <a:lstStyle/>
        <a:p>
          <a:endParaRPr lang="en-GB"/>
        </a:p>
      </dgm:t>
    </dgm:pt>
    <dgm:pt modelId="{829FFC8D-742E-4E81-827C-284BB80ED2CF}">
      <dgm:prSet/>
      <dgm:spPr/>
      <dgm:t>
        <a:bodyPr/>
        <a:lstStyle/>
        <a:p>
          <a:pPr rtl="0"/>
          <a:r>
            <a:rPr lang="en-GB" dirty="0" smtClean="0"/>
            <a:t>Navigation meshes</a:t>
          </a:r>
          <a:endParaRPr lang="en-GB" dirty="0"/>
        </a:p>
      </dgm:t>
    </dgm:pt>
    <dgm:pt modelId="{C164D695-1D33-4B5A-89DE-94FA88C05818}" type="parTrans" cxnId="{EC1A1EB9-D57F-46BB-A50C-C20DDBF3A7F8}">
      <dgm:prSet/>
      <dgm:spPr/>
      <dgm:t>
        <a:bodyPr/>
        <a:lstStyle/>
        <a:p>
          <a:endParaRPr lang="en-GB"/>
        </a:p>
      </dgm:t>
    </dgm:pt>
    <dgm:pt modelId="{00D35D80-5848-42AD-851F-5B44BECD6FF0}" type="sibTrans" cxnId="{EC1A1EB9-D57F-46BB-A50C-C20DDBF3A7F8}">
      <dgm:prSet/>
      <dgm:spPr/>
      <dgm:t>
        <a:bodyPr/>
        <a:lstStyle/>
        <a:p>
          <a:endParaRPr lang="en-GB"/>
        </a:p>
      </dgm:t>
    </dgm:pt>
    <dgm:pt modelId="{EEED4D72-E813-4441-902B-63FBE0C9F6B5}">
      <dgm:prSet/>
      <dgm:spPr/>
      <dgm:t>
        <a:bodyPr/>
        <a:lstStyle/>
        <a:p>
          <a:pPr rtl="0"/>
          <a:r>
            <a:rPr lang="en-GB" dirty="0" smtClean="0"/>
            <a:t>Quad-trees</a:t>
          </a:r>
          <a:endParaRPr lang="en-GB" dirty="0"/>
        </a:p>
      </dgm:t>
    </dgm:pt>
    <dgm:pt modelId="{46A04F72-3E93-45D9-A05E-DD32944C4264}" type="parTrans" cxnId="{3351AF95-6516-4201-BA52-669CA1059D52}">
      <dgm:prSet/>
      <dgm:spPr/>
      <dgm:t>
        <a:bodyPr/>
        <a:lstStyle/>
        <a:p>
          <a:endParaRPr lang="en-GB"/>
        </a:p>
      </dgm:t>
    </dgm:pt>
    <dgm:pt modelId="{8800CB31-9816-4D34-9099-7EEB271519FC}" type="sibTrans" cxnId="{3351AF95-6516-4201-BA52-669CA1059D52}">
      <dgm:prSet/>
      <dgm:spPr/>
      <dgm:t>
        <a:bodyPr/>
        <a:lstStyle/>
        <a:p>
          <a:endParaRPr lang="en-GB"/>
        </a:p>
      </dgm:t>
    </dgm:pt>
    <dgm:pt modelId="{59A8673C-F011-4F5E-8382-FC91D1A639A1}">
      <dgm:prSet/>
      <dgm:spPr/>
      <dgm:t>
        <a:bodyPr/>
        <a:lstStyle/>
        <a:p>
          <a:pPr rtl="0"/>
          <a:r>
            <a:rPr lang="en-GB" dirty="0" smtClean="0"/>
            <a:t>Waypoints…</a:t>
          </a:r>
          <a:endParaRPr lang="en-GB" dirty="0"/>
        </a:p>
      </dgm:t>
    </dgm:pt>
    <dgm:pt modelId="{D9FADE04-7D16-4097-87AC-5CED183DD695}" type="parTrans" cxnId="{FAF5487B-6AEB-4BE3-B1A9-BFF29518EC53}">
      <dgm:prSet/>
      <dgm:spPr/>
      <dgm:t>
        <a:bodyPr/>
        <a:lstStyle/>
        <a:p>
          <a:endParaRPr lang="en-GB"/>
        </a:p>
      </dgm:t>
    </dgm:pt>
    <dgm:pt modelId="{CDE32C65-B62E-4182-8760-0B7C28D18ED7}" type="sibTrans" cxnId="{FAF5487B-6AEB-4BE3-B1A9-BFF29518EC53}">
      <dgm:prSet/>
      <dgm:spPr/>
      <dgm:t>
        <a:bodyPr/>
        <a:lstStyle/>
        <a:p>
          <a:endParaRPr lang="en-GB"/>
        </a:p>
      </dgm:t>
    </dgm:pt>
    <dgm:pt modelId="{FF448E66-2F03-4356-B66A-DD3676754BAB}">
      <dgm:prSet/>
      <dgm:spPr/>
      <dgm:t>
        <a:bodyPr/>
        <a:lstStyle/>
        <a:p>
          <a:pPr rtl="0"/>
          <a:r>
            <a:rPr lang="en-GB" dirty="0" smtClean="0"/>
            <a:t>Problems</a:t>
          </a:r>
          <a:endParaRPr lang="en-GB" dirty="0"/>
        </a:p>
      </dgm:t>
    </dgm:pt>
    <dgm:pt modelId="{657D3676-DA3E-4E35-BE22-7474F57D3824}" type="parTrans" cxnId="{4C980CEA-5342-4D98-88E3-652D9A46C41C}">
      <dgm:prSet/>
      <dgm:spPr/>
      <dgm:t>
        <a:bodyPr/>
        <a:lstStyle/>
        <a:p>
          <a:endParaRPr lang="en-GB"/>
        </a:p>
      </dgm:t>
    </dgm:pt>
    <dgm:pt modelId="{2D3276D0-80B7-4091-BE58-F5435583E752}" type="sibTrans" cxnId="{4C980CEA-5342-4D98-88E3-652D9A46C41C}">
      <dgm:prSet/>
      <dgm:spPr/>
      <dgm:t>
        <a:bodyPr/>
        <a:lstStyle/>
        <a:p>
          <a:endParaRPr lang="en-GB"/>
        </a:p>
      </dgm:t>
    </dgm:pt>
    <dgm:pt modelId="{ED810E33-FD8F-4725-9827-F158B76BD6D9}">
      <dgm:prSet/>
      <dgm:spPr/>
      <dgm:t>
        <a:bodyPr/>
        <a:lstStyle/>
        <a:p>
          <a:pPr rtl="0"/>
          <a:r>
            <a:rPr lang="en-GB" dirty="0" smtClean="0"/>
            <a:t>Single agent or multi-agent</a:t>
          </a:r>
          <a:endParaRPr lang="en-GB" dirty="0"/>
        </a:p>
      </dgm:t>
    </dgm:pt>
    <dgm:pt modelId="{043B4468-77D6-495A-AE40-27AA7E539544}" type="parTrans" cxnId="{D329C4EB-6AC0-4167-8EBD-0CB4BDC514FB}">
      <dgm:prSet/>
      <dgm:spPr/>
      <dgm:t>
        <a:bodyPr/>
        <a:lstStyle/>
        <a:p>
          <a:endParaRPr lang="en-GB"/>
        </a:p>
      </dgm:t>
    </dgm:pt>
    <dgm:pt modelId="{E9B29ED9-EC89-418F-86DA-9448E113D32C}" type="sibTrans" cxnId="{D329C4EB-6AC0-4167-8EBD-0CB4BDC514FB}">
      <dgm:prSet/>
      <dgm:spPr/>
      <dgm:t>
        <a:bodyPr/>
        <a:lstStyle/>
        <a:p>
          <a:endParaRPr lang="en-GB"/>
        </a:p>
      </dgm:t>
    </dgm:pt>
    <dgm:pt modelId="{98FF106A-94E9-4FB5-836F-9705141A0B78}">
      <dgm:prSet/>
      <dgm:spPr/>
      <dgm:t>
        <a:bodyPr/>
        <a:lstStyle/>
        <a:p>
          <a:pPr rtl="0"/>
          <a:r>
            <a:rPr lang="en-GB" dirty="0" smtClean="0"/>
            <a:t>Known or unknown environment</a:t>
          </a:r>
          <a:endParaRPr lang="en-GB" dirty="0"/>
        </a:p>
      </dgm:t>
    </dgm:pt>
    <dgm:pt modelId="{EE00719E-3160-4D92-ACFA-DD1F2D2A2830}" type="parTrans" cxnId="{F9333F9A-4C05-42F0-9B57-C6C28894C9CE}">
      <dgm:prSet/>
      <dgm:spPr/>
      <dgm:t>
        <a:bodyPr/>
        <a:lstStyle/>
        <a:p>
          <a:endParaRPr lang="en-GB"/>
        </a:p>
      </dgm:t>
    </dgm:pt>
    <dgm:pt modelId="{DC52332B-ADA0-408B-A845-DBE7E7C6C2FA}" type="sibTrans" cxnId="{F9333F9A-4C05-42F0-9B57-C6C28894C9CE}">
      <dgm:prSet/>
      <dgm:spPr/>
      <dgm:t>
        <a:bodyPr/>
        <a:lstStyle/>
        <a:p>
          <a:endParaRPr lang="en-GB"/>
        </a:p>
      </dgm:t>
    </dgm:pt>
    <dgm:pt modelId="{F1AB7215-A2BA-423D-96D6-9A0EA361AA1A}">
      <dgm:prSet/>
      <dgm:spPr/>
      <dgm:t>
        <a:bodyPr/>
        <a:lstStyle/>
        <a:p>
          <a:pPr rtl="0"/>
          <a:r>
            <a:rPr lang="en-GB" dirty="0" smtClean="0"/>
            <a:t>Static or dynamic environment…</a:t>
          </a:r>
          <a:endParaRPr lang="en-GB" dirty="0"/>
        </a:p>
      </dgm:t>
    </dgm:pt>
    <dgm:pt modelId="{569E914F-A97A-419D-9697-41FF3CE1C9BC}" type="parTrans" cxnId="{FF3483F4-8B82-4301-A8E6-1B14640A217D}">
      <dgm:prSet/>
      <dgm:spPr/>
      <dgm:t>
        <a:bodyPr/>
        <a:lstStyle/>
        <a:p>
          <a:endParaRPr lang="en-GB"/>
        </a:p>
      </dgm:t>
    </dgm:pt>
    <dgm:pt modelId="{58140B7C-5CC6-44F7-87AD-A2787F684B8C}" type="sibTrans" cxnId="{FF3483F4-8B82-4301-A8E6-1B14640A217D}">
      <dgm:prSet/>
      <dgm:spPr/>
      <dgm:t>
        <a:bodyPr/>
        <a:lstStyle/>
        <a:p>
          <a:endParaRPr lang="en-GB"/>
        </a:p>
      </dgm:t>
    </dgm:pt>
    <dgm:pt modelId="{59E8E181-110E-4860-8424-204875804285}">
      <dgm:prSet/>
      <dgm:spPr/>
      <dgm:t>
        <a:bodyPr/>
        <a:lstStyle/>
        <a:p>
          <a:pPr rtl="0"/>
          <a:r>
            <a:rPr lang="en-GB" dirty="0" smtClean="0"/>
            <a:t>Performance Criteria</a:t>
          </a:r>
          <a:endParaRPr lang="en-GB" dirty="0"/>
        </a:p>
      </dgm:t>
    </dgm:pt>
    <dgm:pt modelId="{EC92F54B-9B60-4E60-BD4C-FEDB8E07FC37}" type="parTrans" cxnId="{60605FB6-BFEB-4262-B9E0-0635E1261ECA}">
      <dgm:prSet/>
      <dgm:spPr/>
      <dgm:t>
        <a:bodyPr/>
        <a:lstStyle/>
        <a:p>
          <a:endParaRPr lang="en-GB"/>
        </a:p>
      </dgm:t>
    </dgm:pt>
    <dgm:pt modelId="{00D28786-5061-4746-9735-F8F294555722}" type="sibTrans" cxnId="{60605FB6-BFEB-4262-B9E0-0635E1261ECA}">
      <dgm:prSet/>
      <dgm:spPr/>
      <dgm:t>
        <a:bodyPr/>
        <a:lstStyle/>
        <a:p>
          <a:endParaRPr lang="en-GB"/>
        </a:p>
      </dgm:t>
    </dgm:pt>
    <dgm:pt modelId="{765AD04B-75D8-4A63-9E99-AF9E6824C011}">
      <dgm:prSet/>
      <dgm:spPr/>
      <dgm:t>
        <a:bodyPr/>
        <a:lstStyle/>
        <a:p>
          <a:pPr rtl="0"/>
          <a:r>
            <a:rPr lang="en-GB" dirty="0" smtClean="0"/>
            <a:t>Computation Speed</a:t>
          </a:r>
          <a:endParaRPr lang="en-GB" dirty="0"/>
        </a:p>
      </dgm:t>
    </dgm:pt>
    <dgm:pt modelId="{40C289B0-3B9D-426A-BEAC-7ADC4160BC1C}" type="parTrans" cxnId="{B6F63A15-6F4C-4B57-845A-650C004BDD65}">
      <dgm:prSet/>
      <dgm:spPr/>
    </dgm:pt>
    <dgm:pt modelId="{E2B43157-76E0-4E5A-9EA8-0C14C83AB6DE}" type="sibTrans" cxnId="{B6F63A15-6F4C-4B57-845A-650C004BDD65}">
      <dgm:prSet/>
      <dgm:spPr/>
    </dgm:pt>
    <dgm:pt modelId="{3FDBC12D-0304-4318-9BDB-64F63EF0FB8A}">
      <dgm:prSet/>
      <dgm:spPr/>
      <dgm:t>
        <a:bodyPr/>
        <a:lstStyle/>
        <a:p>
          <a:pPr rtl="0"/>
          <a:r>
            <a:rPr lang="en-GB" dirty="0" smtClean="0"/>
            <a:t>Path Length</a:t>
          </a:r>
          <a:endParaRPr lang="en-GB" dirty="0"/>
        </a:p>
      </dgm:t>
    </dgm:pt>
    <dgm:pt modelId="{E50E2025-FC7D-4095-8644-5D8DA0274890}" type="parTrans" cxnId="{9B54846A-FC64-4CE7-8215-5683FAF94268}">
      <dgm:prSet/>
      <dgm:spPr/>
    </dgm:pt>
    <dgm:pt modelId="{CBA6D896-C09A-4936-9EBA-887E0E984970}" type="sibTrans" cxnId="{9B54846A-FC64-4CE7-8215-5683FAF94268}">
      <dgm:prSet/>
      <dgm:spPr/>
    </dgm:pt>
    <dgm:pt modelId="{D83B5B90-BA84-475A-81CA-929423D93005}">
      <dgm:prSet/>
      <dgm:spPr/>
      <dgm:t>
        <a:bodyPr/>
        <a:lstStyle/>
        <a:p>
          <a:pPr rtl="0"/>
          <a:r>
            <a:rPr lang="en-GB" dirty="0" smtClean="0"/>
            <a:t>Visual quality</a:t>
          </a:r>
          <a:endParaRPr lang="en-GB" dirty="0"/>
        </a:p>
      </dgm:t>
    </dgm:pt>
    <dgm:pt modelId="{507E89C3-A416-4FB2-83EF-052EF3817799}" type="parTrans" cxnId="{5F997829-4CAB-4D16-9BEB-8703AE3C6B49}">
      <dgm:prSet/>
      <dgm:spPr/>
    </dgm:pt>
    <dgm:pt modelId="{D015E2BF-6CC1-441E-9BF6-C724F9C4342E}" type="sibTrans" cxnId="{5F997829-4CAB-4D16-9BEB-8703AE3C6B49}">
      <dgm:prSet/>
      <dgm:spPr/>
    </dgm:pt>
    <dgm:pt modelId="{1CAAB5D9-DE97-488D-BAFC-5874C59A96DA}">
      <dgm:prSet/>
      <dgm:spPr/>
      <dgm:t>
        <a:bodyPr/>
        <a:lstStyle/>
        <a:p>
          <a:pPr rtl="0"/>
          <a:r>
            <a:rPr lang="en-GB" dirty="0" smtClean="0"/>
            <a:t>Shape of formations ...</a:t>
          </a:r>
          <a:endParaRPr lang="en-GB" dirty="0"/>
        </a:p>
      </dgm:t>
    </dgm:pt>
    <dgm:pt modelId="{3BAAB830-CE46-4E01-B5E0-21540B7C0359}" type="parTrans" cxnId="{86AAAEF0-D4E0-48BF-B400-2F9495C8A812}">
      <dgm:prSet/>
      <dgm:spPr/>
    </dgm:pt>
    <dgm:pt modelId="{F2DE8141-B404-47ED-8186-D6DE1C27DF0F}" type="sibTrans" cxnId="{86AAAEF0-D4E0-48BF-B400-2F9495C8A812}">
      <dgm:prSet/>
      <dgm:spPr/>
    </dgm:pt>
    <dgm:pt modelId="{BC40D681-FB7B-4431-8833-038A6FAF3472}" type="pres">
      <dgm:prSet presAssocID="{7921FB08-29A6-44E8-B4DB-D92F0049FB8E}" presName="Name0" presStyleCnt="0">
        <dgm:presLayoutVars>
          <dgm:dir/>
          <dgm:resizeHandles val="exact"/>
        </dgm:presLayoutVars>
      </dgm:prSet>
      <dgm:spPr/>
      <dgm:t>
        <a:bodyPr/>
        <a:lstStyle/>
        <a:p>
          <a:endParaRPr lang="en-GB"/>
        </a:p>
      </dgm:t>
    </dgm:pt>
    <dgm:pt modelId="{88BAC3A4-D11F-476A-A861-3187AF3B5024}" type="pres">
      <dgm:prSet presAssocID="{7921FB08-29A6-44E8-B4DB-D92F0049FB8E}" presName="fgShape" presStyleLbl="fgShp" presStyleIdx="0" presStyleCnt="1"/>
      <dgm:spPr/>
    </dgm:pt>
    <dgm:pt modelId="{A6B286A7-AF64-49B4-8082-3ECA2C807400}" type="pres">
      <dgm:prSet presAssocID="{7921FB08-29A6-44E8-B4DB-D92F0049FB8E}" presName="linComp" presStyleCnt="0"/>
      <dgm:spPr/>
    </dgm:pt>
    <dgm:pt modelId="{E9962756-2888-4B74-B263-C5F1959D52C8}" type="pres">
      <dgm:prSet presAssocID="{37D2204A-EF51-4960-81D9-93B64E6BB1D7}" presName="compNode" presStyleCnt="0"/>
      <dgm:spPr/>
    </dgm:pt>
    <dgm:pt modelId="{86324D41-DDAA-4A88-97D4-B2AA36C15FAA}" type="pres">
      <dgm:prSet presAssocID="{37D2204A-EF51-4960-81D9-93B64E6BB1D7}" presName="bkgdShape" presStyleLbl="node1" presStyleIdx="0" presStyleCnt="4"/>
      <dgm:spPr/>
      <dgm:t>
        <a:bodyPr/>
        <a:lstStyle/>
        <a:p>
          <a:endParaRPr lang="en-GB"/>
        </a:p>
      </dgm:t>
    </dgm:pt>
    <dgm:pt modelId="{7EAFCA68-73A3-4D68-AC59-7A9EBD0605BA}" type="pres">
      <dgm:prSet presAssocID="{37D2204A-EF51-4960-81D9-93B64E6BB1D7}" presName="nodeTx" presStyleLbl="node1" presStyleIdx="0" presStyleCnt="4">
        <dgm:presLayoutVars>
          <dgm:bulletEnabled val="1"/>
        </dgm:presLayoutVars>
      </dgm:prSet>
      <dgm:spPr/>
      <dgm:t>
        <a:bodyPr/>
        <a:lstStyle/>
        <a:p>
          <a:endParaRPr lang="en-GB"/>
        </a:p>
      </dgm:t>
    </dgm:pt>
    <dgm:pt modelId="{E9D5EFB7-9803-420E-9C00-8785C4CC6713}" type="pres">
      <dgm:prSet presAssocID="{37D2204A-EF51-4960-81D9-93B64E6BB1D7}" presName="invisiNode" presStyleLbl="node1" presStyleIdx="0" presStyleCnt="4"/>
      <dgm:spPr/>
    </dgm:pt>
    <dgm:pt modelId="{74593A7B-D406-4B70-A6D5-6B75822403B5}" type="pres">
      <dgm:prSet presAssocID="{37D2204A-EF51-4960-81D9-93B64E6BB1D7}" presName="imagNode" presStyleLbl="fgImgPlace1" presStyleIdx="0" presStyleCnt="4"/>
      <dgm:spPr>
        <a:blipFill rotWithShape="0">
          <a:blip xmlns:r="http://schemas.openxmlformats.org/officeDocument/2006/relationships" r:embed="rId1"/>
          <a:stretch>
            <a:fillRect/>
          </a:stretch>
        </a:blipFill>
      </dgm:spPr>
    </dgm:pt>
    <dgm:pt modelId="{6F457DA0-DCA1-4CEA-BC91-0F745DA244C2}" type="pres">
      <dgm:prSet presAssocID="{688BFBD6-7F53-49D0-A72E-E8ACF5C363DD}" presName="sibTrans" presStyleLbl="sibTrans2D1" presStyleIdx="0" presStyleCnt="0"/>
      <dgm:spPr/>
      <dgm:t>
        <a:bodyPr/>
        <a:lstStyle/>
        <a:p>
          <a:endParaRPr lang="en-GB"/>
        </a:p>
      </dgm:t>
    </dgm:pt>
    <dgm:pt modelId="{7FB1577A-6713-41F4-BA3F-B1FCC6224802}" type="pres">
      <dgm:prSet presAssocID="{20F46450-EB72-4A03-AD4B-DA89018F553B}" presName="compNode" presStyleCnt="0"/>
      <dgm:spPr/>
    </dgm:pt>
    <dgm:pt modelId="{5A487E78-6E0F-4793-9A55-D79E5E09C8EA}" type="pres">
      <dgm:prSet presAssocID="{20F46450-EB72-4A03-AD4B-DA89018F553B}" presName="bkgdShape" presStyleLbl="node1" presStyleIdx="1" presStyleCnt="4"/>
      <dgm:spPr/>
      <dgm:t>
        <a:bodyPr/>
        <a:lstStyle/>
        <a:p>
          <a:endParaRPr lang="en-GB"/>
        </a:p>
      </dgm:t>
    </dgm:pt>
    <dgm:pt modelId="{3E9D893A-40D4-4E0B-8FB0-0E526BF6577A}" type="pres">
      <dgm:prSet presAssocID="{20F46450-EB72-4A03-AD4B-DA89018F553B}" presName="nodeTx" presStyleLbl="node1" presStyleIdx="1" presStyleCnt="4">
        <dgm:presLayoutVars>
          <dgm:bulletEnabled val="1"/>
        </dgm:presLayoutVars>
      </dgm:prSet>
      <dgm:spPr/>
      <dgm:t>
        <a:bodyPr/>
        <a:lstStyle/>
        <a:p>
          <a:endParaRPr lang="en-GB"/>
        </a:p>
      </dgm:t>
    </dgm:pt>
    <dgm:pt modelId="{4358D456-6D37-4FAD-8E99-43C1D2FB1D2A}" type="pres">
      <dgm:prSet presAssocID="{20F46450-EB72-4A03-AD4B-DA89018F553B}" presName="invisiNode" presStyleLbl="node1" presStyleIdx="1" presStyleCnt="4"/>
      <dgm:spPr/>
    </dgm:pt>
    <dgm:pt modelId="{88FD22F6-2910-480D-99E4-4AB20253476D}" type="pres">
      <dgm:prSet presAssocID="{20F46450-EB72-4A03-AD4B-DA89018F553B}" presName="imagNode" presStyleLbl="fgImgPlace1" presStyleIdx="1" presStyleCnt="4"/>
      <dgm:spPr>
        <a:blipFill rotWithShape="0">
          <a:blip xmlns:r="http://schemas.openxmlformats.org/officeDocument/2006/relationships" r:embed="rId2"/>
          <a:stretch>
            <a:fillRect/>
          </a:stretch>
        </a:blipFill>
      </dgm:spPr>
    </dgm:pt>
    <dgm:pt modelId="{5A94CA39-B3CD-43BA-9603-2982625C52EF}" type="pres">
      <dgm:prSet presAssocID="{1167BC0E-0F50-4DFA-9803-6DFE1CBE2221}" presName="sibTrans" presStyleLbl="sibTrans2D1" presStyleIdx="0" presStyleCnt="0"/>
      <dgm:spPr/>
      <dgm:t>
        <a:bodyPr/>
        <a:lstStyle/>
        <a:p>
          <a:endParaRPr lang="en-GB"/>
        </a:p>
      </dgm:t>
    </dgm:pt>
    <dgm:pt modelId="{D4F76D6B-C857-47AF-8346-7D8D485474D0}" type="pres">
      <dgm:prSet presAssocID="{FF448E66-2F03-4356-B66A-DD3676754BAB}" presName="compNode" presStyleCnt="0"/>
      <dgm:spPr/>
    </dgm:pt>
    <dgm:pt modelId="{20A2A91C-E110-4D7B-931C-122BDBB66642}" type="pres">
      <dgm:prSet presAssocID="{FF448E66-2F03-4356-B66A-DD3676754BAB}" presName="bkgdShape" presStyleLbl="node1" presStyleIdx="2" presStyleCnt="4"/>
      <dgm:spPr/>
      <dgm:t>
        <a:bodyPr/>
        <a:lstStyle/>
        <a:p>
          <a:endParaRPr lang="en-GB"/>
        </a:p>
      </dgm:t>
    </dgm:pt>
    <dgm:pt modelId="{EC8B4A81-F41B-4EA9-8671-2DF0DC3BAF81}" type="pres">
      <dgm:prSet presAssocID="{FF448E66-2F03-4356-B66A-DD3676754BAB}" presName="nodeTx" presStyleLbl="node1" presStyleIdx="2" presStyleCnt="4">
        <dgm:presLayoutVars>
          <dgm:bulletEnabled val="1"/>
        </dgm:presLayoutVars>
      </dgm:prSet>
      <dgm:spPr/>
      <dgm:t>
        <a:bodyPr/>
        <a:lstStyle/>
        <a:p>
          <a:endParaRPr lang="en-GB"/>
        </a:p>
      </dgm:t>
    </dgm:pt>
    <dgm:pt modelId="{D0BA1096-324F-4F0B-BF54-DA2C99D4F066}" type="pres">
      <dgm:prSet presAssocID="{FF448E66-2F03-4356-B66A-DD3676754BAB}" presName="invisiNode" presStyleLbl="node1" presStyleIdx="2" presStyleCnt="4"/>
      <dgm:spPr/>
    </dgm:pt>
    <dgm:pt modelId="{7794E98C-39A9-4EE7-8110-8CCD062A9417}" type="pres">
      <dgm:prSet presAssocID="{FF448E66-2F03-4356-B66A-DD3676754BAB}" presName="imagNode" presStyleLbl="fgImgPlace1" presStyleIdx="2" presStyleCnt="4"/>
      <dgm:spPr>
        <a:blipFill rotWithShape="0">
          <a:blip xmlns:r="http://schemas.openxmlformats.org/officeDocument/2006/relationships" r:embed="rId3"/>
          <a:stretch>
            <a:fillRect/>
          </a:stretch>
        </a:blipFill>
      </dgm:spPr>
    </dgm:pt>
    <dgm:pt modelId="{3A564730-7DDC-4854-A6AE-C32053743D3E}" type="pres">
      <dgm:prSet presAssocID="{2D3276D0-80B7-4091-BE58-F5435583E752}" presName="sibTrans" presStyleLbl="sibTrans2D1" presStyleIdx="0" presStyleCnt="0"/>
      <dgm:spPr/>
      <dgm:t>
        <a:bodyPr/>
        <a:lstStyle/>
        <a:p>
          <a:endParaRPr lang="en-GB"/>
        </a:p>
      </dgm:t>
    </dgm:pt>
    <dgm:pt modelId="{EC582BE4-1D83-4C42-A390-951F0A1ECF5F}" type="pres">
      <dgm:prSet presAssocID="{59E8E181-110E-4860-8424-204875804285}" presName="compNode" presStyleCnt="0"/>
      <dgm:spPr/>
    </dgm:pt>
    <dgm:pt modelId="{E1F24050-13A7-4373-9366-6CECCDAF0AC0}" type="pres">
      <dgm:prSet presAssocID="{59E8E181-110E-4860-8424-204875804285}" presName="bkgdShape" presStyleLbl="node1" presStyleIdx="3" presStyleCnt="4"/>
      <dgm:spPr/>
      <dgm:t>
        <a:bodyPr/>
        <a:lstStyle/>
        <a:p>
          <a:endParaRPr lang="en-GB"/>
        </a:p>
      </dgm:t>
    </dgm:pt>
    <dgm:pt modelId="{2BDD459E-C876-4301-9237-997D2ECF3740}" type="pres">
      <dgm:prSet presAssocID="{59E8E181-110E-4860-8424-204875804285}" presName="nodeTx" presStyleLbl="node1" presStyleIdx="3" presStyleCnt="4">
        <dgm:presLayoutVars>
          <dgm:bulletEnabled val="1"/>
        </dgm:presLayoutVars>
      </dgm:prSet>
      <dgm:spPr/>
      <dgm:t>
        <a:bodyPr/>
        <a:lstStyle/>
        <a:p>
          <a:endParaRPr lang="en-GB"/>
        </a:p>
      </dgm:t>
    </dgm:pt>
    <dgm:pt modelId="{C1CD30D4-4FEB-4AB9-A35C-EA3C8D63A13E}" type="pres">
      <dgm:prSet presAssocID="{59E8E181-110E-4860-8424-204875804285}" presName="invisiNode" presStyleLbl="node1" presStyleIdx="3" presStyleCnt="4"/>
      <dgm:spPr/>
    </dgm:pt>
    <dgm:pt modelId="{A7AEACD0-8754-4AF2-9D1E-E12DC62E23D1}" type="pres">
      <dgm:prSet presAssocID="{59E8E181-110E-4860-8424-204875804285}" presName="imagNode" presStyleLbl="fgImgPlace1" presStyleIdx="3" presStyleCnt="4"/>
      <dgm:spPr>
        <a:blipFill rotWithShape="0">
          <a:blip xmlns:r="http://schemas.openxmlformats.org/officeDocument/2006/relationships" r:embed="rId4"/>
          <a:stretch>
            <a:fillRect/>
          </a:stretch>
        </a:blipFill>
      </dgm:spPr>
    </dgm:pt>
  </dgm:ptLst>
  <dgm:cxnLst>
    <dgm:cxn modelId="{A5A21B37-D33B-46CB-95C4-80D602EB9E9F}" type="presOf" srcId="{7921FB08-29A6-44E8-B4DB-D92F0049FB8E}" destId="{BC40D681-FB7B-4431-8833-038A6FAF3472}" srcOrd="0" destOrd="0" presId="urn:microsoft.com/office/officeart/2005/8/layout/hList7"/>
    <dgm:cxn modelId="{EC1A1EB9-D57F-46BB-A50C-C20DDBF3A7F8}" srcId="{20F46450-EB72-4A03-AD4B-DA89018F553B}" destId="{829FFC8D-742E-4E81-827C-284BB80ED2CF}" srcOrd="1" destOrd="0" parTransId="{C164D695-1D33-4B5A-89DE-94FA88C05818}" sibTransId="{00D35D80-5848-42AD-851F-5B44BECD6FF0}"/>
    <dgm:cxn modelId="{26CB83C5-800D-4C13-B77A-CC1BEC3479ED}" type="presOf" srcId="{829FFC8D-742E-4E81-827C-284BB80ED2CF}" destId="{3E9D893A-40D4-4E0B-8FB0-0E526BF6577A}" srcOrd="1" destOrd="2" presId="urn:microsoft.com/office/officeart/2005/8/layout/hList7"/>
    <dgm:cxn modelId="{E89A2E15-2697-45ED-9B88-7E6BE4D8CA84}" type="presOf" srcId="{3FDBC12D-0304-4318-9BDB-64F63EF0FB8A}" destId="{2BDD459E-C876-4301-9237-997D2ECF3740}" srcOrd="1" destOrd="2" presId="urn:microsoft.com/office/officeart/2005/8/layout/hList7"/>
    <dgm:cxn modelId="{55E38573-311E-4733-B312-73C3F18F4749}" type="presOf" srcId="{F1AB7215-A2BA-423D-96D6-9A0EA361AA1A}" destId="{20A2A91C-E110-4D7B-931C-122BDBB66642}" srcOrd="0" destOrd="3" presId="urn:microsoft.com/office/officeart/2005/8/layout/hList7"/>
    <dgm:cxn modelId="{70144D2A-EA49-46CA-9201-3704A6F772DC}" type="presOf" srcId="{59A8673C-F011-4F5E-8382-FC91D1A639A1}" destId="{5A487E78-6E0F-4793-9A55-D79E5E09C8EA}" srcOrd="0" destOrd="4" presId="urn:microsoft.com/office/officeart/2005/8/layout/hList7"/>
    <dgm:cxn modelId="{B6F63A15-6F4C-4B57-845A-650C004BDD65}" srcId="{59E8E181-110E-4860-8424-204875804285}" destId="{765AD04B-75D8-4A63-9E99-AF9E6824C011}" srcOrd="0" destOrd="0" parTransId="{40C289B0-3B9D-426A-BEAC-7ADC4160BC1C}" sibTransId="{E2B43157-76E0-4E5A-9EA8-0C14C83AB6DE}"/>
    <dgm:cxn modelId="{58A5B901-2390-421C-A048-1FE22BF48D38}" type="presOf" srcId="{750FF8EA-B3CE-4B59-92D8-1BF944EADC61}" destId="{7EAFCA68-73A3-4D68-AC59-7A9EBD0605BA}" srcOrd="1" destOrd="2" presId="urn:microsoft.com/office/officeart/2005/8/layout/hList7"/>
    <dgm:cxn modelId="{5143A7CD-A33C-4B19-A362-2F5026577B0F}" type="presOf" srcId="{EEED4D72-E813-4441-902B-63FBE0C9F6B5}" destId="{3E9D893A-40D4-4E0B-8FB0-0E526BF6577A}" srcOrd="1" destOrd="3" presId="urn:microsoft.com/office/officeart/2005/8/layout/hList7"/>
    <dgm:cxn modelId="{052A32B3-089E-4208-B9EB-17D51C5CBFE8}" srcId="{7921FB08-29A6-44E8-B4DB-D92F0049FB8E}" destId="{20F46450-EB72-4A03-AD4B-DA89018F553B}" srcOrd="1" destOrd="0" parTransId="{AA09D8B0-0C6D-4FC5-B256-14D6DB49FC6E}" sibTransId="{1167BC0E-0F50-4DFA-9803-6DFE1CBE2221}"/>
    <dgm:cxn modelId="{148ABCEC-21F5-429D-A3FB-687ECCFA66AE}" type="presOf" srcId="{59A8673C-F011-4F5E-8382-FC91D1A639A1}" destId="{3E9D893A-40D4-4E0B-8FB0-0E526BF6577A}" srcOrd="1" destOrd="4" presId="urn:microsoft.com/office/officeart/2005/8/layout/hList7"/>
    <dgm:cxn modelId="{7F95E70E-888F-4E3A-B92F-B98581F61243}" srcId="{37D2204A-EF51-4960-81D9-93B64E6BB1D7}" destId="{4B63D536-6F2C-4EA7-B13D-2801B147F43F}" srcOrd="0" destOrd="0" parTransId="{063C9615-7DEA-44E6-A858-4995E80F5895}" sibTransId="{5E05CB3A-664E-4953-90AA-2E2E1CC2BE89}"/>
    <dgm:cxn modelId="{86AAAEF0-D4E0-48BF-B400-2F9495C8A812}" srcId="{59E8E181-110E-4860-8424-204875804285}" destId="{1CAAB5D9-DE97-488D-BAFC-5874C59A96DA}" srcOrd="3" destOrd="0" parTransId="{3BAAB830-CE46-4E01-B5E0-21540B7C0359}" sibTransId="{F2DE8141-B404-47ED-8186-D6DE1C27DF0F}"/>
    <dgm:cxn modelId="{68AA88F1-A185-4C9D-B090-8C6ED7F153A2}" type="presOf" srcId="{765AD04B-75D8-4A63-9E99-AF9E6824C011}" destId="{E1F24050-13A7-4373-9366-6CECCDAF0AC0}" srcOrd="0" destOrd="1" presId="urn:microsoft.com/office/officeart/2005/8/layout/hList7"/>
    <dgm:cxn modelId="{DC06B079-A736-442B-94A8-30873C8C1E77}" type="presOf" srcId="{BC375486-D7EF-4933-BAFB-2965FE7C7ACE}" destId="{86324D41-DDAA-4A88-97D4-B2AA36C15FAA}" srcOrd="0" destOrd="3" presId="urn:microsoft.com/office/officeart/2005/8/layout/hList7"/>
    <dgm:cxn modelId="{4F937B04-A219-46F3-9811-1A2E920771B1}" type="presOf" srcId="{765AD04B-75D8-4A63-9E99-AF9E6824C011}" destId="{2BDD459E-C876-4301-9237-997D2ECF3740}" srcOrd="1" destOrd="1" presId="urn:microsoft.com/office/officeart/2005/8/layout/hList7"/>
    <dgm:cxn modelId="{D329C4EB-6AC0-4167-8EBD-0CB4BDC514FB}" srcId="{FF448E66-2F03-4356-B66A-DD3676754BAB}" destId="{ED810E33-FD8F-4725-9827-F158B76BD6D9}" srcOrd="0" destOrd="0" parTransId="{043B4468-77D6-495A-AE40-27AA7E539544}" sibTransId="{E9B29ED9-EC89-418F-86DA-9448E113D32C}"/>
    <dgm:cxn modelId="{FF3483F4-8B82-4301-A8E6-1B14640A217D}" srcId="{FF448E66-2F03-4356-B66A-DD3676754BAB}" destId="{F1AB7215-A2BA-423D-96D6-9A0EA361AA1A}" srcOrd="2" destOrd="0" parTransId="{569E914F-A97A-419D-9697-41FF3CE1C9BC}" sibTransId="{58140B7C-5CC6-44F7-87AD-A2787F684B8C}"/>
    <dgm:cxn modelId="{B4F68F68-7CCA-465C-B690-B41F13A2673B}" srcId="{20F46450-EB72-4A03-AD4B-DA89018F553B}" destId="{1EAB64F3-24CB-456A-98A1-9AF553FAE684}" srcOrd="0" destOrd="0" parTransId="{C0500120-4DC9-45CA-90C6-3F6E90E18400}" sibTransId="{1648B5E1-3A15-4B09-863A-D0A9E212FC95}"/>
    <dgm:cxn modelId="{D7D7580B-635E-4FDA-9172-B08B6D11C333}" type="presOf" srcId="{829FFC8D-742E-4E81-827C-284BB80ED2CF}" destId="{5A487E78-6E0F-4793-9A55-D79E5E09C8EA}" srcOrd="0" destOrd="2" presId="urn:microsoft.com/office/officeart/2005/8/layout/hList7"/>
    <dgm:cxn modelId="{5F997829-4CAB-4D16-9BEB-8703AE3C6B49}" srcId="{59E8E181-110E-4860-8424-204875804285}" destId="{D83B5B90-BA84-475A-81CA-929423D93005}" srcOrd="2" destOrd="0" parTransId="{507E89C3-A416-4FB2-83EF-052EF3817799}" sibTransId="{D015E2BF-6CC1-441E-9BF6-C724F9C4342E}"/>
    <dgm:cxn modelId="{F9333F9A-4C05-42F0-9B57-C6C28894C9CE}" srcId="{FF448E66-2F03-4356-B66A-DD3676754BAB}" destId="{98FF106A-94E9-4FB5-836F-9705141A0B78}" srcOrd="1" destOrd="0" parTransId="{EE00719E-3160-4D92-ACFA-DD1F2D2A2830}" sibTransId="{DC52332B-ADA0-408B-A845-DBE7E7C6C2FA}"/>
    <dgm:cxn modelId="{D553FCE6-0240-4DA8-B012-13B44218052A}" srcId="{37D2204A-EF51-4960-81D9-93B64E6BB1D7}" destId="{750FF8EA-B3CE-4B59-92D8-1BF944EADC61}" srcOrd="1" destOrd="0" parTransId="{46A5CD7E-556D-4391-9957-50DEE2F38091}" sibTransId="{0936F6CC-BBF5-43EF-BA69-62CBFD71918F}"/>
    <dgm:cxn modelId="{C1A04A32-BF08-450D-A5F1-5C9C9ABBEDD9}" type="presOf" srcId="{ED810E33-FD8F-4725-9827-F158B76BD6D9}" destId="{20A2A91C-E110-4D7B-931C-122BDBB66642}" srcOrd="0" destOrd="1" presId="urn:microsoft.com/office/officeart/2005/8/layout/hList7"/>
    <dgm:cxn modelId="{37B3DBF1-9CCB-42A5-80F6-8D4245F39628}" type="presOf" srcId="{98FF106A-94E9-4FB5-836F-9705141A0B78}" destId="{20A2A91C-E110-4D7B-931C-122BDBB66642}" srcOrd="0" destOrd="2" presId="urn:microsoft.com/office/officeart/2005/8/layout/hList7"/>
    <dgm:cxn modelId="{02C0BB77-4906-48F5-B043-82CFE7B3BE6E}" type="presOf" srcId="{59E8E181-110E-4860-8424-204875804285}" destId="{E1F24050-13A7-4373-9366-6CECCDAF0AC0}" srcOrd="0" destOrd="0" presId="urn:microsoft.com/office/officeart/2005/8/layout/hList7"/>
    <dgm:cxn modelId="{19293EE4-C2F0-465C-80FF-38C3B04D5827}" type="presOf" srcId="{37D2204A-EF51-4960-81D9-93B64E6BB1D7}" destId="{86324D41-DDAA-4A88-97D4-B2AA36C15FAA}" srcOrd="0" destOrd="0" presId="urn:microsoft.com/office/officeart/2005/8/layout/hList7"/>
    <dgm:cxn modelId="{A80495F4-48F4-483A-9904-F7B2AC845BF5}" type="presOf" srcId="{20F46450-EB72-4A03-AD4B-DA89018F553B}" destId="{3E9D893A-40D4-4E0B-8FB0-0E526BF6577A}" srcOrd="1" destOrd="0" presId="urn:microsoft.com/office/officeart/2005/8/layout/hList7"/>
    <dgm:cxn modelId="{A1B41D30-855C-417C-A0D3-26712664B3A3}" type="presOf" srcId="{4B63D536-6F2C-4EA7-B13D-2801B147F43F}" destId="{86324D41-DDAA-4A88-97D4-B2AA36C15FAA}" srcOrd="0" destOrd="1" presId="urn:microsoft.com/office/officeart/2005/8/layout/hList7"/>
    <dgm:cxn modelId="{307EA402-2A0D-4379-A178-1E5B4FB6D2F4}" type="presOf" srcId="{688BFBD6-7F53-49D0-A72E-E8ACF5C363DD}" destId="{6F457DA0-DCA1-4CEA-BC91-0F745DA244C2}" srcOrd="0" destOrd="0" presId="urn:microsoft.com/office/officeart/2005/8/layout/hList7"/>
    <dgm:cxn modelId="{EB112239-1C56-4E57-9748-8D84715D9E16}" type="presOf" srcId="{59E8E181-110E-4860-8424-204875804285}" destId="{2BDD459E-C876-4301-9237-997D2ECF3740}" srcOrd="1" destOrd="0" presId="urn:microsoft.com/office/officeart/2005/8/layout/hList7"/>
    <dgm:cxn modelId="{E4B87A7C-199E-4268-BE03-713A7D74E5C9}" srcId="{7921FB08-29A6-44E8-B4DB-D92F0049FB8E}" destId="{37D2204A-EF51-4960-81D9-93B64E6BB1D7}" srcOrd="0" destOrd="0" parTransId="{DFE54A8E-A5FA-4416-A9AB-7695DC8818CA}" sibTransId="{688BFBD6-7F53-49D0-A72E-E8ACF5C363DD}"/>
    <dgm:cxn modelId="{4052FD65-198B-4189-B699-767DB7CF6D81}" type="presOf" srcId="{20F46450-EB72-4A03-AD4B-DA89018F553B}" destId="{5A487E78-6E0F-4793-9A55-D79E5E09C8EA}" srcOrd="0" destOrd="0" presId="urn:microsoft.com/office/officeart/2005/8/layout/hList7"/>
    <dgm:cxn modelId="{3D74F241-7F36-4F06-8AD9-8B2AF65C0117}" type="presOf" srcId="{1167BC0E-0F50-4DFA-9803-6DFE1CBE2221}" destId="{5A94CA39-B3CD-43BA-9603-2982625C52EF}" srcOrd="0" destOrd="0" presId="urn:microsoft.com/office/officeart/2005/8/layout/hList7"/>
    <dgm:cxn modelId="{A80C51CB-9A22-46AA-A9DE-02E37F8CCA26}" type="presOf" srcId="{98FF106A-94E9-4FB5-836F-9705141A0B78}" destId="{EC8B4A81-F41B-4EA9-8671-2DF0DC3BAF81}" srcOrd="1" destOrd="2" presId="urn:microsoft.com/office/officeart/2005/8/layout/hList7"/>
    <dgm:cxn modelId="{9B54846A-FC64-4CE7-8215-5683FAF94268}" srcId="{59E8E181-110E-4860-8424-204875804285}" destId="{3FDBC12D-0304-4318-9BDB-64F63EF0FB8A}" srcOrd="1" destOrd="0" parTransId="{E50E2025-FC7D-4095-8644-5D8DA0274890}" sibTransId="{CBA6D896-C09A-4936-9EBA-887E0E984970}"/>
    <dgm:cxn modelId="{6151B74D-D613-4B49-AA0B-041724AE311A}" type="presOf" srcId="{EEED4D72-E813-4441-902B-63FBE0C9F6B5}" destId="{5A487E78-6E0F-4793-9A55-D79E5E09C8EA}" srcOrd="0" destOrd="3" presId="urn:microsoft.com/office/officeart/2005/8/layout/hList7"/>
    <dgm:cxn modelId="{2E270A7C-3F45-4EDA-B8B2-E7A4A89C423F}" srcId="{37D2204A-EF51-4960-81D9-93B64E6BB1D7}" destId="{BC375486-D7EF-4933-BAFB-2965FE7C7ACE}" srcOrd="2" destOrd="0" parTransId="{7060AD46-CEA1-4544-A04D-919BF421A473}" sibTransId="{1AA5844B-A527-46F5-8968-89313010C60D}"/>
    <dgm:cxn modelId="{1F72716E-BE5F-42BE-857B-B8A84B2FFA73}" type="presOf" srcId="{1EAB64F3-24CB-456A-98A1-9AF553FAE684}" destId="{5A487E78-6E0F-4793-9A55-D79E5E09C8EA}" srcOrd="0" destOrd="1" presId="urn:microsoft.com/office/officeart/2005/8/layout/hList7"/>
    <dgm:cxn modelId="{3364E3DD-42E7-4366-8418-A5C15077B116}" type="presOf" srcId="{D83B5B90-BA84-475A-81CA-929423D93005}" destId="{2BDD459E-C876-4301-9237-997D2ECF3740}" srcOrd="1" destOrd="3" presId="urn:microsoft.com/office/officeart/2005/8/layout/hList7"/>
    <dgm:cxn modelId="{FAF5487B-6AEB-4BE3-B1A9-BFF29518EC53}" srcId="{20F46450-EB72-4A03-AD4B-DA89018F553B}" destId="{59A8673C-F011-4F5E-8382-FC91D1A639A1}" srcOrd="3" destOrd="0" parTransId="{D9FADE04-7D16-4097-87AC-5CED183DD695}" sibTransId="{CDE32C65-B62E-4182-8760-0B7C28D18ED7}"/>
    <dgm:cxn modelId="{00F9597F-4C7D-4F35-980F-261E8C1B6019}" type="presOf" srcId="{4B63D536-6F2C-4EA7-B13D-2801B147F43F}" destId="{7EAFCA68-73A3-4D68-AC59-7A9EBD0605BA}" srcOrd="1" destOrd="1" presId="urn:microsoft.com/office/officeart/2005/8/layout/hList7"/>
    <dgm:cxn modelId="{3351AF95-6516-4201-BA52-669CA1059D52}" srcId="{20F46450-EB72-4A03-AD4B-DA89018F553B}" destId="{EEED4D72-E813-4441-902B-63FBE0C9F6B5}" srcOrd="2" destOrd="0" parTransId="{46A04F72-3E93-45D9-A05E-DD32944C4264}" sibTransId="{8800CB31-9816-4D34-9099-7EEB271519FC}"/>
    <dgm:cxn modelId="{551F3520-DF04-4912-92D5-BF359C570531}" type="presOf" srcId="{FF448E66-2F03-4356-B66A-DD3676754BAB}" destId="{20A2A91C-E110-4D7B-931C-122BDBB66642}" srcOrd="0" destOrd="0" presId="urn:microsoft.com/office/officeart/2005/8/layout/hList7"/>
    <dgm:cxn modelId="{76361725-C05A-4C50-B777-5B57E553A557}" type="presOf" srcId="{1EAB64F3-24CB-456A-98A1-9AF553FAE684}" destId="{3E9D893A-40D4-4E0B-8FB0-0E526BF6577A}" srcOrd="1" destOrd="1" presId="urn:microsoft.com/office/officeart/2005/8/layout/hList7"/>
    <dgm:cxn modelId="{3D54F8CF-6FB5-427D-BE8B-6DB8A506E544}" type="presOf" srcId="{BC375486-D7EF-4933-BAFB-2965FE7C7ACE}" destId="{7EAFCA68-73A3-4D68-AC59-7A9EBD0605BA}" srcOrd="1" destOrd="3" presId="urn:microsoft.com/office/officeart/2005/8/layout/hList7"/>
    <dgm:cxn modelId="{9CBBB38D-456C-43B1-9A05-655764DF3225}" type="presOf" srcId="{37D2204A-EF51-4960-81D9-93B64E6BB1D7}" destId="{7EAFCA68-73A3-4D68-AC59-7A9EBD0605BA}" srcOrd="1" destOrd="0" presId="urn:microsoft.com/office/officeart/2005/8/layout/hList7"/>
    <dgm:cxn modelId="{4C980CEA-5342-4D98-88E3-652D9A46C41C}" srcId="{7921FB08-29A6-44E8-B4DB-D92F0049FB8E}" destId="{FF448E66-2F03-4356-B66A-DD3676754BAB}" srcOrd="2" destOrd="0" parTransId="{657D3676-DA3E-4E35-BE22-7474F57D3824}" sibTransId="{2D3276D0-80B7-4091-BE58-F5435583E752}"/>
    <dgm:cxn modelId="{1CD0E809-8622-42E2-B64F-208AA292A39D}" type="presOf" srcId="{1CAAB5D9-DE97-488D-BAFC-5874C59A96DA}" destId="{2BDD459E-C876-4301-9237-997D2ECF3740}" srcOrd="1" destOrd="4" presId="urn:microsoft.com/office/officeart/2005/8/layout/hList7"/>
    <dgm:cxn modelId="{F3260D76-F579-4711-A208-DE2FE97D047D}" type="presOf" srcId="{ED810E33-FD8F-4725-9827-F158B76BD6D9}" destId="{EC8B4A81-F41B-4EA9-8671-2DF0DC3BAF81}" srcOrd="1" destOrd="1" presId="urn:microsoft.com/office/officeart/2005/8/layout/hList7"/>
    <dgm:cxn modelId="{01B31D52-D375-4B22-909D-D8434E4D976D}" type="presOf" srcId="{2D3276D0-80B7-4091-BE58-F5435583E752}" destId="{3A564730-7DDC-4854-A6AE-C32053743D3E}" srcOrd="0" destOrd="0" presId="urn:microsoft.com/office/officeart/2005/8/layout/hList7"/>
    <dgm:cxn modelId="{3356888F-C5AD-4E41-A614-A8CB1317738E}" type="presOf" srcId="{FF448E66-2F03-4356-B66A-DD3676754BAB}" destId="{EC8B4A81-F41B-4EA9-8671-2DF0DC3BAF81}" srcOrd="1" destOrd="0" presId="urn:microsoft.com/office/officeart/2005/8/layout/hList7"/>
    <dgm:cxn modelId="{D5848D02-17E5-4B22-93FD-E5BB6693639A}" type="presOf" srcId="{F1AB7215-A2BA-423D-96D6-9A0EA361AA1A}" destId="{EC8B4A81-F41B-4EA9-8671-2DF0DC3BAF81}" srcOrd="1" destOrd="3" presId="urn:microsoft.com/office/officeart/2005/8/layout/hList7"/>
    <dgm:cxn modelId="{5655E37F-D1F1-4E8C-8CB4-ED780D351B0D}" type="presOf" srcId="{750FF8EA-B3CE-4B59-92D8-1BF944EADC61}" destId="{86324D41-DDAA-4A88-97D4-B2AA36C15FAA}" srcOrd="0" destOrd="2" presId="urn:microsoft.com/office/officeart/2005/8/layout/hList7"/>
    <dgm:cxn modelId="{CBCAA352-4D92-46CD-956D-F53E6F58C222}" type="presOf" srcId="{3FDBC12D-0304-4318-9BDB-64F63EF0FB8A}" destId="{E1F24050-13A7-4373-9366-6CECCDAF0AC0}" srcOrd="0" destOrd="2" presId="urn:microsoft.com/office/officeart/2005/8/layout/hList7"/>
    <dgm:cxn modelId="{60605FB6-BFEB-4262-B9E0-0635E1261ECA}" srcId="{7921FB08-29A6-44E8-B4DB-D92F0049FB8E}" destId="{59E8E181-110E-4860-8424-204875804285}" srcOrd="3" destOrd="0" parTransId="{EC92F54B-9B60-4E60-BD4C-FEDB8E07FC37}" sibTransId="{00D28786-5061-4746-9735-F8F294555722}"/>
    <dgm:cxn modelId="{D39A4D6B-CABB-41CE-B005-3534EEC8BFA9}" type="presOf" srcId="{1CAAB5D9-DE97-488D-BAFC-5874C59A96DA}" destId="{E1F24050-13A7-4373-9366-6CECCDAF0AC0}" srcOrd="0" destOrd="4" presId="urn:microsoft.com/office/officeart/2005/8/layout/hList7"/>
    <dgm:cxn modelId="{49BFAD66-579B-4AD9-A318-E0CF5A08C438}" type="presOf" srcId="{D83B5B90-BA84-475A-81CA-929423D93005}" destId="{E1F24050-13A7-4373-9366-6CECCDAF0AC0}" srcOrd="0" destOrd="3" presId="urn:microsoft.com/office/officeart/2005/8/layout/hList7"/>
    <dgm:cxn modelId="{DE9371B5-E60A-4FD8-823E-5BD5087BA2E8}" type="presParOf" srcId="{BC40D681-FB7B-4431-8833-038A6FAF3472}" destId="{88BAC3A4-D11F-476A-A861-3187AF3B5024}" srcOrd="0" destOrd="0" presId="urn:microsoft.com/office/officeart/2005/8/layout/hList7"/>
    <dgm:cxn modelId="{5D970F51-080E-4BBB-92D0-7E9C5AF70974}" type="presParOf" srcId="{BC40D681-FB7B-4431-8833-038A6FAF3472}" destId="{A6B286A7-AF64-49B4-8082-3ECA2C807400}" srcOrd="1" destOrd="0" presId="urn:microsoft.com/office/officeart/2005/8/layout/hList7"/>
    <dgm:cxn modelId="{06A5D094-AB87-4095-BFA7-D80B8DD3B453}" type="presParOf" srcId="{A6B286A7-AF64-49B4-8082-3ECA2C807400}" destId="{E9962756-2888-4B74-B263-C5F1959D52C8}" srcOrd="0" destOrd="0" presId="urn:microsoft.com/office/officeart/2005/8/layout/hList7"/>
    <dgm:cxn modelId="{C094E0DE-89A4-49AC-AF8A-BBD4080E6D9D}" type="presParOf" srcId="{E9962756-2888-4B74-B263-C5F1959D52C8}" destId="{86324D41-DDAA-4A88-97D4-B2AA36C15FAA}" srcOrd="0" destOrd="0" presId="urn:microsoft.com/office/officeart/2005/8/layout/hList7"/>
    <dgm:cxn modelId="{D3801EB5-6312-412D-BFC0-E5900CECDBA3}" type="presParOf" srcId="{E9962756-2888-4B74-B263-C5F1959D52C8}" destId="{7EAFCA68-73A3-4D68-AC59-7A9EBD0605BA}" srcOrd="1" destOrd="0" presId="urn:microsoft.com/office/officeart/2005/8/layout/hList7"/>
    <dgm:cxn modelId="{F97958A6-0FDC-4980-AF6D-958EAAC50FD9}" type="presParOf" srcId="{E9962756-2888-4B74-B263-C5F1959D52C8}" destId="{E9D5EFB7-9803-420E-9C00-8785C4CC6713}" srcOrd="2" destOrd="0" presId="urn:microsoft.com/office/officeart/2005/8/layout/hList7"/>
    <dgm:cxn modelId="{3ACF3F86-71D4-459A-8460-3E7BD699ABEE}" type="presParOf" srcId="{E9962756-2888-4B74-B263-C5F1959D52C8}" destId="{74593A7B-D406-4B70-A6D5-6B75822403B5}" srcOrd="3" destOrd="0" presId="urn:microsoft.com/office/officeart/2005/8/layout/hList7"/>
    <dgm:cxn modelId="{1DAC491F-C809-4745-82C8-4A239DE286F8}" type="presParOf" srcId="{A6B286A7-AF64-49B4-8082-3ECA2C807400}" destId="{6F457DA0-DCA1-4CEA-BC91-0F745DA244C2}" srcOrd="1" destOrd="0" presId="urn:microsoft.com/office/officeart/2005/8/layout/hList7"/>
    <dgm:cxn modelId="{C66EB329-287F-4A8B-A2BA-3EECEBEC7F26}" type="presParOf" srcId="{A6B286A7-AF64-49B4-8082-3ECA2C807400}" destId="{7FB1577A-6713-41F4-BA3F-B1FCC6224802}" srcOrd="2" destOrd="0" presId="urn:microsoft.com/office/officeart/2005/8/layout/hList7"/>
    <dgm:cxn modelId="{B43960CE-8EE8-4A2B-AAE8-A98B2BD29633}" type="presParOf" srcId="{7FB1577A-6713-41F4-BA3F-B1FCC6224802}" destId="{5A487E78-6E0F-4793-9A55-D79E5E09C8EA}" srcOrd="0" destOrd="0" presId="urn:microsoft.com/office/officeart/2005/8/layout/hList7"/>
    <dgm:cxn modelId="{8A5E06FF-0542-42C3-A88C-03EF084C1EA3}" type="presParOf" srcId="{7FB1577A-6713-41F4-BA3F-B1FCC6224802}" destId="{3E9D893A-40D4-4E0B-8FB0-0E526BF6577A}" srcOrd="1" destOrd="0" presId="urn:microsoft.com/office/officeart/2005/8/layout/hList7"/>
    <dgm:cxn modelId="{4F696DA7-2846-4129-8AF1-23511E9BCA75}" type="presParOf" srcId="{7FB1577A-6713-41F4-BA3F-B1FCC6224802}" destId="{4358D456-6D37-4FAD-8E99-43C1D2FB1D2A}" srcOrd="2" destOrd="0" presId="urn:microsoft.com/office/officeart/2005/8/layout/hList7"/>
    <dgm:cxn modelId="{F640A2B0-A0BD-4383-AD9F-EE425DFD029B}" type="presParOf" srcId="{7FB1577A-6713-41F4-BA3F-B1FCC6224802}" destId="{88FD22F6-2910-480D-99E4-4AB20253476D}" srcOrd="3" destOrd="0" presId="urn:microsoft.com/office/officeart/2005/8/layout/hList7"/>
    <dgm:cxn modelId="{2B6E7980-DB89-411A-B33B-0010F1540414}" type="presParOf" srcId="{A6B286A7-AF64-49B4-8082-3ECA2C807400}" destId="{5A94CA39-B3CD-43BA-9603-2982625C52EF}" srcOrd="3" destOrd="0" presId="urn:microsoft.com/office/officeart/2005/8/layout/hList7"/>
    <dgm:cxn modelId="{4520421F-6131-435F-81A6-5B104A114958}" type="presParOf" srcId="{A6B286A7-AF64-49B4-8082-3ECA2C807400}" destId="{D4F76D6B-C857-47AF-8346-7D8D485474D0}" srcOrd="4" destOrd="0" presId="urn:microsoft.com/office/officeart/2005/8/layout/hList7"/>
    <dgm:cxn modelId="{C4AB9E2C-D5B4-4CA5-8F2D-B27294CB4FED}" type="presParOf" srcId="{D4F76D6B-C857-47AF-8346-7D8D485474D0}" destId="{20A2A91C-E110-4D7B-931C-122BDBB66642}" srcOrd="0" destOrd="0" presId="urn:microsoft.com/office/officeart/2005/8/layout/hList7"/>
    <dgm:cxn modelId="{E572E53C-C330-4928-A4F2-5E863DEB63D4}" type="presParOf" srcId="{D4F76D6B-C857-47AF-8346-7D8D485474D0}" destId="{EC8B4A81-F41B-4EA9-8671-2DF0DC3BAF81}" srcOrd="1" destOrd="0" presId="urn:microsoft.com/office/officeart/2005/8/layout/hList7"/>
    <dgm:cxn modelId="{D0699221-CE20-468A-AA84-A3E86AF63F05}" type="presParOf" srcId="{D4F76D6B-C857-47AF-8346-7D8D485474D0}" destId="{D0BA1096-324F-4F0B-BF54-DA2C99D4F066}" srcOrd="2" destOrd="0" presId="urn:microsoft.com/office/officeart/2005/8/layout/hList7"/>
    <dgm:cxn modelId="{192F96D0-242A-4EFD-B84E-7A0D06F01EDD}" type="presParOf" srcId="{D4F76D6B-C857-47AF-8346-7D8D485474D0}" destId="{7794E98C-39A9-4EE7-8110-8CCD062A9417}" srcOrd="3" destOrd="0" presId="urn:microsoft.com/office/officeart/2005/8/layout/hList7"/>
    <dgm:cxn modelId="{F4391389-99B8-4040-ADB5-E2376A8B1C36}" type="presParOf" srcId="{A6B286A7-AF64-49B4-8082-3ECA2C807400}" destId="{3A564730-7DDC-4854-A6AE-C32053743D3E}" srcOrd="5" destOrd="0" presId="urn:microsoft.com/office/officeart/2005/8/layout/hList7"/>
    <dgm:cxn modelId="{D7ED24F5-2121-4C07-A070-7695A282B2A2}" type="presParOf" srcId="{A6B286A7-AF64-49B4-8082-3ECA2C807400}" destId="{EC582BE4-1D83-4C42-A390-951F0A1ECF5F}" srcOrd="6" destOrd="0" presId="urn:microsoft.com/office/officeart/2005/8/layout/hList7"/>
    <dgm:cxn modelId="{EAF2AD32-7BC9-4A26-8B5A-1C7B00B6F2C5}" type="presParOf" srcId="{EC582BE4-1D83-4C42-A390-951F0A1ECF5F}" destId="{E1F24050-13A7-4373-9366-6CECCDAF0AC0}" srcOrd="0" destOrd="0" presId="urn:microsoft.com/office/officeart/2005/8/layout/hList7"/>
    <dgm:cxn modelId="{30C5A1B2-E3CF-4C95-A645-1B172AB2E9DF}" type="presParOf" srcId="{EC582BE4-1D83-4C42-A390-951F0A1ECF5F}" destId="{2BDD459E-C876-4301-9237-997D2ECF3740}" srcOrd="1" destOrd="0" presId="urn:microsoft.com/office/officeart/2005/8/layout/hList7"/>
    <dgm:cxn modelId="{5EE3FED1-04C0-4B92-98D9-F5764EBD189C}" type="presParOf" srcId="{EC582BE4-1D83-4C42-A390-951F0A1ECF5F}" destId="{C1CD30D4-4FEB-4AB9-A35C-EA3C8D63A13E}" srcOrd="2" destOrd="0" presId="urn:microsoft.com/office/officeart/2005/8/layout/hList7"/>
    <dgm:cxn modelId="{29B16D90-F0A7-40F4-8A23-BBAB6AF58C41}" type="presParOf" srcId="{EC582BE4-1D83-4C42-A390-951F0A1ECF5F}" destId="{A7AEACD0-8754-4AF2-9D1E-E12DC62E23D1}" srcOrd="3" destOrd="0" presId="urn:microsoft.com/office/officeart/2005/8/layout/hList7"/>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AB05C9F-8783-48E5-BC65-FB38A8D2FD8D}" type="doc">
      <dgm:prSet loTypeId="urn:microsoft.com/office/officeart/2005/8/layout/vList2" loCatId="list" qsTypeId="urn:microsoft.com/office/officeart/2005/8/quickstyle/3d1" qsCatId="3D" csTypeId="urn:microsoft.com/office/officeart/2005/8/colors/colorful1" csCatId="colorful"/>
      <dgm:spPr/>
      <dgm:t>
        <a:bodyPr/>
        <a:lstStyle/>
        <a:p>
          <a:endParaRPr lang="en-GB"/>
        </a:p>
      </dgm:t>
    </dgm:pt>
    <dgm:pt modelId="{3A208EFD-C8FE-4BC6-93C5-5624850FBC8F}">
      <dgm:prSet/>
      <dgm:spPr/>
      <dgm:t>
        <a:bodyPr/>
        <a:lstStyle/>
        <a:p>
          <a:pPr rtl="0"/>
          <a:r>
            <a:rPr lang="en-GB" dirty="0" smtClean="0"/>
            <a:t>Grid Map</a:t>
          </a:r>
          <a:endParaRPr lang="en-GB" dirty="0"/>
        </a:p>
      </dgm:t>
    </dgm:pt>
    <dgm:pt modelId="{60DD102E-31CD-4A29-841F-96F79BD13BA8}" type="parTrans" cxnId="{9BF14F5F-9037-4059-8ED5-ED8CB3D773C2}">
      <dgm:prSet/>
      <dgm:spPr/>
      <dgm:t>
        <a:bodyPr/>
        <a:lstStyle/>
        <a:p>
          <a:endParaRPr lang="en-GB"/>
        </a:p>
      </dgm:t>
    </dgm:pt>
    <dgm:pt modelId="{A0554F19-7E51-45E7-9375-74C3D2A66BEA}" type="sibTrans" cxnId="{9BF14F5F-9037-4059-8ED5-ED8CB3D773C2}">
      <dgm:prSet/>
      <dgm:spPr/>
      <dgm:t>
        <a:bodyPr/>
        <a:lstStyle/>
        <a:p>
          <a:endParaRPr lang="en-GB"/>
        </a:p>
      </dgm:t>
    </dgm:pt>
    <dgm:pt modelId="{67D59D1F-A2E7-400A-9164-B52F559F08E6}">
      <dgm:prSet/>
      <dgm:spPr/>
      <dgm:t>
        <a:bodyPr/>
        <a:lstStyle/>
        <a:p>
          <a:pPr rtl="0"/>
          <a:r>
            <a:rPr lang="en-GB" dirty="0" smtClean="0"/>
            <a:t>Discrete search space</a:t>
          </a:r>
          <a:endParaRPr lang="en-GB" dirty="0"/>
        </a:p>
      </dgm:t>
    </dgm:pt>
    <dgm:pt modelId="{4486BCC4-2C80-41CC-8988-8AC2BFCE1DD3}" type="parTrans" cxnId="{18E4FD23-B1D3-4313-A3D6-AB3026C769E4}">
      <dgm:prSet/>
      <dgm:spPr/>
      <dgm:t>
        <a:bodyPr/>
        <a:lstStyle/>
        <a:p>
          <a:endParaRPr lang="en-GB"/>
        </a:p>
      </dgm:t>
    </dgm:pt>
    <dgm:pt modelId="{8B6D2964-82B4-480D-AAF9-0AC7D451CB24}" type="sibTrans" cxnId="{18E4FD23-B1D3-4313-A3D6-AB3026C769E4}">
      <dgm:prSet/>
      <dgm:spPr/>
      <dgm:t>
        <a:bodyPr/>
        <a:lstStyle/>
        <a:p>
          <a:endParaRPr lang="en-GB"/>
        </a:p>
      </dgm:t>
    </dgm:pt>
    <dgm:pt modelId="{AE92C98E-D286-4C44-8C15-D8FD996EDE65}">
      <dgm:prSet/>
      <dgm:spPr/>
      <dgm:t>
        <a:bodyPr/>
        <a:lstStyle/>
        <a:p>
          <a:pPr rtl="0"/>
          <a:r>
            <a:rPr lang="en-GB" dirty="0" smtClean="0"/>
            <a:t>Tiles are either traversable or blocked</a:t>
          </a:r>
          <a:endParaRPr lang="en-GB" dirty="0"/>
        </a:p>
      </dgm:t>
    </dgm:pt>
    <dgm:pt modelId="{BC994F46-744B-409A-80AC-16E9843E172F}" type="parTrans" cxnId="{5AB7B5A0-252C-443A-9741-D109E2C7E256}">
      <dgm:prSet/>
      <dgm:spPr/>
      <dgm:t>
        <a:bodyPr/>
        <a:lstStyle/>
        <a:p>
          <a:endParaRPr lang="en-GB"/>
        </a:p>
      </dgm:t>
    </dgm:pt>
    <dgm:pt modelId="{3FBB9084-85B0-4A78-967D-211C8C7D73CB}" type="sibTrans" cxnId="{5AB7B5A0-252C-443A-9741-D109E2C7E256}">
      <dgm:prSet/>
      <dgm:spPr/>
      <dgm:t>
        <a:bodyPr/>
        <a:lstStyle/>
        <a:p>
          <a:endParaRPr lang="en-GB"/>
        </a:p>
      </dgm:t>
    </dgm:pt>
    <dgm:pt modelId="{9BFB6435-1F23-48A4-A3E1-1D745B52E661}">
      <dgm:prSet/>
      <dgm:spPr/>
      <dgm:t>
        <a:bodyPr/>
        <a:lstStyle/>
        <a:p>
          <a:pPr rtl="0"/>
          <a:r>
            <a:rPr lang="en-GB" dirty="0" smtClean="0"/>
            <a:t>Straight and (optionally) diagonal moves</a:t>
          </a:r>
          <a:endParaRPr lang="en-GB" dirty="0"/>
        </a:p>
      </dgm:t>
    </dgm:pt>
    <dgm:pt modelId="{ED19A060-9EC6-4239-9C98-727834252BC0}" type="parTrans" cxnId="{E1900BE6-07E9-49BD-9E2E-42C1F7CA0DC9}">
      <dgm:prSet/>
      <dgm:spPr/>
      <dgm:t>
        <a:bodyPr/>
        <a:lstStyle/>
        <a:p>
          <a:endParaRPr lang="en-GB"/>
        </a:p>
      </dgm:t>
    </dgm:pt>
    <dgm:pt modelId="{8BF864BE-1789-4673-B643-6E59AC47EB59}" type="sibTrans" cxnId="{E1900BE6-07E9-49BD-9E2E-42C1F7CA0DC9}">
      <dgm:prSet/>
      <dgm:spPr/>
      <dgm:t>
        <a:bodyPr/>
        <a:lstStyle/>
        <a:p>
          <a:endParaRPr lang="en-GB"/>
        </a:p>
      </dgm:t>
    </dgm:pt>
    <dgm:pt modelId="{30D9FD6B-CBDC-4432-822D-46508EF85CE0}">
      <dgm:prSet/>
      <dgm:spPr/>
      <dgm:t>
        <a:bodyPr/>
        <a:lstStyle/>
        <a:p>
          <a:pPr rtl="0"/>
          <a:r>
            <a:rPr lang="en-GB" dirty="0" smtClean="0"/>
            <a:t>A* (Hart et al 1968)</a:t>
          </a:r>
          <a:endParaRPr lang="en-GB" dirty="0"/>
        </a:p>
      </dgm:t>
    </dgm:pt>
    <dgm:pt modelId="{39A9232E-6314-4FEB-B987-861C4DF963CD}" type="parTrans" cxnId="{1AECEBB7-AFBF-416A-A987-B95DA146C7BB}">
      <dgm:prSet/>
      <dgm:spPr/>
      <dgm:t>
        <a:bodyPr/>
        <a:lstStyle/>
        <a:p>
          <a:endParaRPr lang="en-GB"/>
        </a:p>
      </dgm:t>
    </dgm:pt>
    <dgm:pt modelId="{07592D32-FF47-4358-B12B-1FE88EAC7963}" type="sibTrans" cxnId="{1AECEBB7-AFBF-416A-A987-B95DA146C7BB}">
      <dgm:prSet/>
      <dgm:spPr/>
      <dgm:t>
        <a:bodyPr/>
        <a:lstStyle/>
        <a:p>
          <a:endParaRPr lang="en-GB"/>
        </a:p>
      </dgm:t>
    </dgm:pt>
    <dgm:pt modelId="{82B45BD2-6431-4DDE-9792-C4F870F34C4C}">
      <dgm:prSet/>
      <dgm:spPr/>
      <dgm:t>
        <a:bodyPr/>
        <a:lstStyle/>
        <a:p>
          <a:pPr rtl="0"/>
          <a:r>
            <a:rPr lang="en-GB" dirty="0" smtClean="0"/>
            <a:t>Best-first search algorithm</a:t>
          </a:r>
          <a:endParaRPr lang="en-GB" dirty="0"/>
        </a:p>
      </dgm:t>
    </dgm:pt>
    <dgm:pt modelId="{6B75B76C-8CB9-4134-B390-967B1791C136}" type="parTrans" cxnId="{80A33232-B98A-41F5-B959-CC01550E72F8}">
      <dgm:prSet/>
      <dgm:spPr/>
      <dgm:t>
        <a:bodyPr/>
        <a:lstStyle/>
        <a:p>
          <a:endParaRPr lang="en-GB"/>
        </a:p>
      </dgm:t>
    </dgm:pt>
    <dgm:pt modelId="{97BD5432-2998-465A-96A0-72D7B3E2B123}" type="sibTrans" cxnId="{80A33232-B98A-41F5-B959-CC01550E72F8}">
      <dgm:prSet/>
      <dgm:spPr/>
      <dgm:t>
        <a:bodyPr/>
        <a:lstStyle/>
        <a:p>
          <a:endParaRPr lang="en-GB"/>
        </a:p>
      </dgm:t>
    </dgm:pt>
    <dgm:pt modelId="{71318917-C7FA-4EDD-96B5-3C9882962A4F}">
      <dgm:prSet/>
      <dgm:spPr/>
      <dgm:t>
        <a:bodyPr/>
        <a:lstStyle/>
        <a:p>
          <a:pPr rtl="0"/>
          <a:r>
            <a:rPr lang="en-GB" dirty="0" smtClean="0"/>
            <a:t>De facto standard in games industry (</a:t>
          </a:r>
          <a:r>
            <a:rPr lang="en-GB" dirty="0" err="1" smtClean="0"/>
            <a:t>Bjornsson</a:t>
          </a:r>
          <a:r>
            <a:rPr lang="en-GB" dirty="0" smtClean="0"/>
            <a:t> et al 2005)</a:t>
          </a:r>
          <a:endParaRPr lang="en-GB" dirty="0"/>
        </a:p>
      </dgm:t>
    </dgm:pt>
    <dgm:pt modelId="{A871258F-DB0B-4122-A258-0110720E7DB9}" type="parTrans" cxnId="{255F28C4-4035-4B30-8F19-CAAAC422C18C}">
      <dgm:prSet/>
      <dgm:spPr/>
      <dgm:t>
        <a:bodyPr/>
        <a:lstStyle/>
        <a:p>
          <a:endParaRPr lang="en-GB"/>
        </a:p>
      </dgm:t>
    </dgm:pt>
    <dgm:pt modelId="{24A48F58-0898-42EC-9C19-F342E1D4FB7A}" type="sibTrans" cxnId="{255F28C4-4035-4B30-8F19-CAAAC422C18C}">
      <dgm:prSet/>
      <dgm:spPr/>
      <dgm:t>
        <a:bodyPr/>
        <a:lstStyle/>
        <a:p>
          <a:endParaRPr lang="en-GB"/>
        </a:p>
      </dgm:t>
    </dgm:pt>
    <dgm:pt modelId="{D3447AD4-9BA9-4474-8584-2BCA1285CE56}">
      <dgm:prSet/>
      <dgm:spPr/>
      <dgm:t>
        <a:bodyPr/>
        <a:lstStyle/>
        <a:p>
          <a:pPr rtl="0"/>
          <a:r>
            <a:rPr lang="en-GB" dirty="0" smtClean="0"/>
            <a:t>Manhattan Heuristic</a:t>
          </a:r>
          <a:endParaRPr lang="en-GB" dirty="0"/>
        </a:p>
      </dgm:t>
    </dgm:pt>
    <dgm:pt modelId="{03651262-FBF6-4B04-8A3C-7354D3A9F693}" type="parTrans" cxnId="{A1EB0DD2-72D2-4696-A37A-DE3139D05C2D}">
      <dgm:prSet/>
      <dgm:spPr/>
      <dgm:t>
        <a:bodyPr/>
        <a:lstStyle/>
        <a:p>
          <a:endParaRPr lang="en-GB"/>
        </a:p>
      </dgm:t>
    </dgm:pt>
    <dgm:pt modelId="{3C0A31C0-71C6-48E8-98D5-D73D0975935C}" type="sibTrans" cxnId="{A1EB0DD2-72D2-4696-A37A-DE3139D05C2D}">
      <dgm:prSet/>
      <dgm:spPr/>
      <dgm:t>
        <a:bodyPr/>
        <a:lstStyle/>
        <a:p>
          <a:endParaRPr lang="en-GB"/>
        </a:p>
      </dgm:t>
    </dgm:pt>
    <dgm:pt modelId="{555A894A-8576-4216-9AAF-4939AA57E06C}">
      <dgm:prSet/>
      <dgm:spPr/>
      <dgm:t>
        <a:bodyPr/>
        <a:lstStyle/>
        <a:p>
          <a:pPr rtl="0"/>
          <a:r>
            <a:rPr lang="en-GB" dirty="0" smtClean="0"/>
            <a:t>Estimates distance from current node to target</a:t>
          </a:r>
          <a:endParaRPr lang="en-GB" dirty="0"/>
        </a:p>
      </dgm:t>
    </dgm:pt>
    <dgm:pt modelId="{72011360-8DF7-4B0D-9279-F42849E09CF2}" type="parTrans" cxnId="{075456F9-B8B6-419C-8D21-B615FF884F2C}">
      <dgm:prSet/>
      <dgm:spPr/>
      <dgm:t>
        <a:bodyPr/>
        <a:lstStyle/>
        <a:p>
          <a:endParaRPr lang="en-GB"/>
        </a:p>
      </dgm:t>
    </dgm:pt>
    <dgm:pt modelId="{413A5390-76F8-47C7-853A-F2475812FF84}" type="sibTrans" cxnId="{075456F9-B8B6-419C-8D21-B615FF884F2C}">
      <dgm:prSet/>
      <dgm:spPr/>
      <dgm:t>
        <a:bodyPr/>
        <a:lstStyle/>
        <a:p>
          <a:endParaRPr lang="en-GB"/>
        </a:p>
      </dgm:t>
    </dgm:pt>
    <dgm:pt modelId="{3C2513D9-39C9-437E-B324-4087D9B9E798}">
      <dgm:prSet/>
      <dgm:spPr/>
      <dgm:t>
        <a:bodyPr/>
        <a:lstStyle/>
        <a:p>
          <a:pPr rtl="0"/>
          <a:r>
            <a:rPr lang="en-GB" dirty="0" smtClean="0"/>
            <a:t>Computed as if there were no obstacles</a:t>
          </a:r>
          <a:endParaRPr lang="en-GB" dirty="0"/>
        </a:p>
      </dgm:t>
    </dgm:pt>
    <dgm:pt modelId="{331AAFE4-C02C-44CD-BAEC-C3DED465FD0C}" type="parTrans" cxnId="{C7F2526A-07FE-457F-A4F9-9D3AE504758C}">
      <dgm:prSet/>
      <dgm:spPr/>
      <dgm:t>
        <a:bodyPr/>
        <a:lstStyle/>
        <a:p>
          <a:endParaRPr lang="en-GB"/>
        </a:p>
      </dgm:t>
    </dgm:pt>
    <dgm:pt modelId="{9AE6D5A7-94FA-4BD2-BA9E-D07E029E60A7}" type="sibTrans" cxnId="{C7F2526A-07FE-457F-A4F9-9D3AE504758C}">
      <dgm:prSet/>
      <dgm:spPr/>
      <dgm:t>
        <a:bodyPr/>
        <a:lstStyle/>
        <a:p>
          <a:endParaRPr lang="en-GB"/>
        </a:p>
      </dgm:t>
    </dgm:pt>
    <dgm:pt modelId="{175BC88C-0651-43FB-9016-B4AEA7B3AD89}">
      <dgm:prSet/>
      <dgm:spPr/>
      <dgm:t>
        <a:bodyPr/>
        <a:lstStyle/>
        <a:p>
          <a:pPr rtl="0"/>
          <a:r>
            <a:rPr lang="en-GB" dirty="0" smtClean="0"/>
            <a:t>Admissible: never overestimates real distance</a:t>
          </a:r>
          <a:endParaRPr lang="en-GB" dirty="0"/>
        </a:p>
      </dgm:t>
    </dgm:pt>
    <dgm:pt modelId="{CEDC785A-1C63-411F-863B-60A981902BB2}" type="parTrans" cxnId="{05BF25B6-4E4D-4B4F-B307-FD990A5E6ABD}">
      <dgm:prSet/>
      <dgm:spPr/>
      <dgm:t>
        <a:bodyPr/>
        <a:lstStyle/>
        <a:p>
          <a:endParaRPr lang="en-GB"/>
        </a:p>
      </dgm:t>
    </dgm:pt>
    <dgm:pt modelId="{65F1FBEC-C333-4F39-8701-05EB271FF6D5}" type="sibTrans" cxnId="{05BF25B6-4E4D-4B4F-B307-FD990A5E6ABD}">
      <dgm:prSet/>
      <dgm:spPr/>
      <dgm:t>
        <a:bodyPr/>
        <a:lstStyle/>
        <a:p>
          <a:endParaRPr lang="en-GB"/>
        </a:p>
      </dgm:t>
    </dgm:pt>
    <dgm:pt modelId="{52EFB064-05ED-420C-A622-1BB414E1A448}" type="pres">
      <dgm:prSet presAssocID="{AAB05C9F-8783-48E5-BC65-FB38A8D2FD8D}" presName="linear" presStyleCnt="0">
        <dgm:presLayoutVars>
          <dgm:animLvl val="lvl"/>
          <dgm:resizeHandles val="exact"/>
        </dgm:presLayoutVars>
      </dgm:prSet>
      <dgm:spPr/>
      <dgm:t>
        <a:bodyPr/>
        <a:lstStyle/>
        <a:p>
          <a:endParaRPr lang="en-GB"/>
        </a:p>
      </dgm:t>
    </dgm:pt>
    <dgm:pt modelId="{1800AF44-8C01-4D95-8E5C-63454946784C}" type="pres">
      <dgm:prSet presAssocID="{3A208EFD-C8FE-4BC6-93C5-5624850FBC8F}" presName="parentText" presStyleLbl="node1" presStyleIdx="0" presStyleCnt="3">
        <dgm:presLayoutVars>
          <dgm:chMax val="0"/>
          <dgm:bulletEnabled val="1"/>
        </dgm:presLayoutVars>
      </dgm:prSet>
      <dgm:spPr/>
      <dgm:t>
        <a:bodyPr/>
        <a:lstStyle/>
        <a:p>
          <a:endParaRPr lang="en-GB"/>
        </a:p>
      </dgm:t>
    </dgm:pt>
    <dgm:pt modelId="{EB21CE6A-3DD8-43EC-B520-16B694C21DD8}" type="pres">
      <dgm:prSet presAssocID="{3A208EFD-C8FE-4BC6-93C5-5624850FBC8F}" presName="childText" presStyleLbl="revTx" presStyleIdx="0" presStyleCnt="3">
        <dgm:presLayoutVars>
          <dgm:bulletEnabled val="1"/>
        </dgm:presLayoutVars>
      </dgm:prSet>
      <dgm:spPr/>
      <dgm:t>
        <a:bodyPr/>
        <a:lstStyle/>
        <a:p>
          <a:endParaRPr lang="en-GB"/>
        </a:p>
      </dgm:t>
    </dgm:pt>
    <dgm:pt modelId="{2FFFB23D-5EB7-4238-9E49-5D6657689463}" type="pres">
      <dgm:prSet presAssocID="{30D9FD6B-CBDC-4432-822D-46508EF85CE0}" presName="parentText" presStyleLbl="node1" presStyleIdx="1" presStyleCnt="3">
        <dgm:presLayoutVars>
          <dgm:chMax val="0"/>
          <dgm:bulletEnabled val="1"/>
        </dgm:presLayoutVars>
      </dgm:prSet>
      <dgm:spPr/>
      <dgm:t>
        <a:bodyPr/>
        <a:lstStyle/>
        <a:p>
          <a:endParaRPr lang="en-GB"/>
        </a:p>
      </dgm:t>
    </dgm:pt>
    <dgm:pt modelId="{78D97058-8C43-4BD2-80B9-5747EBD6A1BA}" type="pres">
      <dgm:prSet presAssocID="{30D9FD6B-CBDC-4432-822D-46508EF85CE0}" presName="childText" presStyleLbl="revTx" presStyleIdx="1" presStyleCnt="3">
        <dgm:presLayoutVars>
          <dgm:bulletEnabled val="1"/>
        </dgm:presLayoutVars>
      </dgm:prSet>
      <dgm:spPr/>
      <dgm:t>
        <a:bodyPr/>
        <a:lstStyle/>
        <a:p>
          <a:endParaRPr lang="en-GB"/>
        </a:p>
      </dgm:t>
    </dgm:pt>
    <dgm:pt modelId="{AE5DA9DA-D881-45FB-A062-B18C55E93F33}" type="pres">
      <dgm:prSet presAssocID="{D3447AD4-9BA9-4474-8584-2BCA1285CE56}" presName="parentText" presStyleLbl="node1" presStyleIdx="2" presStyleCnt="3">
        <dgm:presLayoutVars>
          <dgm:chMax val="0"/>
          <dgm:bulletEnabled val="1"/>
        </dgm:presLayoutVars>
      </dgm:prSet>
      <dgm:spPr/>
      <dgm:t>
        <a:bodyPr/>
        <a:lstStyle/>
        <a:p>
          <a:endParaRPr lang="en-GB"/>
        </a:p>
      </dgm:t>
    </dgm:pt>
    <dgm:pt modelId="{3DAF4CC5-EFF5-4610-B652-089E813A7059}" type="pres">
      <dgm:prSet presAssocID="{D3447AD4-9BA9-4474-8584-2BCA1285CE56}" presName="childText" presStyleLbl="revTx" presStyleIdx="2" presStyleCnt="3">
        <dgm:presLayoutVars>
          <dgm:bulletEnabled val="1"/>
        </dgm:presLayoutVars>
      </dgm:prSet>
      <dgm:spPr/>
      <dgm:t>
        <a:bodyPr/>
        <a:lstStyle/>
        <a:p>
          <a:endParaRPr lang="en-GB"/>
        </a:p>
      </dgm:t>
    </dgm:pt>
  </dgm:ptLst>
  <dgm:cxnLst>
    <dgm:cxn modelId="{18E4FD23-B1D3-4313-A3D6-AB3026C769E4}" srcId="{3A208EFD-C8FE-4BC6-93C5-5624850FBC8F}" destId="{67D59D1F-A2E7-400A-9164-B52F559F08E6}" srcOrd="0" destOrd="0" parTransId="{4486BCC4-2C80-41CC-8988-8AC2BFCE1DD3}" sibTransId="{8B6D2964-82B4-480D-AAF9-0AC7D451CB24}"/>
    <dgm:cxn modelId="{CAB93DAA-96EA-487D-BD6A-B960418C51C1}" type="presOf" srcId="{67D59D1F-A2E7-400A-9164-B52F559F08E6}" destId="{EB21CE6A-3DD8-43EC-B520-16B694C21DD8}" srcOrd="0" destOrd="0" presId="urn:microsoft.com/office/officeart/2005/8/layout/vList2"/>
    <dgm:cxn modelId="{3F4A25D1-C5B0-47B0-A89A-B20F20C99E73}" type="presOf" srcId="{71318917-C7FA-4EDD-96B5-3C9882962A4F}" destId="{78D97058-8C43-4BD2-80B9-5747EBD6A1BA}" srcOrd="0" destOrd="1" presId="urn:microsoft.com/office/officeart/2005/8/layout/vList2"/>
    <dgm:cxn modelId="{0DFC96A1-9B54-4D43-85E7-790F4E333ADC}" type="presOf" srcId="{175BC88C-0651-43FB-9016-B4AEA7B3AD89}" destId="{3DAF4CC5-EFF5-4610-B652-089E813A7059}" srcOrd="0" destOrd="2" presId="urn:microsoft.com/office/officeart/2005/8/layout/vList2"/>
    <dgm:cxn modelId="{4ABEC525-3996-44F1-AD2D-E7E5665B2845}" type="presOf" srcId="{555A894A-8576-4216-9AAF-4939AA57E06C}" destId="{3DAF4CC5-EFF5-4610-B652-089E813A7059}" srcOrd="0" destOrd="0" presId="urn:microsoft.com/office/officeart/2005/8/layout/vList2"/>
    <dgm:cxn modelId="{05BF25B6-4E4D-4B4F-B307-FD990A5E6ABD}" srcId="{D3447AD4-9BA9-4474-8584-2BCA1285CE56}" destId="{175BC88C-0651-43FB-9016-B4AEA7B3AD89}" srcOrd="2" destOrd="0" parTransId="{CEDC785A-1C63-411F-863B-60A981902BB2}" sibTransId="{65F1FBEC-C333-4F39-8701-05EB271FF6D5}"/>
    <dgm:cxn modelId="{A1EB0DD2-72D2-4696-A37A-DE3139D05C2D}" srcId="{AAB05C9F-8783-48E5-BC65-FB38A8D2FD8D}" destId="{D3447AD4-9BA9-4474-8584-2BCA1285CE56}" srcOrd="2" destOrd="0" parTransId="{03651262-FBF6-4B04-8A3C-7354D3A9F693}" sibTransId="{3C0A31C0-71C6-48E8-98D5-D73D0975935C}"/>
    <dgm:cxn modelId="{E1900BE6-07E9-49BD-9E2E-42C1F7CA0DC9}" srcId="{3A208EFD-C8FE-4BC6-93C5-5624850FBC8F}" destId="{9BFB6435-1F23-48A4-A3E1-1D745B52E661}" srcOrd="2" destOrd="0" parTransId="{ED19A060-9EC6-4239-9C98-727834252BC0}" sibTransId="{8BF864BE-1789-4673-B643-6E59AC47EB59}"/>
    <dgm:cxn modelId="{8ED301A6-5DB5-4FBD-9B53-27956D68AC52}" type="presOf" srcId="{9BFB6435-1F23-48A4-A3E1-1D745B52E661}" destId="{EB21CE6A-3DD8-43EC-B520-16B694C21DD8}" srcOrd="0" destOrd="2" presId="urn:microsoft.com/office/officeart/2005/8/layout/vList2"/>
    <dgm:cxn modelId="{91CC12CB-B0BF-4C1F-AE2A-5CE653A65917}" type="presOf" srcId="{30D9FD6B-CBDC-4432-822D-46508EF85CE0}" destId="{2FFFB23D-5EB7-4238-9E49-5D6657689463}" srcOrd="0" destOrd="0" presId="urn:microsoft.com/office/officeart/2005/8/layout/vList2"/>
    <dgm:cxn modelId="{C7F2526A-07FE-457F-A4F9-9D3AE504758C}" srcId="{D3447AD4-9BA9-4474-8584-2BCA1285CE56}" destId="{3C2513D9-39C9-437E-B324-4087D9B9E798}" srcOrd="1" destOrd="0" parTransId="{331AAFE4-C02C-44CD-BAEC-C3DED465FD0C}" sibTransId="{9AE6D5A7-94FA-4BD2-BA9E-D07E029E60A7}"/>
    <dgm:cxn modelId="{5AB7B5A0-252C-443A-9741-D109E2C7E256}" srcId="{3A208EFD-C8FE-4BC6-93C5-5624850FBC8F}" destId="{AE92C98E-D286-4C44-8C15-D8FD996EDE65}" srcOrd="1" destOrd="0" parTransId="{BC994F46-744B-409A-80AC-16E9843E172F}" sibTransId="{3FBB9084-85B0-4A78-967D-211C8C7D73CB}"/>
    <dgm:cxn modelId="{2441DF69-328A-4F9C-9638-AF84893128B1}" type="presOf" srcId="{3C2513D9-39C9-437E-B324-4087D9B9E798}" destId="{3DAF4CC5-EFF5-4610-B652-089E813A7059}" srcOrd="0" destOrd="1" presId="urn:microsoft.com/office/officeart/2005/8/layout/vList2"/>
    <dgm:cxn modelId="{1AECEBB7-AFBF-416A-A987-B95DA146C7BB}" srcId="{AAB05C9F-8783-48E5-BC65-FB38A8D2FD8D}" destId="{30D9FD6B-CBDC-4432-822D-46508EF85CE0}" srcOrd="1" destOrd="0" parTransId="{39A9232E-6314-4FEB-B987-861C4DF963CD}" sibTransId="{07592D32-FF47-4358-B12B-1FE88EAC7963}"/>
    <dgm:cxn modelId="{E2FC32E3-EBD7-4EBB-A06B-9C00E42C2216}" type="presOf" srcId="{AAB05C9F-8783-48E5-BC65-FB38A8D2FD8D}" destId="{52EFB064-05ED-420C-A622-1BB414E1A448}" srcOrd="0" destOrd="0" presId="urn:microsoft.com/office/officeart/2005/8/layout/vList2"/>
    <dgm:cxn modelId="{40C8E298-957E-481D-9033-2F058ACFEBE0}" type="presOf" srcId="{AE92C98E-D286-4C44-8C15-D8FD996EDE65}" destId="{EB21CE6A-3DD8-43EC-B520-16B694C21DD8}" srcOrd="0" destOrd="1" presId="urn:microsoft.com/office/officeart/2005/8/layout/vList2"/>
    <dgm:cxn modelId="{075456F9-B8B6-419C-8D21-B615FF884F2C}" srcId="{D3447AD4-9BA9-4474-8584-2BCA1285CE56}" destId="{555A894A-8576-4216-9AAF-4939AA57E06C}" srcOrd="0" destOrd="0" parTransId="{72011360-8DF7-4B0D-9279-F42849E09CF2}" sibTransId="{413A5390-76F8-47C7-853A-F2475812FF84}"/>
    <dgm:cxn modelId="{255F28C4-4035-4B30-8F19-CAAAC422C18C}" srcId="{30D9FD6B-CBDC-4432-822D-46508EF85CE0}" destId="{71318917-C7FA-4EDD-96B5-3C9882962A4F}" srcOrd="1" destOrd="0" parTransId="{A871258F-DB0B-4122-A258-0110720E7DB9}" sibTransId="{24A48F58-0898-42EC-9C19-F342E1D4FB7A}"/>
    <dgm:cxn modelId="{B5995FEA-3D97-479B-A680-5E91376D5771}" type="presOf" srcId="{3A208EFD-C8FE-4BC6-93C5-5624850FBC8F}" destId="{1800AF44-8C01-4D95-8E5C-63454946784C}" srcOrd="0" destOrd="0" presId="urn:microsoft.com/office/officeart/2005/8/layout/vList2"/>
    <dgm:cxn modelId="{9BF14F5F-9037-4059-8ED5-ED8CB3D773C2}" srcId="{AAB05C9F-8783-48E5-BC65-FB38A8D2FD8D}" destId="{3A208EFD-C8FE-4BC6-93C5-5624850FBC8F}" srcOrd="0" destOrd="0" parTransId="{60DD102E-31CD-4A29-841F-96F79BD13BA8}" sibTransId="{A0554F19-7E51-45E7-9375-74C3D2A66BEA}"/>
    <dgm:cxn modelId="{BEDEB48C-8D56-4DA5-8FAB-031389FF6B07}" type="presOf" srcId="{82B45BD2-6431-4DDE-9792-C4F870F34C4C}" destId="{78D97058-8C43-4BD2-80B9-5747EBD6A1BA}" srcOrd="0" destOrd="0" presId="urn:microsoft.com/office/officeart/2005/8/layout/vList2"/>
    <dgm:cxn modelId="{80A33232-B98A-41F5-B959-CC01550E72F8}" srcId="{30D9FD6B-CBDC-4432-822D-46508EF85CE0}" destId="{82B45BD2-6431-4DDE-9792-C4F870F34C4C}" srcOrd="0" destOrd="0" parTransId="{6B75B76C-8CB9-4134-B390-967B1791C136}" sibTransId="{97BD5432-2998-465A-96A0-72D7B3E2B123}"/>
    <dgm:cxn modelId="{329AB8A3-47C6-4B48-ADD2-87DC81B72468}" type="presOf" srcId="{D3447AD4-9BA9-4474-8584-2BCA1285CE56}" destId="{AE5DA9DA-D881-45FB-A062-B18C55E93F33}" srcOrd="0" destOrd="0" presId="urn:microsoft.com/office/officeart/2005/8/layout/vList2"/>
    <dgm:cxn modelId="{84FAB973-3882-4DD0-8291-3B5166803967}" type="presParOf" srcId="{52EFB064-05ED-420C-A622-1BB414E1A448}" destId="{1800AF44-8C01-4D95-8E5C-63454946784C}" srcOrd="0" destOrd="0" presId="urn:microsoft.com/office/officeart/2005/8/layout/vList2"/>
    <dgm:cxn modelId="{D7183ACE-0D59-4D5B-B2B3-DC372BB233C1}" type="presParOf" srcId="{52EFB064-05ED-420C-A622-1BB414E1A448}" destId="{EB21CE6A-3DD8-43EC-B520-16B694C21DD8}" srcOrd="1" destOrd="0" presId="urn:microsoft.com/office/officeart/2005/8/layout/vList2"/>
    <dgm:cxn modelId="{745FDD02-7A37-4520-A732-8676C4E778DD}" type="presParOf" srcId="{52EFB064-05ED-420C-A622-1BB414E1A448}" destId="{2FFFB23D-5EB7-4238-9E49-5D6657689463}" srcOrd="2" destOrd="0" presId="urn:microsoft.com/office/officeart/2005/8/layout/vList2"/>
    <dgm:cxn modelId="{E4D41AA8-0695-40F5-9437-E956647EC805}" type="presParOf" srcId="{52EFB064-05ED-420C-A622-1BB414E1A448}" destId="{78D97058-8C43-4BD2-80B9-5747EBD6A1BA}" srcOrd="3" destOrd="0" presId="urn:microsoft.com/office/officeart/2005/8/layout/vList2"/>
    <dgm:cxn modelId="{DDDD214B-5A30-417A-9D47-CC73008A363B}" type="presParOf" srcId="{52EFB064-05ED-420C-A622-1BB414E1A448}" destId="{AE5DA9DA-D881-45FB-A062-B18C55E93F33}" srcOrd="4" destOrd="0" presId="urn:microsoft.com/office/officeart/2005/8/layout/vList2"/>
    <dgm:cxn modelId="{37198E82-8423-4398-A62C-050FBA9E430F}" type="presParOf" srcId="{52EFB064-05ED-420C-A622-1BB414E1A448}" destId="{3DAF4CC5-EFF5-4610-B652-089E813A7059}" srcOrd="5"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20FFE15-C8F7-49B8-83F4-2DBF3C93EBAD}" type="doc">
      <dgm:prSet loTypeId="urn:microsoft.com/office/officeart/2005/8/layout/radial5" loCatId="relationship" qsTypeId="urn:microsoft.com/office/officeart/2005/8/quickstyle/3d1" qsCatId="3D" csTypeId="urn:microsoft.com/office/officeart/2005/8/colors/accent2_5" csCatId="accent2" phldr="1"/>
      <dgm:spPr/>
      <dgm:t>
        <a:bodyPr/>
        <a:lstStyle/>
        <a:p>
          <a:endParaRPr lang="en-GB"/>
        </a:p>
      </dgm:t>
    </dgm:pt>
    <dgm:pt modelId="{E5AAB882-D32D-474F-A077-838E60371CDB}">
      <dgm:prSet/>
      <dgm:spPr/>
      <dgm:t>
        <a:bodyPr/>
        <a:lstStyle/>
        <a:p>
          <a:pPr rtl="0"/>
          <a:r>
            <a:rPr lang="en-US" dirty="0" smtClean="0"/>
            <a:t>Better admissible heuristics</a:t>
          </a:r>
          <a:endParaRPr lang="en-GB" dirty="0"/>
        </a:p>
      </dgm:t>
    </dgm:pt>
    <dgm:pt modelId="{1CF43D69-A43A-4D05-81E4-453FB8D94DB8}" type="parTrans" cxnId="{BDE292ED-BE8D-4141-AA7B-CF103BAAA139}">
      <dgm:prSet/>
      <dgm:spPr/>
      <dgm:t>
        <a:bodyPr/>
        <a:lstStyle/>
        <a:p>
          <a:endParaRPr lang="en-GB"/>
        </a:p>
      </dgm:t>
    </dgm:pt>
    <dgm:pt modelId="{C525984C-A2AB-4D63-A6BD-A50286163493}" type="sibTrans" cxnId="{BDE292ED-BE8D-4141-AA7B-CF103BAAA139}">
      <dgm:prSet/>
      <dgm:spPr/>
      <dgm:t>
        <a:bodyPr/>
        <a:lstStyle/>
        <a:p>
          <a:endParaRPr lang="en-GB"/>
        </a:p>
      </dgm:t>
    </dgm:pt>
    <dgm:pt modelId="{E64484DE-C904-47F6-BD66-5CFFA3BE23AF}">
      <dgm:prSet/>
      <dgm:spPr/>
      <dgm:t>
        <a:bodyPr/>
        <a:lstStyle/>
        <a:p>
          <a:pPr rtl="0"/>
          <a:r>
            <a:rPr lang="en-US" dirty="0" smtClean="0"/>
            <a:t>Hierarchical abstraction</a:t>
          </a:r>
          <a:endParaRPr lang="en-GB" dirty="0"/>
        </a:p>
      </dgm:t>
    </dgm:pt>
    <dgm:pt modelId="{A52D7169-C5A7-41D7-B281-B11DEF8FC5E9}" type="parTrans" cxnId="{2580B677-C33E-4146-8219-A78D8A191EDB}">
      <dgm:prSet/>
      <dgm:spPr/>
      <dgm:t>
        <a:bodyPr/>
        <a:lstStyle/>
        <a:p>
          <a:endParaRPr lang="en-GB"/>
        </a:p>
      </dgm:t>
    </dgm:pt>
    <dgm:pt modelId="{7EAD53C9-0D95-4849-BD23-876AEDE46B1A}" type="sibTrans" cxnId="{2580B677-C33E-4146-8219-A78D8A191EDB}">
      <dgm:prSet/>
      <dgm:spPr/>
      <dgm:t>
        <a:bodyPr/>
        <a:lstStyle/>
        <a:p>
          <a:endParaRPr lang="en-GB"/>
        </a:p>
      </dgm:t>
    </dgm:pt>
    <dgm:pt modelId="{81174E1A-05C6-4B81-81D9-B072D2F8485A}">
      <dgm:prSet/>
      <dgm:spPr/>
      <dgm:t>
        <a:bodyPr/>
        <a:lstStyle/>
        <a:p>
          <a:pPr rtl="0"/>
          <a:r>
            <a:rPr lang="en-US" dirty="0" smtClean="0"/>
            <a:t>Problem decomposition in multi-agent </a:t>
          </a:r>
          <a:r>
            <a:rPr lang="en-US" dirty="0" err="1" smtClean="0"/>
            <a:t>pathfinding</a:t>
          </a:r>
          <a:endParaRPr lang="en-US" dirty="0"/>
        </a:p>
      </dgm:t>
    </dgm:pt>
    <dgm:pt modelId="{0C3AB5E4-6D44-472B-81EC-8DBBBDDE0D71}" type="parTrans" cxnId="{F30A4479-A8D6-44D8-AB40-A3CB244D10A8}">
      <dgm:prSet/>
      <dgm:spPr/>
      <dgm:t>
        <a:bodyPr/>
        <a:lstStyle/>
        <a:p>
          <a:endParaRPr lang="en-GB"/>
        </a:p>
      </dgm:t>
    </dgm:pt>
    <dgm:pt modelId="{BB5C98D9-8092-4CDD-B192-CC3E2FEB19F6}" type="sibTrans" cxnId="{F30A4479-A8D6-44D8-AB40-A3CB244D10A8}">
      <dgm:prSet/>
      <dgm:spPr/>
      <dgm:t>
        <a:bodyPr/>
        <a:lstStyle/>
        <a:p>
          <a:endParaRPr lang="en-GB"/>
        </a:p>
      </dgm:t>
    </dgm:pt>
    <dgm:pt modelId="{0176F40C-DC84-475B-82DC-19485B59DC42}">
      <dgm:prSet/>
      <dgm:spPr>
        <a:blipFill rotWithShape="0">
          <a:blip xmlns:r="http://schemas.openxmlformats.org/officeDocument/2006/relationships" r:embed="rId1">
            <a:duotone>
              <a:prstClr val="black"/>
              <a:schemeClr val="accent2">
                <a:tint val="45000"/>
                <a:satMod val="400000"/>
              </a:schemeClr>
            </a:duotone>
            <a:lum bright="-16000" contrast="-55000"/>
          </a:blip>
          <a:stretch>
            <a:fillRect/>
          </a:stretch>
        </a:blipFill>
      </dgm:spPr>
      <dgm:t>
        <a:bodyPr/>
        <a:lstStyle/>
        <a:p>
          <a:pPr rtl="0"/>
          <a:r>
            <a:rPr lang="en-GB" dirty="0" smtClean="0"/>
            <a:t>Speed-up Techniques</a:t>
          </a:r>
          <a:endParaRPr lang="en-GB" dirty="0"/>
        </a:p>
      </dgm:t>
    </dgm:pt>
    <dgm:pt modelId="{8808E77F-6F96-4ACE-A29F-43AC72790074}" type="parTrans" cxnId="{A41DE5E5-9220-46C4-84DF-DCE8CE6A4963}">
      <dgm:prSet/>
      <dgm:spPr/>
    </dgm:pt>
    <dgm:pt modelId="{804132F6-D1C1-4B1B-8533-24C6F8F55907}" type="sibTrans" cxnId="{A41DE5E5-9220-46C4-84DF-DCE8CE6A4963}">
      <dgm:prSet/>
      <dgm:spPr/>
    </dgm:pt>
    <dgm:pt modelId="{181E966A-3C54-47A3-A57B-552EC49AACCE}" type="pres">
      <dgm:prSet presAssocID="{920FFE15-C8F7-49B8-83F4-2DBF3C93EBAD}" presName="Name0" presStyleCnt="0">
        <dgm:presLayoutVars>
          <dgm:chMax val="1"/>
          <dgm:dir/>
          <dgm:animLvl val="ctr"/>
          <dgm:resizeHandles val="exact"/>
        </dgm:presLayoutVars>
      </dgm:prSet>
      <dgm:spPr/>
      <dgm:t>
        <a:bodyPr/>
        <a:lstStyle/>
        <a:p>
          <a:endParaRPr lang="en-GB"/>
        </a:p>
      </dgm:t>
    </dgm:pt>
    <dgm:pt modelId="{58B01E3A-DCD0-452F-A238-8B5FDF96F508}" type="pres">
      <dgm:prSet presAssocID="{0176F40C-DC84-475B-82DC-19485B59DC42}" presName="centerShape" presStyleLbl="node0" presStyleIdx="0" presStyleCnt="1"/>
      <dgm:spPr/>
      <dgm:t>
        <a:bodyPr/>
        <a:lstStyle/>
        <a:p>
          <a:endParaRPr lang="en-GB"/>
        </a:p>
      </dgm:t>
    </dgm:pt>
    <dgm:pt modelId="{03CC23B1-3CC6-493B-BBA4-0406F12E5D0D}" type="pres">
      <dgm:prSet presAssocID="{1CF43D69-A43A-4D05-81E4-453FB8D94DB8}" presName="parTrans" presStyleLbl="sibTrans2D1" presStyleIdx="0" presStyleCnt="3"/>
      <dgm:spPr/>
      <dgm:t>
        <a:bodyPr/>
        <a:lstStyle/>
        <a:p>
          <a:endParaRPr lang="en-GB"/>
        </a:p>
      </dgm:t>
    </dgm:pt>
    <dgm:pt modelId="{1C9AD412-DE82-4403-A7CC-E1DB39F499CD}" type="pres">
      <dgm:prSet presAssocID="{1CF43D69-A43A-4D05-81E4-453FB8D94DB8}" presName="connectorText" presStyleLbl="sibTrans2D1" presStyleIdx="0" presStyleCnt="3"/>
      <dgm:spPr/>
      <dgm:t>
        <a:bodyPr/>
        <a:lstStyle/>
        <a:p>
          <a:endParaRPr lang="en-GB"/>
        </a:p>
      </dgm:t>
    </dgm:pt>
    <dgm:pt modelId="{1FC4599B-540C-40FE-B1DC-7C931D39A1EA}" type="pres">
      <dgm:prSet presAssocID="{E5AAB882-D32D-474F-A077-838E60371CDB}" presName="node" presStyleLbl="node1" presStyleIdx="0" presStyleCnt="3">
        <dgm:presLayoutVars>
          <dgm:bulletEnabled val="1"/>
        </dgm:presLayoutVars>
      </dgm:prSet>
      <dgm:spPr/>
      <dgm:t>
        <a:bodyPr/>
        <a:lstStyle/>
        <a:p>
          <a:endParaRPr lang="en-GB"/>
        </a:p>
      </dgm:t>
    </dgm:pt>
    <dgm:pt modelId="{36171C8C-7D75-416F-87EE-2D421EA1C86E}" type="pres">
      <dgm:prSet presAssocID="{A52D7169-C5A7-41D7-B281-B11DEF8FC5E9}" presName="parTrans" presStyleLbl="sibTrans2D1" presStyleIdx="1" presStyleCnt="3"/>
      <dgm:spPr/>
      <dgm:t>
        <a:bodyPr/>
        <a:lstStyle/>
        <a:p>
          <a:endParaRPr lang="en-GB"/>
        </a:p>
      </dgm:t>
    </dgm:pt>
    <dgm:pt modelId="{49A30342-E4AD-4A47-BECB-7D368DF5A5DF}" type="pres">
      <dgm:prSet presAssocID="{A52D7169-C5A7-41D7-B281-B11DEF8FC5E9}" presName="connectorText" presStyleLbl="sibTrans2D1" presStyleIdx="1" presStyleCnt="3"/>
      <dgm:spPr/>
      <dgm:t>
        <a:bodyPr/>
        <a:lstStyle/>
        <a:p>
          <a:endParaRPr lang="en-GB"/>
        </a:p>
      </dgm:t>
    </dgm:pt>
    <dgm:pt modelId="{78B1E9A8-88B4-4D70-BB76-839E3033A1B5}" type="pres">
      <dgm:prSet presAssocID="{E64484DE-C904-47F6-BD66-5CFFA3BE23AF}" presName="node" presStyleLbl="node1" presStyleIdx="1" presStyleCnt="3">
        <dgm:presLayoutVars>
          <dgm:bulletEnabled val="1"/>
        </dgm:presLayoutVars>
      </dgm:prSet>
      <dgm:spPr/>
      <dgm:t>
        <a:bodyPr/>
        <a:lstStyle/>
        <a:p>
          <a:endParaRPr lang="en-GB"/>
        </a:p>
      </dgm:t>
    </dgm:pt>
    <dgm:pt modelId="{3AE63085-D13D-4FDA-8F1F-59071618E666}" type="pres">
      <dgm:prSet presAssocID="{0C3AB5E4-6D44-472B-81EC-8DBBBDDE0D71}" presName="parTrans" presStyleLbl="sibTrans2D1" presStyleIdx="2" presStyleCnt="3"/>
      <dgm:spPr/>
      <dgm:t>
        <a:bodyPr/>
        <a:lstStyle/>
        <a:p>
          <a:endParaRPr lang="en-GB"/>
        </a:p>
      </dgm:t>
    </dgm:pt>
    <dgm:pt modelId="{64053ADE-8DA2-44EF-9284-A6C9EEE8F427}" type="pres">
      <dgm:prSet presAssocID="{0C3AB5E4-6D44-472B-81EC-8DBBBDDE0D71}" presName="connectorText" presStyleLbl="sibTrans2D1" presStyleIdx="2" presStyleCnt="3"/>
      <dgm:spPr/>
      <dgm:t>
        <a:bodyPr/>
        <a:lstStyle/>
        <a:p>
          <a:endParaRPr lang="en-GB"/>
        </a:p>
      </dgm:t>
    </dgm:pt>
    <dgm:pt modelId="{30D4C6F4-1BF6-4161-948B-31498770EE5D}" type="pres">
      <dgm:prSet presAssocID="{81174E1A-05C6-4B81-81D9-B072D2F8485A}" presName="node" presStyleLbl="node1" presStyleIdx="2" presStyleCnt="3">
        <dgm:presLayoutVars>
          <dgm:bulletEnabled val="1"/>
        </dgm:presLayoutVars>
      </dgm:prSet>
      <dgm:spPr/>
      <dgm:t>
        <a:bodyPr/>
        <a:lstStyle/>
        <a:p>
          <a:endParaRPr lang="en-GB"/>
        </a:p>
      </dgm:t>
    </dgm:pt>
  </dgm:ptLst>
  <dgm:cxnLst>
    <dgm:cxn modelId="{B0EDEEC6-3303-4187-A9CF-E1B066163458}" type="presOf" srcId="{81174E1A-05C6-4B81-81D9-B072D2F8485A}" destId="{30D4C6F4-1BF6-4161-948B-31498770EE5D}" srcOrd="0" destOrd="0" presId="urn:microsoft.com/office/officeart/2005/8/layout/radial5"/>
    <dgm:cxn modelId="{1E841E62-9FAA-4697-B3F2-4F246AFBF50E}" type="presOf" srcId="{0176F40C-DC84-475B-82DC-19485B59DC42}" destId="{58B01E3A-DCD0-452F-A238-8B5FDF96F508}" srcOrd="0" destOrd="0" presId="urn:microsoft.com/office/officeart/2005/8/layout/radial5"/>
    <dgm:cxn modelId="{47BCE287-0D0A-4E62-8C4D-EF2CC24295EC}" type="presOf" srcId="{1CF43D69-A43A-4D05-81E4-453FB8D94DB8}" destId="{03CC23B1-3CC6-493B-BBA4-0406F12E5D0D}" srcOrd="0" destOrd="0" presId="urn:microsoft.com/office/officeart/2005/8/layout/radial5"/>
    <dgm:cxn modelId="{F30A4479-A8D6-44D8-AB40-A3CB244D10A8}" srcId="{0176F40C-DC84-475B-82DC-19485B59DC42}" destId="{81174E1A-05C6-4B81-81D9-B072D2F8485A}" srcOrd="2" destOrd="0" parTransId="{0C3AB5E4-6D44-472B-81EC-8DBBBDDE0D71}" sibTransId="{BB5C98D9-8092-4CDD-B192-CC3E2FEB19F6}"/>
    <dgm:cxn modelId="{6CAF0973-225B-47BA-A71A-F698EA5A971D}" type="presOf" srcId="{A52D7169-C5A7-41D7-B281-B11DEF8FC5E9}" destId="{49A30342-E4AD-4A47-BECB-7D368DF5A5DF}" srcOrd="1" destOrd="0" presId="urn:microsoft.com/office/officeart/2005/8/layout/radial5"/>
    <dgm:cxn modelId="{2580B677-C33E-4146-8219-A78D8A191EDB}" srcId="{0176F40C-DC84-475B-82DC-19485B59DC42}" destId="{E64484DE-C904-47F6-BD66-5CFFA3BE23AF}" srcOrd="1" destOrd="0" parTransId="{A52D7169-C5A7-41D7-B281-B11DEF8FC5E9}" sibTransId="{7EAD53C9-0D95-4849-BD23-876AEDE46B1A}"/>
    <dgm:cxn modelId="{1DF7491C-1238-4C25-B177-5C888CE76CEE}" type="presOf" srcId="{1CF43D69-A43A-4D05-81E4-453FB8D94DB8}" destId="{1C9AD412-DE82-4403-A7CC-E1DB39F499CD}" srcOrd="1" destOrd="0" presId="urn:microsoft.com/office/officeart/2005/8/layout/radial5"/>
    <dgm:cxn modelId="{02337781-0722-4595-818A-41DCA031BEAE}" type="presOf" srcId="{E64484DE-C904-47F6-BD66-5CFFA3BE23AF}" destId="{78B1E9A8-88B4-4D70-BB76-839E3033A1B5}" srcOrd="0" destOrd="0" presId="urn:microsoft.com/office/officeart/2005/8/layout/radial5"/>
    <dgm:cxn modelId="{DEFFECEE-BBF4-4AA0-99BB-668FE2730D5C}" type="presOf" srcId="{E5AAB882-D32D-474F-A077-838E60371CDB}" destId="{1FC4599B-540C-40FE-B1DC-7C931D39A1EA}" srcOrd="0" destOrd="0" presId="urn:microsoft.com/office/officeart/2005/8/layout/radial5"/>
    <dgm:cxn modelId="{BDE292ED-BE8D-4141-AA7B-CF103BAAA139}" srcId="{0176F40C-DC84-475B-82DC-19485B59DC42}" destId="{E5AAB882-D32D-474F-A077-838E60371CDB}" srcOrd="0" destOrd="0" parTransId="{1CF43D69-A43A-4D05-81E4-453FB8D94DB8}" sibTransId="{C525984C-A2AB-4D63-A6BD-A50286163493}"/>
    <dgm:cxn modelId="{A41DE5E5-9220-46C4-84DF-DCE8CE6A4963}" srcId="{920FFE15-C8F7-49B8-83F4-2DBF3C93EBAD}" destId="{0176F40C-DC84-475B-82DC-19485B59DC42}" srcOrd="0" destOrd="0" parTransId="{8808E77F-6F96-4ACE-A29F-43AC72790074}" sibTransId="{804132F6-D1C1-4B1B-8533-24C6F8F55907}"/>
    <dgm:cxn modelId="{A71100FD-5D70-4715-B726-890CC75A22BF}" type="presOf" srcId="{920FFE15-C8F7-49B8-83F4-2DBF3C93EBAD}" destId="{181E966A-3C54-47A3-A57B-552EC49AACCE}" srcOrd="0" destOrd="0" presId="urn:microsoft.com/office/officeart/2005/8/layout/radial5"/>
    <dgm:cxn modelId="{E9770AD8-4ECF-454A-8F87-F88C5BDF484C}" type="presOf" srcId="{0C3AB5E4-6D44-472B-81EC-8DBBBDDE0D71}" destId="{3AE63085-D13D-4FDA-8F1F-59071618E666}" srcOrd="0" destOrd="0" presId="urn:microsoft.com/office/officeart/2005/8/layout/radial5"/>
    <dgm:cxn modelId="{D0D96F4C-6F5C-4C72-82A2-FAD1651F7DC1}" type="presOf" srcId="{A52D7169-C5A7-41D7-B281-B11DEF8FC5E9}" destId="{36171C8C-7D75-416F-87EE-2D421EA1C86E}" srcOrd="0" destOrd="0" presId="urn:microsoft.com/office/officeart/2005/8/layout/radial5"/>
    <dgm:cxn modelId="{68EA7D43-F8B3-4B75-9398-3D4D864C54A6}" type="presOf" srcId="{0C3AB5E4-6D44-472B-81EC-8DBBBDDE0D71}" destId="{64053ADE-8DA2-44EF-9284-A6C9EEE8F427}" srcOrd="1" destOrd="0" presId="urn:microsoft.com/office/officeart/2005/8/layout/radial5"/>
    <dgm:cxn modelId="{FAD49309-3DC4-485B-8F3B-4AA8BC3759E5}" type="presParOf" srcId="{181E966A-3C54-47A3-A57B-552EC49AACCE}" destId="{58B01E3A-DCD0-452F-A238-8B5FDF96F508}" srcOrd="0" destOrd="0" presId="urn:microsoft.com/office/officeart/2005/8/layout/radial5"/>
    <dgm:cxn modelId="{8DC69A02-D4EB-4A42-B670-A5EC5E0D51B6}" type="presParOf" srcId="{181E966A-3C54-47A3-A57B-552EC49AACCE}" destId="{03CC23B1-3CC6-493B-BBA4-0406F12E5D0D}" srcOrd="1" destOrd="0" presId="urn:microsoft.com/office/officeart/2005/8/layout/radial5"/>
    <dgm:cxn modelId="{542BE38C-879C-4E71-9514-10F7048927F8}" type="presParOf" srcId="{03CC23B1-3CC6-493B-BBA4-0406F12E5D0D}" destId="{1C9AD412-DE82-4403-A7CC-E1DB39F499CD}" srcOrd="0" destOrd="0" presId="urn:microsoft.com/office/officeart/2005/8/layout/radial5"/>
    <dgm:cxn modelId="{866B59CA-819F-4D98-90F9-3A6EDB34D5A5}" type="presParOf" srcId="{181E966A-3C54-47A3-A57B-552EC49AACCE}" destId="{1FC4599B-540C-40FE-B1DC-7C931D39A1EA}" srcOrd="2" destOrd="0" presId="urn:microsoft.com/office/officeart/2005/8/layout/radial5"/>
    <dgm:cxn modelId="{035DA819-D5AD-47EA-A6AE-619F9890FE02}" type="presParOf" srcId="{181E966A-3C54-47A3-A57B-552EC49AACCE}" destId="{36171C8C-7D75-416F-87EE-2D421EA1C86E}" srcOrd="3" destOrd="0" presId="urn:microsoft.com/office/officeart/2005/8/layout/radial5"/>
    <dgm:cxn modelId="{3D54FBAE-7677-4053-8FCC-B033B5CF13CB}" type="presParOf" srcId="{36171C8C-7D75-416F-87EE-2D421EA1C86E}" destId="{49A30342-E4AD-4A47-BECB-7D368DF5A5DF}" srcOrd="0" destOrd="0" presId="urn:microsoft.com/office/officeart/2005/8/layout/radial5"/>
    <dgm:cxn modelId="{33415944-DF3F-4D4B-8881-262DB2277E52}" type="presParOf" srcId="{181E966A-3C54-47A3-A57B-552EC49AACCE}" destId="{78B1E9A8-88B4-4D70-BB76-839E3033A1B5}" srcOrd="4" destOrd="0" presId="urn:microsoft.com/office/officeart/2005/8/layout/radial5"/>
    <dgm:cxn modelId="{11DE2C8F-1797-4F0F-BB3A-F917C3720629}" type="presParOf" srcId="{181E966A-3C54-47A3-A57B-552EC49AACCE}" destId="{3AE63085-D13D-4FDA-8F1F-59071618E666}" srcOrd="5" destOrd="0" presId="urn:microsoft.com/office/officeart/2005/8/layout/radial5"/>
    <dgm:cxn modelId="{12C56213-FB06-4215-AF42-A2EB40A4D68C}" type="presParOf" srcId="{3AE63085-D13D-4FDA-8F1F-59071618E666}" destId="{64053ADE-8DA2-44EF-9284-A6C9EEE8F427}" srcOrd="0" destOrd="0" presId="urn:microsoft.com/office/officeart/2005/8/layout/radial5"/>
    <dgm:cxn modelId="{777134E6-9ECB-424D-AD83-3835839AB022}" type="presParOf" srcId="{181E966A-3C54-47A3-A57B-552EC49AACCE}" destId="{30D4C6F4-1BF6-4161-948B-31498770EE5D}" srcOrd="6" destOrd="0" presId="urn:microsoft.com/office/officeart/2005/8/layout/radial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20FFE15-C8F7-49B8-83F4-2DBF3C93EBAD}" type="doc">
      <dgm:prSet loTypeId="urn:microsoft.com/office/officeart/2005/8/layout/radial5" loCatId="relationship" qsTypeId="urn:microsoft.com/office/officeart/2005/8/quickstyle/3d1" qsCatId="3D" csTypeId="urn:microsoft.com/office/officeart/2005/8/colors/accent2_5" csCatId="accent2" phldr="1"/>
      <dgm:spPr/>
      <dgm:t>
        <a:bodyPr/>
        <a:lstStyle/>
        <a:p>
          <a:endParaRPr lang="en-GB"/>
        </a:p>
      </dgm:t>
    </dgm:pt>
    <dgm:pt modelId="{E5AAB882-D32D-474F-A077-838E60371CDB}">
      <dgm:prSet>
        <dgm:style>
          <a:lnRef idx="0">
            <a:schemeClr val="accent5"/>
          </a:lnRef>
          <a:fillRef idx="3">
            <a:schemeClr val="accent5"/>
          </a:fillRef>
          <a:effectRef idx="3">
            <a:schemeClr val="accent5"/>
          </a:effectRef>
          <a:fontRef idx="minor">
            <a:schemeClr val="lt1"/>
          </a:fontRef>
        </dgm:style>
      </dgm:prSet>
      <dgm:spPr/>
      <dgm:t>
        <a:bodyPr/>
        <a:lstStyle/>
        <a:p>
          <a:pPr rtl="0"/>
          <a:r>
            <a:rPr lang="en-US" dirty="0" smtClean="0"/>
            <a:t>Better admissible heuristics</a:t>
          </a:r>
          <a:endParaRPr lang="en-GB" dirty="0"/>
        </a:p>
      </dgm:t>
    </dgm:pt>
    <dgm:pt modelId="{1CF43D69-A43A-4D05-81E4-453FB8D94DB8}" type="parTrans" cxnId="{BDE292ED-BE8D-4141-AA7B-CF103BAAA139}">
      <dgm:prSet/>
      <dgm:spPr/>
      <dgm:t>
        <a:bodyPr/>
        <a:lstStyle/>
        <a:p>
          <a:endParaRPr lang="en-GB"/>
        </a:p>
      </dgm:t>
    </dgm:pt>
    <dgm:pt modelId="{C525984C-A2AB-4D63-A6BD-A50286163493}" type="sibTrans" cxnId="{BDE292ED-BE8D-4141-AA7B-CF103BAAA139}">
      <dgm:prSet/>
      <dgm:spPr/>
      <dgm:t>
        <a:bodyPr/>
        <a:lstStyle/>
        <a:p>
          <a:endParaRPr lang="en-GB"/>
        </a:p>
      </dgm:t>
    </dgm:pt>
    <dgm:pt modelId="{E64484DE-C904-47F6-BD66-5CFFA3BE23AF}">
      <dgm:prSet/>
      <dgm:spPr/>
      <dgm:t>
        <a:bodyPr/>
        <a:lstStyle/>
        <a:p>
          <a:pPr rtl="0"/>
          <a:r>
            <a:rPr lang="en-US" dirty="0" smtClean="0"/>
            <a:t>Hierarchical abstraction</a:t>
          </a:r>
          <a:endParaRPr lang="en-GB" dirty="0"/>
        </a:p>
      </dgm:t>
    </dgm:pt>
    <dgm:pt modelId="{A52D7169-C5A7-41D7-B281-B11DEF8FC5E9}" type="parTrans" cxnId="{2580B677-C33E-4146-8219-A78D8A191EDB}">
      <dgm:prSet/>
      <dgm:spPr/>
      <dgm:t>
        <a:bodyPr/>
        <a:lstStyle/>
        <a:p>
          <a:endParaRPr lang="en-GB"/>
        </a:p>
      </dgm:t>
    </dgm:pt>
    <dgm:pt modelId="{7EAD53C9-0D95-4849-BD23-876AEDE46B1A}" type="sibTrans" cxnId="{2580B677-C33E-4146-8219-A78D8A191EDB}">
      <dgm:prSet/>
      <dgm:spPr/>
      <dgm:t>
        <a:bodyPr/>
        <a:lstStyle/>
        <a:p>
          <a:endParaRPr lang="en-GB"/>
        </a:p>
      </dgm:t>
    </dgm:pt>
    <dgm:pt modelId="{81174E1A-05C6-4B81-81D9-B072D2F8485A}">
      <dgm:prSet/>
      <dgm:spPr/>
      <dgm:t>
        <a:bodyPr/>
        <a:lstStyle/>
        <a:p>
          <a:pPr rtl="0"/>
          <a:r>
            <a:rPr lang="en-US" dirty="0" smtClean="0"/>
            <a:t>Problem decomposition in multi-agent </a:t>
          </a:r>
          <a:r>
            <a:rPr lang="en-US" dirty="0" err="1" smtClean="0"/>
            <a:t>pathfinding</a:t>
          </a:r>
          <a:endParaRPr lang="en-US" dirty="0"/>
        </a:p>
      </dgm:t>
    </dgm:pt>
    <dgm:pt modelId="{0C3AB5E4-6D44-472B-81EC-8DBBBDDE0D71}" type="parTrans" cxnId="{F30A4479-A8D6-44D8-AB40-A3CB244D10A8}">
      <dgm:prSet/>
      <dgm:spPr/>
      <dgm:t>
        <a:bodyPr/>
        <a:lstStyle/>
        <a:p>
          <a:endParaRPr lang="en-GB"/>
        </a:p>
      </dgm:t>
    </dgm:pt>
    <dgm:pt modelId="{BB5C98D9-8092-4CDD-B192-CC3E2FEB19F6}" type="sibTrans" cxnId="{F30A4479-A8D6-44D8-AB40-A3CB244D10A8}">
      <dgm:prSet/>
      <dgm:spPr/>
      <dgm:t>
        <a:bodyPr/>
        <a:lstStyle/>
        <a:p>
          <a:endParaRPr lang="en-GB"/>
        </a:p>
      </dgm:t>
    </dgm:pt>
    <dgm:pt modelId="{0176F40C-DC84-475B-82DC-19485B59DC42}">
      <dgm:prSet/>
      <dgm:spPr>
        <a:blipFill rotWithShape="0">
          <a:blip xmlns:r="http://schemas.openxmlformats.org/officeDocument/2006/relationships" r:embed="rId1">
            <a:duotone>
              <a:prstClr val="black"/>
              <a:schemeClr val="accent2">
                <a:tint val="45000"/>
                <a:satMod val="400000"/>
              </a:schemeClr>
            </a:duotone>
            <a:lum bright="-16000" contrast="-55000"/>
          </a:blip>
          <a:stretch>
            <a:fillRect/>
          </a:stretch>
        </a:blipFill>
      </dgm:spPr>
      <dgm:t>
        <a:bodyPr/>
        <a:lstStyle/>
        <a:p>
          <a:pPr rtl="0"/>
          <a:r>
            <a:rPr lang="en-GB" dirty="0" smtClean="0"/>
            <a:t>Speed-up Techniques</a:t>
          </a:r>
          <a:endParaRPr lang="en-GB" dirty="0"/>
        </a:p>
      </dgm:t>
    </dgm:pt>
    <dgm:pt modelId="{8808E77F-6F96-4ACE-A29F-43AC72790074}" type="parTrans" cxnId="{A41DE5E5-9220-46C4-84DF-DCE8CE6A4963}">
      <dgm:prSet/>
      <dgm:spPr/>
    </dgm:pt>
    <dgm:pt modelId="{804132F6-D1C1-4B1B-8533-24C6F8F55907}" type="sibTrans" cxnId="{A41DE5E5-9220-46C4-84DF-DCE8CE6A4963}">
      <dgm:prSet/>
      <dgm:spPr/>
    </dgm:pt>
    <dgm:pt modelId="{181E966A-3C54-47A3-A57B-552EC49AACCE}" type="pres">
      <dgm:prSet presAssocID="{920FFE15-C8F7-49B8-83F4-2DBF3C93EBAD}" presName="Name0" presStyleCnt="0">
        <dgm:presLayoutVars>
          <dgm:chMax val="1"/>
          <dgm:dir/>
          <dgm:animLvl val="ctr"/>
          <dgm:resizeHandles val="exact"/>
        </dgm:presLayoutVars>
      </dgm:prSet>
      <dgm:spPr/>
      <dgm:t>
        <a:bodyPr/>
        <a:lstStyle/>
        <a:p>
          <a:endParaRPr lang="en-GB"/>
        </a:p>
      </dgm:t>
    </dgm:pt>
    <dgm:pt modelId="{58B01E3A-DCD0-452F-A238-8B5FDF96F508}" type="pres">
      <dgm:prSet presAssocID="{0176F40C-DC84-475B-82DC-19485B59DC42}" presName="centerShape" presStyleLbl="node0" presStyleIdx="0" presStyleCnt="1"/>
      <dgm:spPr/>
      <dgm:t>
        <a:bodyPr/>
        <a:lstStyle/>
        <a:p>
          <a:endParaRPr lang="en-GB"/>
        </a:p>
      </dgm:t>
    </dgm:pt>
    <dgm:pt modelId="{03CC23B1-3CC6-493B-BBA4-0406F12E5D0D}" type="pres">
      <dgm:prSet presAssocID="{1CF43D69-A43A-4D05-81E4-453FB8D94DB8}" presName="parTrans" presStyleLbl="sibTrans2D1" presStyleIdx="0" presStyleCnt="3"/>
      <dgm:spPr/>
      <dgm:t>
        <a:bodyPr/>
        <a:lstStyle/>
        <a:p>
          <a:endParaRPr lang="en-GB"/>
        </a:p>
      </dgm:t>
    </dgm:pt>
    <dgm:pt modelId="{1C9AD412-DE82-4403-A7CC-E1DB39F499CD}" type="pres">
      <dgm:prSet presAssocID="{1CF43D69-A43A-4D05-81E4-453FB8D94DB8}" presName="connectorText" presStyleLbl="sibTrans2D1" presStyleIdx="0" presStyleCnt="3"/>
      <dgm:spPr/>
      <dgm:t>
        <a:bodyPr/>
        <a:lstStyle/>
        <a:p>
          <a:endParaRPr lang="en-GB"/>
        </a:p>
      </dgm:t>
    </dgm:pt>
    <dgm:pt modelId="{1FC4599B-540C-40FE-B1DC-7C931D39A1EA}" type="pres">
      <dgm:prSet presAssocID="{E5AAB882-D32D-474F-A077-838E60371CDB}" presName="node" presStyleLbl="node1" presStyleIdx="0" presStyleCnt="3">
        <dgm:presLayoutVars>
          <dgm:bulletEnabled val="1"/>
        </dgm:presLayoutVars>
      </dgm:prSet>
      <dgm:spPr/>
      <dgm:t>
        <a:bodyPr/>
        <a:lstStyle/>
        <a:p>
          <a:endParaRPr lang="en-GB"/>
        </a:p>
      </dgm:t>
    </dgm:pt>
    <dgm:pt modelId="{36171C8C-7D75-416F-87EE-2D421EA1C86E}" type="pres">
      <dgm:prSet presAssocID="{A52D7169-C5A7-41D7-B281-B11DEF8FC5E9}" presName="parTrans" presStyleLbl="sibTrans2D1" presStyleIdx="1" presStyleCnt="3"/>
      <dgm:spPr/>
      <dgm:t>
        <a:bodyPr/>
        <a:lstStyle/>
        <a:p>
          <a:endParaRPr lang="en-GB"/>
        </a:p>
      </dgm:t>
    </dgm:pt>
    <dgm:pt modelId="{49A30342-E4AD-4A47-BECB-7D368DF5A5DF}" type="pres">
      <dgm:prSet presAssocID="{A52D7169-C5A7-41D7-B281-B11DEF8FC5E9}" presName="connectorText" presStyleLbl="sibTrans2D1" presStyleIdx="1" presStyleCnt="3"/>
      <dgm:spPr/>
      <dgm:t>
        <a:bodyPr/>
        <a:lstStyle/>
        <a:p>
          <a:endParaRPr lang="en-GB"/>
        </a:p>
      </dgm:t>
    </dgm:pt>
    <dgm:pt modelId="{78B1E9A8-88B4-4D70-BB76-839E3033A1B5}" type="pres">
      <dgm:prSet presAssocID="{E64484DE-C904-47F6-BD66-5CFFA3BE23AF}" presName="node" presStyleLbl="node1" presStyleIdx="1" presStyleCnt="3">
        <dgm:presLayoutVars>
          <dgm:bulletEnabled val="1"/>
        </dgm:presLayoutVars>
      </dgm:prSet>
      <dgm:spPr/>
      <dgm:t>
        <a:bodyPr/>
        <a:lstStyle/>
        <a:p>
          <a:endParaRPr lang="en-GB"/>
        </a:p>
      </dgm:t>
    </dgm:pt>
    <dgm:pt modelId="{3AE63085-D13D-4FDA-8F1F-59071618E666}" type="pres">
      <dgm:prSet presAssocID="{0C3AB5E4-6D44-472B-81EC-8DBBBDDE0D71}" presName="parTrans" presStyleLbl="sibTrans2D1" presStyleIdx="2" presStyleCnt="3"/>
      <dgm:spPr/>
      <dgm:t>
        <a:bodyPr/>
        <a:lstStyle/>
        <a:p>
          <a:endParaRPr lang="en-GB"/>
        </a:p>
      </dgm:t>
    </dgm:pt>
    <dgm:pt modelId="{64053ADE-8DA2-44EF-9284-A6C9EEE8F427}" type="pres">
      <dgm:prSet presAssocID="{0C3AB5E4-6D44-472B-81EC-8DBBBDDE0D71}" presName="connectorText" presStyleLbl="sibTrans2D1" presStyleIdx="2" presStyleCnt="3"/>
      <dgm:spPr/>
      <dgm:t>
        <a:bodyPr/>
        <a:lstStyle/>
        <a:p>
          <a:endParaRPr lang="en-GB"/>
        </a:p>
      </dgm:t>
    </dgm:pt>
    <dgm:pt modelId="{30D4C6F4-1BF6-4161-948B-31498770EE5D}" type="pres">
      <dgm:prSet presAssocID="{81174E1A-05C6-4B81-81D9-B072D2F8485A}" presName="node" presStyleLbl="node1" presStyleIdx="2" presStyleCnt="3">
        <dgm:presLayoutVars>
          <dgm:bulletEnabled val="1"/>
        </dgm:presLayoutVars>
      </dgm:prSet>
      <dgm:spPr/>
      <dgm:t>
        <a:bodyPr/>
        <a:lstStyle/>
        <a:p>
          <a:endParaRPr lang="en-GB"/>
        </a:p>
      </dgm:t>
    </dgm:pt>
  </dgm:ptLst>
  <dgm:cxnLst>
    <dgm:cxn modelId="{3423E5C3-284E-4303-B50F-8EAC1A635BB3}" type="presOf" srcId="{1CF43D69-A43A-4D05-81E4-453FB8D94DB8}" destId="{1C9AD412-DE82-4403-A7CC-E1DB39F499CD}" srcOrd="1" destOrd="0" presId="urn:microsoft.com/office/officeart/2005/8/layout/radial5"/>
    <dgm:cxn modelId="{B5FE02E5-9109-41C0-A3A1-3F5FB28B9C3C}" type="presOf" srcId="{920FFE15-C8F7-49B8-83F4-2DBF3C93EBAD}" destId="{181E966A-3C54-47A3-A57B-552EC49AACCE}" srcOrd="0" destOrd="0" presId="urn:microsoft.com/office/officeart/2005/8/layout/radial5"/>
    <dgm:cxn modelId="{92DED6CE-D970-4103-9DE6-B71FA405F5BE}" type="presOf" srcId="{A52D7169-C5A7-41D7-B281-B11DEF8FC5E9}" destId="{36171C8C-7D75-416F-87EE-2D421EA1C86E}" srcOrd="0" destOrd="0" presId="urn:microsoft.com/office/officeart/2005/8/layout/radial5"/>
    <dgm:cxn modelId="{2D5A75FB-EF33-4B89-AFE0-8225E4490790}" type="presOf" srcId="{A52D7169-C5A7-41D7-B281-B11DEF8FC5E9}" destId="{49A30342-E4AD-4A47-BECB-7D368DF5A5DF}" srcOrd="1" destOrd="0" presId="urn:microsoft.com/office/officeart/2005/8/layout/radial5"/>
    <dgm:cxn modelId="{5CCF4BC2-5C46-4262-9622-26BB842E2DB9}" type="presOf" srcId="{0C3AB5E4-6D44-472B-81EC-8DBBBDDE0D71}" destId="{3AE63085-D13D-4FDA-8F1F-59071618E666}" srcOrd="0" destOrd="0" presId="urn:microsoft.com/office/officeart/2005/8/layout/radial5"/>
    <dgm:cxn modelId="{F30A4479-A8D6-44D8-AB40-A3CB244D10A8}" srcId="{0176F40C-DC84-475B-82DC-19485B59DC42}" destId="{81174E1A-05C6-4B81-81D9-B072D2F8485A}" srcOrd="2" destOrd="0" parTransId="{0C3AB5E4-6D44-472B-81EC-8DBBBDDE0D71}" sibTransId="{BB5C98D9-8092-4CDD-B192-CC3E2FEB19F6}"/>
    <dgm:cxn modelId="{A3D56C6B-4628-4EF8-B382-B1AD16C4A4C7}" type="presOf" srcId="{E5AAB882-D32D-474F-A077-838E60371CDB}" destId="{1FC4599B-540C-40FE-B1DC-7C931D39A1EA}" srcOrd="0" destOrd="0" presId="urn:microsoft.com/office/officeart/2005/8/layout/radial5"/>
    <dgm:cxn modelId="{2580B677-C33E-4146-8219-A78D8A191EDB}" srcId="{0176F40C-DC84-475B-82DC-19485B59DC42}" destId="{E64484DE-C904-47F6-BD66-5CFFA3BE23AF}" srcOrd="1" destOrd="0" parTransId="{A52D7169-C5A7-41D7-B281-B11DEF8FC5E9}" sibTransId="{7EAD53C9-0D95-4849-BD23-876AEDE46B1A}"/>
    <dgm:cxn modelId="{1FBDFBD9-831D-466B-9ADE-58A81656F78F}" type="presOf" srcId="{E64484DE-C904-47F6-BD66-5CFFA3BE23AF}" destId="{78B1E9A8-88B4-4D70-BB76-839E3033A1B5}" srcOrd="0" destOrd="0" presId="urn:microsoft.com/office/officeart/2005/8/layout/radial5"/>
    <dgm:cxn modelId="{68CE6949-CC90-4C9C-847B-5D695A6BB1B1}" type="presOf" srcId="{1CF43D69-A43A-4D05-81E4-453FB8D94DB8}" destId="{03CC23B1-3CC6-493B-BBA4-0406F12E5D0D}" srcOrd="0" destOrd="0" presId="urn:microsoft.com/office/officeart/2005/8/layout/radial5"/>
    <dgm:cxn modelId="{D2FDA2CF-7893-48C6-969A-BCCF59E32EAD}" type="presOf" srcId="{0176F40C-DC84-475B-82DC-19485B59DC42}" destId="{58B01E3A-DCD0-452F-A238-8B5FDF96F508}" srcOrd="0" destOrd="0" presId="urn:microsoft.com/office/officeart/2005/8/layout/radial5"/>
    <dgm:cxn modelId="{BDE292ED-BE8D-4141-AA7B-CF103BAAA139}" srcId="{0176F40C-DC84-475B-82DC-19485B59DC42}" destId="{E5AAB882-D32D-474F-A077-838E60371CDB}" srcOrd="0" destOrd="0" parTransId="{1CF43D69-A43A-4D05-81E4-453FB8D94DB8}" sibTransId="{C525984C-A2AB-4D63-A6BD-A50286163493}"/>
    <dgm:cxn modelId="{A41DE5E5-9220-46C4-84DF-DCE8CE6A4963}" srcId="{920FFE15-C8F7-49B8-83F4-2DBF3C93EBAD}" destId="{0176F40C-DC84-475B-82DC-19485B59DC42}" srcOrd="0" destOrd="0" parTransId="{8808E77F-6F96-4ACE-A29F-43AC72790074}" sibTransId="{804132F6-D1C1-4B1B-8533-24C6F8F55907}"/>
    <dgm:cxn modelId="{6E4534FC-D65E-4100-BCB2-5BE87890E573}" type="presOf" srcId="{0C3AB5E4-6D44-472B-81EC-8DBBBDDE0D71}" destId="{64053ADE-8DA2-44EF-9284-A6C9EEE8F427}" srcOrd="1" destOrd="0" presId="urn:microsoft.com/office/officeart/2005/8/layout/radial5"/>
    <dgm:cxn modelId="{53711A9E-EE33-4A57-A6B7-58A77AEDBC01}" type="presOf" srcId="{81174E1A-05C6-4B81-81D9-B072D2F8485A}" destId="{30D4C6F4-1BF6-4161-948B-31498770EE5D}" srcOrd="0" destOrd="0" presId="urn:microsoft.com/office/officeart/2005/8/layout/radial5"/>
    <dgm:cxn modelId="{286F8C3A-7E45-4976-85CF-D18BE1574DC2}" type="presParOf" srcId="{181E966A-3C54-47A3-A57B-552EC49AACCE}" destId="{58B01E3A-DCD0-452F-A238-8B5FDF96F508}" srcOrd="0" destOrd="0" presId="urn:microsoft.com/office/officeart/2005/8/layout/radial5"/>
    <dgm:cxn modelId="{F2E5228A-A9E7-4B7A-B066-F5951300ECA9}" type="presParOf" srcId="{181E966A-3C54-47A3-A57B-552EC49AACCE}" destId="{03CC23B1-3CC6-493B-BBA4-0406F12E5D0D}" srcOrd="1" destOrd="0" presId="urn:microsoft.com/office/officeart/2005/8/layout/radial5"/>
    <dgm:cxn modelId="{1B466CDC-F70F-409D-91EC-891858F0431B}" type="presParOf" srcId="{03CC23B1-3CC6-493B-BBA4-0406F12E5D0D}" destId="{1C9AD412-DE82-4403-A7CC-E1DB39F499CD}" srcOrd="0" destOrd="0" presId="urn:microsoft.com/office/officeart/2005/8/layout/radial5"/>
    <dgm:cxn modelId="{9603D9F9-D061-44D3-9799-FF85C0F36502}" type="presParOf" srcId="{181E966A-3C54-47A3-A57B-552EC49AACCE}" destId="{1FC4599B-540C-40FE-B1DC-7C931D39A1EA}" srcOrd="2" destOrd="0" presId="urn:microsoft.com/office/officeart/2005/8/layout/radial5"/>
    <dgm:cxn modelId="{612BC239-15C2-454B-B109-E81862598D9D}" type="presParOf" srcId="{181E966A-3C54-47A3-A57B-552EC49AACCE}" destId="{36171C8C-7D75-416F-87EE-2D421EA1C86E}" srcOrd="3" destOrd="0" presId="urn:microsoft.com/office/officeart/2005/8/layout/radial5"/>
    <dgm:cxn modelId="{233EEAA8-16D9-4316-8572-95B447BF9BF9}" type="presParOf" srcId="{36171C8C-7D75-416F-87EE-2D421EA1C86E}" destId="{49A30342-E4AD-4A47-BECB-7D368DF5A5DF}" srcOrd="0" destOrd="0" presId="urn:microsoft.com/office/officeart/2005/8/layout/radial5"/>
    <dgm:cxn modelId="{B25A1B4E-AE2F-4455-9A72-00B0493FFF7B}" type="presParOf" srcId="{181E966A-3C54-47A3-A57B-552EC49AACCE}" destId="{78B1E9A8-88B4-4D70-BB76-839E3033A1B5}" srcOrd="4" destOrd="0" presId="urn:microsoft.com/office/officeart/2005/8/layout/radial5"/>
    <dgm:cxn modelId="{3496B063-B3B4-4585-A275-928C3A55A101}" type="presParOf" srcId="{181E966A-3C54-47A3-A57B-552EC49AACCE}" destId="{3AE63085-D13D-4FDA-8F1F-59071618E666}" srcOrd="5" destOrd="0" presId="urn:microsoft.com/office/officeart/2005/8/layout/radial5"/>
    <dgm:cxn modelId="{B5BB7E61-3018-403F-BF7E-DE587B8CA337}" type="presParOf" srcId="{3AE63085-D13D-4FDA-8F1F-59071618E666}" destId="{64053ADE-8DA2-44EF-9284-A6C9EEE8F427}" srcOrd="0" destOrd="0" presId="urn:microsoft.com/office/officeart/2005/8/layout/radial5"/>
    <dgm:cxn modelId="{FB97A412-A89D-4CBF-B1DA-BE5A1BC695FB}" type="presParOf" srcId="{181E966A-3C54-47A3-A57B-552EC49AACCE}" destId="{30D4C6F4-1BF6-4161-948B-31498770EE5D}" srcOrd="6" destOrd="0" presId="urn:microsoft.com/office/officeart/2005/8/layout/radial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E0D3243-E863-4115-A39F-0F304C025D27}" type="doc">
      <dgm:prSet loTypeId="urn:microsoft.com/office/officeart/2005/8/layout/hList7" loCatId="list" qsTypeId="urn:microsoft.com/office/officeart/2005/8/quickstyle/3d1" qsCatId="3D" csTypeId="urn:microsoft.com/office/officeart/2005/8/colors/colorful2" csCatId="colorful" phldr="1"/>
      <dgm:spPr/>
      <dgm:t>
        <a:bodyPr/>
        <a:lstStyle/>
        <a:p>
          <a:endParaRPr lang="en-GB"/>
        </a:p>
      </dgm:t>
    </dgm:pt>
    <dgm:pt modelId="{EB45A046-0674-4F79-A9AB-67A1DD74D330}">
      <dgm:prSet/>
      <dgm:spPr/>
      <dgm:t>
        <a:bodyPr/>
        <a:lstStyle/>
        <a:p>
          <a:pPr rtl="0"/>
          <a:r>
            <a:rPr lang="en-GB" dirty="0" smtClean="0"/>
            <a:t>Manhattan</a:t>
          </a:r>
          <a:endParaRPr lang="en-GB" dirty="0"/>
        </a:p>
      </dgm:t>
    </dgm:pt>
    <dgm:pt modelId="{27C348ED-DACF-4D37-B4C2-12A8616B7966}" type="parTrans" cxnId="{039E9359-1DD2-4B4C-911E-7E82FD764A5C}">
      <dgm:prSet/>
      <dgm:spPr/>
      <dgm:t>
        <a:bodyPr/>
        <a:lstStyle/>
        <a:p>
          <a:endParaRPr lang="en-GB"/>
        </a:p>
      </dgm:t>
    </dgm:pt>
    <dgm:pt modelId="{F3B8451B-EBDB-42FB-89F2-B576BC70F9D6}" type="sibTrans" cxnId="{039E9359-1DD2-4B4C-911E-7E82FD764A5C}">
      <dgm:prSet/>
      <dgm:spPr/>
      <dgm:t>
        <a:bodyPr/>
        <a:lstStyle/>
        <a:p>
          <a:endParaRPr lang="en-GB"/>
        </a:p>
      </dgm:t>
    </dgm:pt>
    <dgm:pt modelId="{8EA7C229-151C-4BFC-A4B0-5AD8D6A28485}">
      <dgm:prSet/>
      <dgm:spPr/>
      <dgm:t>
        <a:bodyPr/>
        <a:lstStyle/>
        <a:p>
          <a:pPr rtl="0"/>
          <a:r>
            <a:rPr lang="en-GB" dirty="0" smtClean="0"/>
            <a:t>Fast to compute</a:t>
          </a:r>
          <a:endParaRPr lang="en-GB" dirty="0"/>
        </a:p>
      </dgm:t>
    </dgm:pt>
    <dgm:pt modelId="{6DC1533F-0F77-43B3-9BB0-A9CF9157BA88}" type="parTrans" cxnId="{AFA9389A-E0BC-4981-AE19-EAC10389A11B}">
      <dgm:prSet/>
      <dgm:spPr/>
      <dgm:t>
        <a:bodyPr/>
        <a:lstStyle/>
        <a:p>
          <a:endParaRPr lang="en-GB"/>
        </a:p>
      </dgm:t>
    </dgm:pt>
    <dgm:pt modelId="{C6E8FB2D-7903-4749-ADDD-C3387D19D9AB}" type="sibTrans" cxnId="{AFA9389A-E0BC-4981-AE19-EAC10389A11B}">
      <dgm:prSet/>
      <dgm:spPr/>
      <dgm:t>
        <a:bodyPr/>
        <a:lstStyle/>
        <a:p>
          <a:endParaRPr lang="en-GB"/>
        </a:p>
      </dgm:t>
    </dgm:pt>
    <dgm:pt modelId="{43F70DF3-F2A8-4FF8-8262-F118E4AF3A0C}">
      <dgm:prSet/>
      <dgm:spPr/>
      <dgm:t>
        <a:bodyPr/>
        <a:lstStyle/>
        <a:p>
          <a:pPr rtl="0"/>
          <a:r>
            <a:rPr lang="en-GB" dirty="0" smtClean="0"/>
            <a:t>No memory required</a:t>
          </a:r>
          <a:endParaRPr lang="en-GB" dirty="0"/>
        </a:p>
      </dgm:t>
    </dgm:pt>
    <dgm:pt modelId="{A53FAEDA-9601-4A27-AF00-3448B258B550}" type="parTrans" cxnId="{D8ECDBBE-C4DD-4547-8001-5CB76916E632}">
      <dgm:prSet/>
      <dgm:spPr/>
      <dgm:t>
        <a:bodyPr/>
        <a:lstStyle/>
        <a:p>
          <a:endParaRPr lang="en-GB"/>
        </a:p>
      </dgm:t>
    </dgm:pt>
    <dgm:pt modelId="{4AE7A006-C977-4B26-81D4-1F82C63D65A5}" type="sibTrans" cxnId="{D8ECDBBE-C4DD-4547-8001-5CB76916E632}">
      <dgm:prSet/>
      <dgm:spPr/>
      <dgm:t>
        <a:bodyPr/>
        <a:lstStyle/>
        <a:p>
          <a:endParaRPr lang="en-GB"/>
        </a:p>
      </dgm:t>
    </dgm:pt>
    <dgm:pt modelId="{47B5ED6F-B1AD-4752-B379-2B808175DA87}">
      <dgm:prSet/>
      <dgm:spPr/>
      <dgm:t>
        <a:bodyPr/>
        <a:lstStyle/>
        <a:p>
          <a:pPr rtl="0"/>
          <a:r>
            <a:rPr lang="en-GB" dirty="0" smtClean="0"/>
            <a:t>Good quality sometimes</a:t>
          </a:r>
          <a:endParaRPr lang="en-GB" dirty="0"/>
        </a:p>
      </dgm:t>
    </dgm:pt>
    <dgm:pt modelId="{836BE138-5969-4968-BB5E-EC600F375E62}" type="parTrans" cxnId="{192C0A0E-8114-4304-AD79-B6357695DDD1}">
      <dgm:prSet/>
      <dgm:spPr/>
      <dgm:t>
        <a:bodyPr/>
        <a:lstStyle/>
        <a:p>
          <a:endParaRPr lang="en-GB"/>
        </a:p>
      </dgm:t>
    </dgm:pt>
    <dgm:pt modelId="{51DAD5EA-764F-46D0-B3A5-9D190384BBCA}" type="sibTrans" cxnId="{192C0A0E-8114-4304-AD79-B6357695DDD1}">
      <dgm:prSet/>
      <dgm:spPr/>
      <dgm:t>
        <a:bodyPr/>
        <a:lstStyle/>
        <a:p>
          <a:endParaRPr lang="en-GB"/>
        </a:p>
      </dgm:t>
    </dgm:pt>
    <dgm:pt modelId="{00CFCB5A-C643-444B-AB81-12BE3D6F2CA5}">
      <dgm:prSet/>
      <dgm:spPr/>
      <dgm:t>
        <a:bodyPr/>
        <a:lstStyle/>
        <a:p>
          <a:pPr rtl="0"/>
          <a:r>
            <a:rPr lang="en-GB" dirty="0" smtClean="0"/>
            <a:t>Memory-based Heuristics</a:t>
          </a:r>
          <a:endParaRPr lang="en-GB" dirty="0"/>
        </a:p>
      </dgm:t>
    </dgm:pt>
    <dgm:pt modelId="{27E28D91-DF7F-4895-8C56-2D0F823F471F}" type="parTrans" cxnId="{D5FDC271-83B6-4C2F-BC43-CD134AD25E3F}">
      <dgm:prSet/>
      <dgm:spPr/>
      <dgm:t>
        <a:bodyPr/>
        <a:lstStyle/>
        <a:p>
          <a:endParaRPr lang="en-GB"/>
        </a:p>
      </dgm:t>
    </dgm:pt>
    <dgm:pt modelId="{C85534DF-823D-4585-88D8-1BF001B3DE51}" type="sibTrans" cxnId="{D5FDC271-83B6-4C2F-BC43-CD134AD25E3F}">
      <dgm:prSet/>
      <dgm:spPr/>
      <dgm:t>
        <a:bodyPr/>
        <a:lstStyle/>
        <a:p>
          <a:endParaRPr lang="en-GB"/>
        </a:p>
      </dgm:t>
    </dgm:pt>
    <dgm:pt modelId="{F7B7CFC3-844F-4D3B-90C8-CBADDE3B2869}">
      <dgm:prSet/>
      <dgm:spPr/>
      <dgm:t>
        <a:bodyPr/>
        <a:lstStyle/>
        <a:p>
          <a:pPr rtl="0"/>
          <a:r>
            <a:rPr lang="en-GB" dirty="0" smtClean="0"/>
            <a:t>Reasonably fast to compute at runtime </a:t>
          </a:r>
          <a:endParaRPr lang="en-GB" dirty="0"/>
        </a:p>
      </dgm:t>
    </dgm:pt>
    <dgm:pt modelId="{B5C55648-BB4A-48B7-9A2B-1BF4944A25AF}" type="parTrans" cxnId="{7BFA22D9-8A19-42D4-8724-4BB038C5069F}">
      <dgm:prSet/>
      <dgm:spPr/>
      <dgm:t>
        <a:bodyPr/>
        <a:lstStyle/>
        <a:p>
          <a:endParaRPr lang="en-GB"/>
        </a:p>
      </dgm:t>
    </dgm:pt>
    <dgm:pt modelId="{87C2E848-9F7F-4FC7-B966-F75B88F9C0C2}" type="sibTrans" cxnId="{7BFA22D9-8A19-42D4-8724-4BB038C5069F}">
      <dgm:prSet/>
      <dgm:spPr/>
      <dgm:t>
        <a:bodyPr/>
        <a:lstStyle/>
        <a:p>
          <a:endParaRPr lang="en-GB"/>
        </a:p>
      </dgm:t>
    </dgm:pt>
    <dgm:pt modelId="{E20AE0A0-521C-4D65-8A95-E5FD461D75DD}">
      <dgm:prSet/>
      <dgm:spPr/>
      <dgm:t>
        <a:bodyPr/>
        <a:lstStyle/>
        <a:p>
          <a:pPr rtl="0"/>
          <a:r>
            <a:rPr lang="en-GB" dirty="0" smtClean="0"/>
            <a:t>Use some memory</a:t>
          </a:r>
          <a:endParaRPr lang="en-GB" dirty="0"/>
        </a:p>
      </dgm:t>
    </dgm:pt>
    <dgm:pt modelId="{4DA5B823-0D06-4D1A-A633-87B00E85ABBF}" type="parTrans" cxnId="{12A32D1F-173B-4253-B574-8DB30BCEBD2B}">
      <dgm:prSet/>
      <dgm:spPr/>
      <dgm:t>
        <a:bodyPr/>
        <a:lstStyle/>
        <a:p>
          <a:endParaRPr lang="en-GB"/>
        </a:p>
      </dgm:t>
    </dgm:pt>
    <dgm:pt modelId="{A568FEAA-A8B3-4121-B302-3421517CAFDE}" type="sibTrans" cxnId="{12A32D1F-173B-4253-B574-8DB30BCEBD2B}">
      <dgm:prSet/>
      <dgm:spPr/>
      <dgm:t>
        <a:bodyPr/>
        <a:lstStyle/>
        <a:p>
          <a:endParaRPr lang="en-GB"/>
        </a:p>
      </dgm:t>
    </dgm:pt>
    <dgm:pt modelId="{FC6DD4C4-EC5D-4F43-BED8-FA793224C6DF}">
      <dgm:prSet/>
      <dgm:spPr/>
      <dgm:t>
        <a:bodyPr/>
        <a:lstStyle/>
        <a:p>
          <a:pPr rtl="0"/>
          <a:r>
            <a:rPr lang="en-GB" dirty="0" smtClean="0"/>
            <a:t>Aim at good quality</a:t>
          </a:r>
          <a:endParaRPr lang="en-GB" dirty="0"/>
        </a:p>
      </dgm:t>
    </dgm:pt>
    <dgm:pt modelId="{F8531E12-60BE-498E-9F1B-3EE1E18D2B00}" type="parTrans" cxnId="{DB0B3FB7-6FF5-42CA-8B98-23E959A018A9}">
      <dgm:prSet/>
      <dgm:spPr/>
      <dgm:t>
        <a:bodyPr/>
        <a:lstStyle/>
        <a:p>
          <a:endParaRPr lang="en-GB"/>
        </a:p>
      </dgm:t>
    </dgm:pt>
    <dgm:pt modelId="{2E51607C-E10F-4D0D-AFF9-05CBB988F2B4}" type="sibTrans" cxnId="{DB0B3FB7-6FF5-42CA-8B98-23E959A018A9}">
      <dgm:prSet/>
      <dgm:spPr/>
      <dgm:t>
        <a:bodyPr/>
        <a:lstStyle/>
        <a:p>
          <a:endParaRPr lang="en-GB"/>
        </a:p>
      </dgm:t>
    </dgm:pt>
    <dgm:pt modelId="{0A2614EC-C2A5-4E49-9442-E49C6FD4FF9C}">
      <dgm:prSet/>
      <dgm:spPr/>
      <dgm:t>
        <a:bodyPr/>
        <a:lstStyle/>
        <a:p>
          <a:pPr rtl="0"/>
          <a:r>
            <a:rPr lang="en-GB" dirty="0" smtClean="0"/>
            <a:t>Perfect information</a:t>
          </a:r>
          <a:endParaRPr lang="en-GB" dirty="0"/>
        </a:p>
      </dgm:t>
    </dgm:pt>
    <dgm:pt modelId="{2F8D7DC7-BB83-4922-A0BE-15DC16E6B3F2}" type="parTrans" cxnId="{444E2406-957C-4450-B3C4-63602DB13BA5}">
      <dgm:prSet/>
      <dgm:spPr/>
      <dgm:t>
        <a:bodyPr/>
        <a:lstStyle/>
        <a:p>
          <a:endParaRPr lang="en-GB"/>
        </a:p>
      </dgm:t>
    </dgm:pt>
    <dgm:pt modelId="{E9BDCA7E-C0A6-4DDB-9EB4-500A79CBD12D}" type="sibTrans" cxnId="{444E2406-957C-4450-B3C4-63602DB13BA5}">
      <dgm:prSet/>
      <dgm:spPr/>
      <dgm:t>
        <a:bodyPr/>
        <a:lstStyle/>
        <a:p>
          <a:endParaRPr lang="en-GB"/>
        </a:p>
      </dgm:t>
    </dgm:pt>
    <dgm:pt modelId="{897684AA-4274-48B6-AFD9-D9DDF9FDC950}">
      <dgm:prSet/>
      <dgm:spPr/>
      <dgm:t>
        <a:bodyPr/>
        <a:lstStyle/>
        <a:p>
          <a:pPr rtl="0"/>
          <a:r>
            <a:rPr lang="en-GB" dirty="0" smtClean="0"/>
            <a:t>Very expensive to compute and store</a:t>
          </a:r>
          <a:endParaRPr lang="en-GB" dirty="0"/>
        </a:p>
      </dgm:t>
    </dgm:pt>
    <dgm:pt modelId="{F8E1F0E6-B832-46E9-B542-DEA78F403358}" type="parTrans" cxnId="{F9FD574F-DF49-49FE-9777-3B0EEA2387E6}">
      <dgm:prSet/>
      <dgm:spPr/>
      <dgm:t>
        <a:bodyPr/>
        <a:lstStyle/>
        <a:p>
          <a:endParaRPr lang="en-GB"/>
        </a:p>
      </dgm:t>
    </dgm:pt>
    <dgm:pt modelId="{829E6DBC-BF0A-4E1B-9904-380A75E428E5}" type="sibTrans" cxnId="{F9FD574F-DF49-49FE-9777-3B0EEA2387E6}">
      <dgm:prSet/>
      <dgm:spPr/>
      <dgm:t>
        <a:bodyPr/>
        <a:lstStyle/>
        <a:p>
          <a:endParaRPr lang="en-GB"/>
        </a:p>
      </dgm:t>
    </dgm:pt>
    <dgm:pt modelId="{BD4A195F-2840-4213-89FA-408B30BB55D2}">
      <dgm:prSet/>
      <dgm:spPr/>
      <dgm:t>
        <a:bodyPr/>
        <a:lstStyle/>
        <a:p>
          <a:pPr rtl="0"/>
          <a:r>
            <a:rPr lang="en-GB" dirty="0" smtClean="0"/>
            <a:t>Fast to access (once pre-computed)</a:t>
          </a:r>
          <a:endParaRPr lang="en-GB" dirty="0"/>
        </a:p>
      </dgm:t>
    </dgm:pt>
    <dgm:pt modelId="{5378BA88-786F-4248-9600-32413FF02072}" type="parTrans" cxnId="{F1A32FFB-9C88-4379-897A-57DD97B70F3B}">
      <dgm:prSet/>
      <dgm:spPr/>
      <dgm:t>
        <a:bodyPr/>
        <a:lstStyle/>
        <a:p>
          <a:endParaRPr lang="en-GB"/>
        </a:p>
      </dgm:t>
    </dgm:pt>
    <dgm:pt modelId="{C344EAD7-1863-4E27-8A60-57D98691D85F}" type="sibTrans" cxnId="{F1A32FFB-9C88-4379-897A-57DD97B70F3B}">
      <dgm:prSet/>
      <dgm:spPr/>
      <dgm:t>
        <a:bodyPr/>
        <a:lstStyle/>
        <a:p>
          <a:endParaRPr lang="en-GB"/>
        </a:p>
      </dgm:t>
    </dgm:pt>
    <dgm:pt modelId="{695DC28D-74DE-4D26-B98C-D2D5A1C11BD1}">
      <dgm:prSet/>
      <dgm:spPr/>
      <dgm:t>
        <a:bodyPr/>
        <a:lstStyle/>
        <a:p>
          <a:pPr rtl="0"/>
          <a:r>
            <a:rPr lang="en-GB" dirty="0" smtClean="0"/>
            <a:t>Impractical</a:t>
          </a:r>
          <a:endParaRPr lang="en-GB" dirty="0"/>
        </a:p>
      </dgm:t>
    </dgm:pt>
    <dgm:pt modelId="{193C3DA1-ABA2-43E2-ADE7-9B8217C9ADBE}" type="parTrans" cxnId="{6D610F73-64E4-4FE9-9E45-5E8F7588FAFE}">
      <dgm:prSet/>
      <dgm:spPr/>
      <dgm:t>
        <a:bodyPr/>
        <a:lstStyle/>
        <a:p>
          <a:endParaRPr lang="en-GB"/>
        </a:p>
      </dgm:t>
    </dgm:pt>
    <dgm:pt modelId="{E27BB823-C2BE-4F98-91C8-426787A09570}" type="sibTrans" cxnId="{6D610F73-64E4-4FE9-9E45-5E8F7588FAFE}">
      <dgm:prSet/>
      <dgm:spPr/>
      <dgm:t>
        <a:bodyPr/>
        <a:lstStyle/>
        <a:p>
          <a:endParaRPr lang="en-GB"/>
        </a:p>
      </dgm:t>
    </dgm:pt>
    <dgm:pt modelId="{E1A40F8C-020E-4976-A482-EB8FA9CE0EC0}" type="pres">
      <dgm:prSet presAssocID="{CE0D3243-E863-4115-A39F-0F304C025D27}" presName="Name0" presStyleCnt="0">
        <dgm:presLayoutVars>
          <dgm:dir/>
          <dgm:resizeHandles val="exact"/>
        </dgm:presLayoutVars>
      </dgm:prSet>
      <dgm:spPr/>
      <dgm:t>
        <a:bodyPr/>
        <a:lstStyle/>
        <a:p>
          <a:endParaRPr lang="en-GB"/>
        </a:p>
      </dgm:t>
    </dgm:pt>
    <dgm:pt modelId="{7162D46D-70B4-487E-90B6-648335F1DDD0}" type="pres">
      <dgm:prSet presAssocID="{CE0D3243-E863-4115-A39F-0F304C025D27}" presName="fgShape" presStyleLbl="fgShp" presStyleIdx="0" presStyleCnt="1"/>
      <dgm:spPr/>
    </dgm:pt>
    <dgm:pt modelId="{8BD32BAF-5C51-4095-89FE-9856C9784747}" type="pres">
      <dgm:prSet presAssocID="{CE0D3243-E863-4115-A39F-0F304C025D27}" presName="linComp" presStyleCnt="0"/>
      <dgm:spPr/>
    </dgm:pt>
    <dgm:pt modelId="{747DDA64-24F5-4D3C-9A55-B86EF4766B23}" type="pres">
      <dgm:prSet presAssocID="{EB45A046-0674-4F79-A9AB-67A1DD74D330}" presName="compNode" presStyleCnt="0"/>
      <dgm:spPr/>
    </dgm:pt>
    <dgm:pt modelId="{1DED5168-EE0F-4B2B-8988-E05C69BE1595}" type="pres">
      <dgm:prSet presAssocID="{EB45A046-0674-4F79-A9AB-67A1DD74D330}" presName="bkgdShape" presStyleLbl="node1" presStyleIdx="0" presStyleCnt="3"/>
      <dgm:spPr/>
      <dgm:t>
        <a:bodyPr/>
        <a:lstStyle/>
        <a:p>
          <a:endParaRPr lang="en-GB"/>
        </a:p>
      </dgm:t>
    </dgm:pt>
    <dgm:pt modelId="{71A2F9AC-E7CB-43A3-821E-1DD6E802AB56}" type="pres">
      <dgm:prSet presAssocID="{EB45A046-0674-4F79-A9AB-67A1DD74D330}" presName="nodeTx" presStyleLbl="node1" presStyleIdx="0" presStyleCnt="3">
        <dgm:presLayoutVars>
          <dgm:bulletEnabled val="1"/>
        </dgm:presLayoutVars>
      </dgm:prSet>
      <dgm:spPr/>
      <dgm:t>
        <a:bodyPr/>
        <a:lstStyle/>
        <a:p>
          <a:endParaRPr lang="en-GB"/>
        </a:p>
      </dgm:t>
    </dgm:pt>
    <dgm:pt modelId="{A4A3BA4B-FDBD-4731-A4C8-A328A01B83F5}" type="pres">
      <dgm:prSet presAssocID="{EB45A046-0674-4F79-A9AB-67A1DD74D330}" presName="invisiNode" presStyleLbl="node1" presStyleIdx="0" presStyleCnt="3"/>
      <dgm:spPr/>
    </dgm:pt>
    <dgm:pt modelId="{8071F312-E8FD-4BE3-BEF1-AF45595FFB63}" type="pres">
      <dgm:prSet presAssocID="{EB45A046-0674-4F79-A9AB-67A1DD74D330}" presName="imagNode" presStyleLbl="fgImgPlace1" presStyleIdx="0" presStyleCnt="3"/>
      <dgm:spPr>
        <a:blipFill rotWithShape="0">
          <a:blip xmlns:r="http://schemas.openxmlformats.org/officeDocument/2006/relationships" r:embed="rId1"/>
          <a:stretch>
            <a:fillRect/>
          </a:stretch>
        </a:blipFill>
      </dgm:spPr>
    </dgm:pt>
    <dgm:pt modelId="{97C67F60-A7F8-4E15-9335-DEDCEB0C648B}" type="pres">
      <dgm:prSet presAssocID="{F3B8451B-EBDB-42FB-89F2-B576BC70F9D6}" presName="sibTrans" presStyleLbl="sibTrans2D1" presStyleIdx="0" presStyleCnt="0"/>
      <dgm:spPr/>
      <dgm:t>
        <a:bodyPr/>
        <a:lstStyle/>
        <a:p>
          <a:endParaRPr lang="en-GB"/>
        </a:p>
      </dgm:t>
    </dgm:pt>
    <dgm:pt modelId="{A58C79C9-05BD-4870-B786-7BD36EC45867}" type="pres">
      <dgm:prSet presAssocID="{00CFCB5A-C643-444B-AB81-12BE3D6F2CA5}" presName="compNode" presStyleCnt="0"/>
      <dgm:spPr/>
    </dgm:pt>
    <dgm:pt modelId="{2E9FCE6D-EE63-47ED-9797-1BBF5338ACC4}" type="pres">
      <dgm:prSet presAssocID="{00CFCB5A-C643-444B-AB81-12BE3D6F2CA5}" presName="bkgdShape" presStyleLbl="node1" presStyleIdx="1" presStyleCnt="3"/>
      <dgm:spPr/>
      <dgm:t>
        <a:bodyPr/>
        <a:lstStyle/>
        <a:p>
          <a:endParaRPr lang="en-GB"/>
        </a:p>
      </dgm:t>
    </dgm:pt>
    <dgm:pt modelId="{D385F323-F8CF-4529-AE11-7924A3F6374B}" type="pres">
      <dgm:prSet presAssocID="{00CFCB5A-C643-444B-AB81-12BE3D6F2CA5}" presName="nodeTx" presStyleLbl="node1" presStyleIdx="1" presStyleCnt="3">
        <dgm:presLayoutVars>
          <dgm:bulletEnabled val="1"/>
        </dgm:presLayoutVars>
      </dgm:prSet>
      <dgm:spPr/>
      <dgm:t>
        <a:bodyPr/>
        <a:lstStyle/>
        <a:p>
          <a:endParaRPr lang="en-GB"/>
        </a:p>
      </dgm:t>
    </dgm:pt>
    <dgm:pt modelId="{A264D7D3-F43F-4833-B597-26D9C54784E0}" type="pres">
      <dgm:prSet presAssocID="{00CFCB5A-C643-444B-AB81-12BE3D6F2CA5}" presName="invisiNode" presStyleLbl="node1" presStyleIdx="1" presStyleCnt="3"/>
      <dgm:spPr/>
    </dgm:pt>
    <dgm:pt modelId="{EEDA2320-9D6F-4829-8838-656876ECA422}" type="pres">
      <dgm:prSet presAssocID="{00CFCB5A-C643-444B-AB81-12BE3D6F2CA5}" presName="imagNode" presStyleLbl="fgImgPlace1" presStyleIdx="1" presStyleCnt="3"/>
      <dgm:spPr>
        <a:blipFill rotWithShape="0">
          <a:blip xmlns:r="http://schemas.openxmlformats.org/officeDocument/2006/relationships" r:embed="rId2"/>
          <a:stretch>
            <a:fillRect/>
          </a:stretch>
        </a:blipFill>
      </dgm:spPr>
    </dgm:pt>
    <dgm:pt modelId="{BDAA23D2-0790-44DC-9BBF-526699CA2B5B}" type="pres">
      <dgm:prSet presAssocID="{C85534DF-823D-4585-88D8-1BF001B3DE51}" presName="sibTrans" presStyleLbl="sibTrans2D1" presStyleIdx="0" presStyleCnt="0"/>
      <dgm:spPr/>
      <dgm:t>
        <a:bodyPr/>
        <a:lstStyle/>
        <a:p>
          <a:endParaRPr lang="en-GB"/>
        </a:p>
      </dgm:t>
    </dgm:pt>
    <dgm:pt modelId="{B57E055A-F0CF-4749-AD33-17760F6528E5}" type="pres">
      <dgm:prSet presAssocID="{0A2614EC-C2A5-4E49-9442-E49C6FD4FF9C}" presName="compNode" presStyleCnt="0"/>
      <dgm:spPr/>
    </dgm:pt>
    <dgm:pt modelId="{BE606CCF-DF37-43B5-ABDA-1376B700570F}" type="pres">
      <dgm:prSet presAssocID="{0A2614EC-C2A5-4E49-9442-E49C6FD4FF9C}" presName="bkgdShape" presStyleLbl="node1" presStyleIdx="2" presStyleCnt="3"/>
      <dgm:spPr/>
      <dgm:t>
        <a:bodyPr/>
        <a:lstStyle/>
        <a:p>
          <a:endParaRPr lang="en-GB"/>
        </a:p>
      </dgm:t>
    </dgm:pt>
    <dgm:pt modelId="{1E9EDC34-3143-41F5-8699-BC667E07BABD}" type="pres">
      <dgm:prSet presAssocID="{0A2614EC-C2A5-4E49-9442-E49C6FD4FF9C}" presName="nodeTx" presStyleLbl="node1" presStyleIdx="2" presStyleCnt="3">
        <dgm:presLayoutVars>
          <dgm:bulletEnabled val="1"/>
        </dgm:presLayoutVars>
      </dgm:prSet>
      <dgm:spPr/>
      <dgm:t>
        <a:bodyPr/>
        <a:lstStyle/>
        <a:p>
          <a:endParaRPr lang="en-GB"/>
        </a:p>
      </dgm:t>
    </dgm:pt>
    <dgm:pt modelId="{807CAA65-663A-4E52-935E-5B0788D6411B}" type="pres">
      <dgm:prSet presAssocID="{0A2614EC-C2A5-4E49-9442-E49C6FD4FF9C}" presName="invisiNode" presStyleLbl="node1" presStyleIdx="2" presStyleCnt="3"/>
      <dgm:spPr/>
    </dgm:pt>
    <dgm:pt modelId="{DBCA5C7C-A1FA-4996-9625-1BC945B4E955}" type="pres">
      <dgm:prSet presAssocID="{0A2614EC-C2A5-4E49-9442-E49C6FD4FF9C}" presName="imagNode" presStyleLbl="fgImgPlace1" presStyleIdx="2" presStyleCnt="3"/>
      <dgm:spPr>
        <a:blipFill rotWithShape="0">
          <a:blip xmlns:r="http://schemas.openxmlformats.org/officeDocument/2006/relationships" r:embed="rId3"/>
          <a:stretch>
            <a:fillRect/>
          </a:stretch>
        </a:blipFill>
      </dgm:spPr>
    </dgm:pt>
  </dgm:ptLst>
  <dgm:cxnLst>
    <dgm:cxn modelId="{00E623E4-5575-4FB9-B95B-850DB4DB8280}" type="presOf" srcId="{0A2614EC-C2A5-4E49-9442-E49C6FD4FF9C}" destId="{BE606CCF-DF37-43B5-ABDA-1376B700570F}" srcOrd="0" destOrd="0" presId="urn:microsoft.com/office/officeart/2005/8/layout/hList7"/>
    <dgm:cxn modelId="{0A706138-AAD7-4AF9-A7F3-76FFDEDC07AF}" type="presOf" srcId="{897684AA-4274-48B6-AFD9-D9DDF9FDC950}" destId="{1E9EDC34-3143-41F5-8699-BC667E07BABD}" srcOrd="1" destOrd="1" presId="urn:microsoft.com/office/officeart/2005/8/layout/hList7"/>
    <dgm:cxn modelId="{20A34E98-CD45-4BE4-A37B-0417601BE7F6}" type="presOf" srcId="{0A2614EC-C2A5-4E49-9442-E49C6FD4FF9C}" destId="{1E9EDC34-3143-41F5-8699-BC667E07BABD}" srcOrd="1" destOrd="0" presId="urn:microsoft.com/office/officeart/2005/8/layout/hList7"/>
    <dgm:cxn modelId="{7BFA22D9-8A19-42D4-8724-4BB038C5069F}" srcId="{00CFCB5A-C643-444B-AB81-12BE3D6F2CA5}" destId="{F7B7CFC3-844F-4D3B-90C8-CBADDE3B2869}" srcOrd="0" destOrd="0" parTransId="{B5C55648-BB4A-48B7-9A2B-1BF4944A25AF}" sibTransId="{87C2E848-9F7F-4FC7-B966-F75B88F9C0C2}"/>
    <dgm:cxn modelId="{380CDFE7-00D0-4FC3-A363-500C3A65706B}" type="presOf" srcId="{897684AA-4274-48B6-AFD9-D9DDF9FDC950}" destId="{BE606CCF-DF37-43B5-ABDA-1376B700570F}" srcOrd="0" destOrd="1" presId="urn:microsoft.com/office/officeart/2005/8/layout/hList7"/>
    <dgm:cxn modelId="{2DF80F00-0491-4D12-9EBD-BD5A215472DC}" type="presOf" srcId="{FC6DD4C4-EC5D-4F43-BED8-FA793224C6DF}" destId="{2E9FCE6D-EE63-47ED-9797-1BBF5338ACC4}" srcOrd="0" destOrd="3" presId="urn:microsoft.com/office/officeart/2005/8/layout/hList7"/>
    <dgm:cxn modelId="{AFA9389A-E0BC-4981-AE19-EAC10389A11B}" srcId="{EB45A046-0674-4F79-A9AB-67A1DD74D330}" destId="{8EA7C229-151C-4BFC-A4B0-5AD8D6A28485}" srcOrd="0" destOrd="0" parTransId="{6DC1533F-0F77-43B3-9BB0-A9CF9157BA88}" sibTransId="{C6E8FB2D-7903-4749-ADDD-C3387D19D9AB}"/>
    <dgm:cxn modelId="{622CA82F-5317-4CF8-817E-AD3EFC1A104B}" type="presOf" srcId="{43F70DF3-F2A8-4FF8-8262-F118E4AF3A0C}" destId="{71A2F9AC-E7CB-43A3-821E-1DD6E802AB56}" srcOrd="1" destOrd="2" presId="urn:microsoft.com/office/officeart/2005/8/layout/hList7"/>
    <dgm:cxn modelId="{394284F7-2C9C-49D6-A534-62F9B3410EB5}" type="presOf" srcId="{8EA7C229-151C-4BFC-A4B0-5AD8D6A28485}" destId="{71A2F9AC-E7CB-43A3-821E-1DD6E802AB56}" srcOrd="1" destOrd="1" presId="urn:microsoft.com/office/officeart/2005/8/layout/hList7"/>
    <dgm:cxn modelId="{4AFC919E-EAF2-40A7-A3FB-5721A78C9C76}" type="presOf" srcId="{695DC28D-74DE-4D26-B98C-D2D5A1C11BD1}" destId="{BE606CCF-DF37-43B5-ABDA-1376B700570F}" srcOrd="0" destOrd="3" presId="urn:microsoft.com/office/officeart/2005/8/layout/hList7"/>
    <dgm:cxn modelId="{8C3C2395-B3C4-403A-AC44-AABE92DF2402}" type="presOf" srcId="{BD4A195F-2840-4213-89FA-408B30BB55D2}" destId="{1E9EDC34-3143-41F5-8699-BC667E07BABD}" srcOrd="1" destOrd="2" presId="urn:microsoft.com/office/officeart/2005/8/layout/hList7"/>
    <dgm:cxn modelId="{AE810318-2347-4C7B-9E9F-69DBC9242A20}" type="presOf" srcId="{47B5ED6F-B1AD-4752-B379-2B808175DA87}" destId="{1DED5168-EE0F-4B2B-8988-E05C69BE1595}" srcOrd="0" destOrd="3" presId="urn:microsoft.com/office/officeart/2005/8/layout/hList7"/>
    <dgm:cxn modelId="{E7641CA1-FA60-4CBD-A290-E766424BC85B}" type="presOf" srcId="{C85534DF-823D-4585-88D8-1BF001B3DE51}" destId="{BDAA23D2-0790-44DC-9BBF-526699CA2B5B}" srcOrd="0" destOrd="0" presId="urn:microsoft.com/office/officeart/2005/8/layout/hList7"/>
    <dgm:cxn modelId="{F1A32FFB-9C88-4379-897A-57DD97B70F3B}" srcId="{0A2614EC-C2A5-4E49-9442-E49C6FD4FF9C}" destId="{BD4A195F-2840-4213-89FA-408B30BB55D2}" srcOrd="1" destOrd="0" parTransId="{5378BA88-786F-4248-9600-32413FF02072}" sibTransId="{C344EAD7-1863-4E27-8A60-57D98691D85F}"/>
    <dgm:cxn modelId="{D5FDC271-83B6-4C2F-BC43-CD134AD25E3F}" srcId="{CE0D3243-E863-4115-A39F-0F304C025D27}" destId="{00CFCB5A-C643-444B-AB81-12BE3D6F2CA5}" srcOrd="1" destOrd="0" parTransId="{27E28D91-DF7F-4895-8C56-2D0F823F471F}" sibTransId="{C85534DF-823D-4585-88D8-1BF001B3DE51}"/>
    <dgm:cxn modelId="{F4A08A78-DC3E-4560-8293-4FB48A9FE5A0}" type="presOf" srcId="{E20AE0A0-521C-4D65-8A95-E5FD461D75DD}" destId="{D385F323-F8CF-4529-AE11-7924A3F6374B}" srcOrd="1" destOrd="2" presId="urn:microsoft.com/office/officeart/2005/8/layout/hList7"/>
    <dgm:cxn modelId="{039E9359-1DD2-4B4C-911E-7E82FD764A5C}" srcId="{CE0D3243-E863-4115-A39F-0F304C025D27}" destId="{EB45A046-0674-4F79-A9AB-67A1DD74D330}" srcOrd="0" destOrd="0" parTransId="{27C348ED-DACF-4D37-B4C2-12A8616B7966}" sibTransId="{F3B8451B-EBDB-42FB-89F2-B576BC70F9D6}"/>
    <dgm:cxn modelId="{821D0DBC-AD55-4A82-AAA8-F45657F8FD39}" type="presOf" srcId="{CE0D3243-E863-4115-A39F-0F304C025D27}" destId="{E1A40F8C-020E-4976-A482-EB8FA9CE0EC0}" srcOrd="0" destOrd="0" presId="urn:microsoft.com/office/officeart/2005/8/layout/hList7"/>
    <dgm:cxn modelId="{6D610F73-64E4-4FE9-9E45-5E8F7588FAFE}" srcId="{0A2614EC-C2A5-4E49-9442-E49C6FD4FF9C}" destId="{695DC28D-74DE-4D26-B98C-D2D5A1C11BD1}" srcOrd="2" destOrd="0" parTransId="{193C3DA1-ABA2-43E2-ADE7-9B8217C9ADBE}" sibTransId="{E27BB823-C2BE-4F98-91C8-426787A09570}"/>
    <dgm:cxn modelId="{B54847A3-0B54-4E75-B598-DAC525810B86}" type="presOf" srcId="{EB45A046-0674-4F79-A9AB-67A1DD74D330}" destId="{71A2F9AC-E7CB-43A3-821E-1DD6E802AB56}" srcOrd="1" destOrd="0" presId="urn:microsoft.com/office/officeart/2005/8/layout/hList7"/>
    <dgm:cxn modelId="{9FB36E47-E0DC-4DD0-B194-BD2A3EECB5F7}" type="presOf" srcId="{E20AE0A0-521C-4D65-8A95-E5FD461D75DD}" destId="{2E9FCE6D-EE63-47ED-9797-1BBF5338ACC4}" srcOrd="0" destOrd="2" presId="urn:microsoft.com/office/officeart/2005/8/layout/hList7"/>
    <dgm:cxn modelId="{EA54D188-7E17-4DA3-91E7-A20EAA6B512A}" type="presOf" srcId="{43F70DF3-F2A8-4FF8-8262-F118E4AF3A0C}" destId="{1DED5168-EE0F-4B2B-8988-E05C69BE1595}" srcOrd="0" destOrd="2" presId="urn:microsoft.com/office/officeart/2005/8/layout/hList7"/>
    <dgm:cxn modelId="{444E2406-957C-4450-B3C4-63602DB13BA5}" srcId="{CE0D3243-E863-4115-A39F-0F304C025D27}" destId="{0A2614EC-C2A5-4E49-9442-E49C6FD4FF9C}" srcOrd="2" destOrd="0" parTransId="{2F8D7DC7-BB83-4922-A0BE-15DC16E6B3F2}" sibTransId="{E9BDCA7E-C0A6-4DDB-9EB4-500A79CBD12D}"/>
    <dgm:cxn modelId="{8A7501B4-A305-4A8A-9E6A-1E2BEE702A16}" type="presOf" srcId="{F7B7CFC3-844F-4D3B-90C8-CBADDE3B2869}" destId="{D385F323-F8CF-4529-AE11-7924A3F6374B}" srcOrd="1" destOrd="1" presId="urn:microsoft.com/office/officeart/2005/8/layout/hList7"/>
    <dgm:cxn modelId="{C6623DAE-1B7E-4002-B1A7-C90E52913D9D}" type="presOf" srcId="{BD4A195F-2840-4213-89FA-408B30BB55D2}" destId="{BE606CCF-DF37-43B5-ABDA-1376B700570F}" srcOrd="0" destOrd="2" presId="urn:microsoft.com/office/officeart/2005/8/layout/hList7"/>
    <dgm:cxn modelId="{AF309F52-50B4-4447-B83B-083C7C3BD4DA}" type="presOf" srcId="{695DC28D-74DE-4D26-B98C-D2D5A1C11BD1}" destId="{1E9EDC34-3143-41F5-8699-BC667E07BABD}" srcOrd="1" destOrd="3" presId="urn:microsoft.com/office/officeart/2005/8/layout/hList7"/>
    <dgm:cxn modelId="{12A32D1F-173B-4253-B574-8DB30BCEBD2B}" srcId="{00CFCB5A-C643-444B-AB81-12BE3D6F2CA5}" destId="{E20AE0A0-521C-4D65-8A95-E5FD461D75DD}" srcOrd="1" destOrd="0" parTransId="{4DA5B823-0D06-4D1A-A633-87B00E85ABBF}" sibTransId="{A568FEAA-A8B3-4121-B302-3421517CAFDE}"/>
    <dgm:cxn modelId="{22F2894A-8135-4D61-AB7C-4EEB367B93E3}" type="presOf" srcId="{00CFCB5A-C643-444B-AB81-12BE3D6F2CA5}" destId="{D385F323-F8CF-4529-AE11-7924A3F6374B}" srcOrd="1" destOrd="0" presId="urn:microsoft.com/office/officeart/2005/8/layout/hList7"/>
    <dgm:cxn modelId="{D8ECDBBE-C4DD-4547-8001-5CB76916E632}" srcId="{EB45A046-0674-4F79-A9AB-67A1DD74D330}" destId="{43F70DF3-F2A8-4FF8-8262-F118E4AF3A0C}" srcOrd="1" destOrd="0" parTransId="{A53FAEDA-9601-4A27-AF00-3448B258B550}" sibTransId="{4AE7A006-C977-4B26-81D4-1F82C63D65A5}"/>
    <dgm:cxn modelId="{E2431546-F779-42F7-AE2E-70AB64A3575A}" type="presOf" srcId="{FC6DD4C4-EC5D-4F43-BED8-FA793224C6DF}" destId="{D385F323-F8CF-4529-AE11-7924A3F6374B}" srcOrd="1" destOrd="3" presId="urn:microsoft.com/office/officeart/2005/8/layout/hList7"/>
    <dgm:cxn modelId="{F08D9D06-0F28-40AF-87B8-6AEA8BCE312B}" type="presOf" srcId="{F7B7CFC3-844F-4D3B-90C8-CBADDE3B2869}" destId="{2E9FCE6D-EE63-47ED-9797-1BBF5338ACC4}" srcOrd="0" destOrd="1" presId="urn:microsoft.com/office/officeart/2005/8/layout/hList7"/>
    <dgm:cxn modelId="{010BE098-9F2F-4BF7-BBB5-08108DBFDDE1}" type="presOf" srcId="{F3B8451B-EBDB-42FB-89F2-B576BC70F9D6}" destId="{97C67F60-A7F8-4E15-9335-DEDCEB0C648B}" srcOrd="0" destOrd="0" presId="urn:microsoft.com/office/officeart/2005/8/layout/hList7"/>
    <dgm:cxn modelId="{422A16C6-5289-40BC-93B5-2669B86EC6F0}" type="presOf" srcId="{00CFCB5A-C643-444B-AB81-12BE3D6F2CA5}" destId="{2E9FCE6D-EE63-47ED-9797-1BBF5338ACC4}" srcOrd="0" destOrd="0" presId="urn:microsoft.com/office/officeart/2005/8/layout/hList7"/>
    <dgm:cxn modelId="{192C0A0E-8114-4304-AD79-B6357695DDD1}" srcId="{EB45A046-0674-4F79-A9AB-67A1DD74D330}" destId="{47B5ED6F-B1AD-4752-B379-2B808175DA87}" srcOrd="2" destOrd="0" parTransId="{836BE138-5969-4968-BB5E-EC600F375E62}" sibTransId="{51DAD5EA-764F-46D0-B3A5-9D190384BBCA}"/>
    <dgm:cxn modelId="{8C20C116-5D75-4D66-8D09-1BF6EDD33B6A}" type="presOf" srcId="{47B5ED6F-B1AD-4752-B379-2B808175DA87}" destId="{71A2F9AC-E7CB-43A3-821E-1DD6E802AB56}" srcOrd="1" destOrd="3" presId="urn:microsoft.com/office/officeart/2005/8/layout/hList7"/>
    <dgm:cxn modelId="{F9FD574F-DF49-49FE-9777-3B0EEA2387E6}" srcId="{0A2614EC-C2A5-4E49-9442-E49C6FD4FF9C}" destId="{897684AA-4274-48B6-AFD9-D9DDF9FDC950}" srcOrd="0" destOrd="0" parTransId="{F8E1F0E6-B832-46E9-B542-DEA78F403358}" sibTransId="{829E6DBC-BF0A-4E1B-9904-380A75E428E5}"/>
    <dgm:cxn modelId="{5F977F64-0ECE-47E1-A5C6-067B8B7FEE07}" type="presOf" srcId="{EB45A046-0674-4F79-A9AB-67A1DD74D330}" destId="{1DED5168-EE0F-4B2B-8988-E05C69BE1595}" srcOrd="0" destOrd="0" presId="urn:microsoft.com/office/officeart/2005/8/layout/hList7"/>
    <dgm:cxn modelId="{6395AF29-8111-475E-87B6-0F0E0E74FDF8}" type="presOf" srcId="{8EA7C229-151C-4BFC-A4B0-5AD8D6A28485}" destId="{1DED5168-EE0F-4B2B-8988-E05C69BE1595}" srcOrd="0" destOrd="1" presId="urn:microsoft.com/office/officeart/2005/8/layout/hList7"/>
    <dgm:cxn modelId="{DB0B3FB7-6FF5-42CA-8B98-23E959A018A9}" srcId="{00CFCB5A-C643-444B-AB81-12BE3D6F2CA5}" destId="{FC6DD4C4-EC5D-4F43-BED8-FA793224C6DF}" srcOrd="2" destOrd="0" parTransId="{F8531E12-60BE-498E-9F1B-3EE1E18D2B00}" sibTransId="{2E51607C-E10F-4D0D-AFF9-05CBB988F2B4}"/>
    <dgm:cxn modelId="{8B329724-E831-42F5-821A-A60471CCE0EB}" type="presParOf" srcId="{E1A40F8C-020E-4976-A482-EB8FA9CE0EC0}" destId="{7162D46D-70B4-487E-90B6-648335F1DDD0}" srcOrd="0" destOrd="0" presId="urn:microsoft.com/office/officeart/2005/8/layout/hList7"/>
    <dgm:cxn modelId="{57FE1C9E-843E-4AA5-97A6-29B7E6807F3E}" type="presParOf" srcId="{E1A40F8C-020E-4976-A482-EB8FA9CE0EC0}" destId="{8BD32BAF-5C51-4095-89FE-9856C9784747}" srcOrd="1" destOrd="0" presId="urn:microsoft.com/office/officeart/2005/8/layout/hList7"/>
    <dgm:cxn modelId="{846F8E65-42BF-4E42-9155-21BA63F60D26}" type="presParOf" srcId="{8BD32BAF-5C51-4095-89FE-9856C9784747}" destId="{747DDA64-24F5-4D3C-9A55-B86EF4766B23}" srcOrd="0" destOrd="0" presId="urn:microsoft.com/office/officeart/2005/8/layout/hList7"/>
    <dgm:cxn modelId="{15357D4A-F6C7-43E4-BE2A-24BC9E1D54A3}" type="presParOf" srcId="{747DDA64-24F5-4D3C-9A55-B86EF4766B23}" destId="{1DED5168-EE0F-4B2B-8988-E05C69BE1595}" srcOrd="0" destOrd="0" presId="urn:microsoft.com/office/officeart/2005/8/layout/hList7"/>
    <dgm:cxn modelId="{B371B417-9CD4-45AF-B899-3C0DAEA7E44A}" type="presParOf" srcId="{747DDA64-24F5-4D3C-9A55-B86EF4766B23}" destId="{71A2F9AC-E7CB-43A3-821E-1DD6E802AB56}" srcOrd="1" destOrd="0" presId="urn:microsoft.com/office/officeart/2005/8/layout/hList7"/>
    <dgm:cxn modelId="{4DFFD1FF-6778-443A-9FC3-2690FBF5A843}" type="presParOf" srcId="{747DDA64-24F5-4D3C-9A55-B86EF4766B23}" destId="{A4A3BA4B-FDBD-4731-A4C8-A328A01B83F5}" srcOrd="2" destOrd="0" presId="urn:microsoft.com/office/officeart/2005/8/layout/hList7"/>
    <dgm:cxn modelId="{77B90F15-6618-4CD4-B706-748CFDB66107}" type="presParOf" srcId="{747DDA64-24F5-4D3C-9A55-B86EF4766B23}" destId="{8071F312-E8FD-4BE3-BEF1-AF45595FFB63}" srcOrd="3" destOrd="0" presId="urn:microsoft.com/office/officeart/2005/8/layout/hList7"/>
    <dgm:cxn modelId="{164A7CFA-DE8D-4C51-B808-E9A41DA1D3CB}" type="presParOf" srcId="{8BD32BAF-5C51-4095-89FE-9856C9784747}" destId="{97C67F60-A7F8-4E15-9335-DEDCEB0C648B}" srcOrd="1" destOrd="0" presId="urn:microsoft.com/office/officeart/2005/8/layout/hList7"/>
    <dgm:cxn modelId="{DEF0AF3B-D501-4895-95C3-6926CCC340B6}" type="presParOf" srcId="{8BD32BAF-5C51-4095-89FE-9856C9784747}" destId="{A58C79C9-05BD-4870-B786-7BD36EC45867}" srcOrd="2" destOrd="0" presId="urn:microsoft.com/office/officeart/2005/8/layout/hList7"/>
    <dgm:cxn modelId="{E5BB2152-E667-4255-B30B-8E8481C50B3E}" type="presParOf" srcId="{A58C79C9-05BD-4870-B786-7BD36EC45867}" destId="{2E9FCE6D-EE63-47ED-9797-1BBF5338ACC4}" srcOrd="0" destOrd="0" presId="urn:microsoft.com/office/officeart/2005/8/layout/hList7"/>
    <dgm:cxn modelId="{1CCC4F87-298B-4018-9261-DB08D17C18ED}" type="presParOf" srcId="{A58C79C9-05BD-4870-B786-7BD36EC45867}" destId="{D385F323-F8CF-4529-AE11-7924A3F6374B}" srcOrd="1" destOrd="0" presId="urn:microsoft.com/office/officeart/2005/8/layout/hList7"/>
    <dgm:cxn modelId="{4084D6A6-C91D-46FD-A254-EBB2D9FB8873}" type="presParOf" srcId="{A58C79C9-05BD-4870-B786-7BD36EC45867}" destId="{A264D7D3-F43F-4833-B597-26D9C54784E0}" srcOrd="2" destOrd="0" presId="urn:microsoft.com/office/officeart/2005/8/layout/hList7"/>
    <dgm:cxn modelId="{6C7D4E42-E8A0-4848-B9F5-99B8CB0E0327}" type="presParOf" srcId="{A58C79C9-05BD-4870-B786-7BD36EC45867}" destId="{EEDA2320-9D6F-4829-8838-656876ECA422}" srcOrd="3" destOrd="0" presId="urn:microsoft.com/office/officeart/2005/8/layout/hList7"/>
    <dgm:cxn modelId="{855F423E-9820-453F-9840-D35E5F445C5C}" type="presParOf" srcId="{8BD32BAF-5C51-4095-89FE-9856C9784747}" destId="{BDAA23D2-0790-44DC-9BBF-526699CA2B5B}" srcOrd="3" destOrd="0" presId="urn:microsoft.com/office/officeart/2005/8/layout/hList7"/>
    <dgm:cxn modelId="{07D05103-C5F1-4310-85B0-7C618FC4D4E1}" type="presParOf" srcId="{8BD32BAF-5C51-4095-89FE-9856C9784747}" destId="{B57E055A-F0CF-4749-AD33-17760F6528E5}" srcOrd="4" destOrd="0" presId="urn:microsoft.com/office/officeart/2005/8/layout/hList7"/>
    <dgm:cxn modelId="{8C90482F-0E53-4FF5-B491-6ADE2941C618}" type="presParOf" srcId="{B57E055A-F0CF-4749-AD33-17760F6528E5}" destId="{BE606CCF-DF37-43B5-ABDA-1376B700570F}" srcOrd="0" destOrd="0" presId="urn:microsoft.com/office/officeart/2005/8/layout/hList7"/>
    <dgm:cxn modelId="{577F1541-4193-4788-8A88-34467D078498}" type="presParOf" srcId="{B57E055A-F0CF-4749-AD33-17760F6528E5}" destId="{1E9EDC34-3143-41F5-8699-BC667E07BABD}" srcOrd="1" destOrd="0" presId="urn:microsoft.com/office/officeart/2005/8/layout/hList7"/>
    <dgm:cxn modelId="{0A7E996D-D37A-4B3C-83FF-8F1CA5833D6D}" type="presParOf" srcId="{B57E055A-F0CF-4749-AD33-17760F6528E5}" destId="{807CAA65-663A-4E52-935E-5B0788D6411B}" srcOrd="2" destOrd="0" presId="urn:microsoft.com/office/officeart/2005/8/layout/hList7"/>
    <dgm:cxn modelId="{1D46550D-B796-42DE-AE78-93423F1D948C}" type="presParOf" srcId="{B57E055A-F0CF-4749-AD33-17760F6528E5}" destId="{DBCA5C7C-A1FA-4996-9625-1BC945B4E955}" srcOrd="3" destOrd="0" presId="urn:microsoft.com/office/officeart/2005/8/layout/hList7"/>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20FFE15-C8F7-49B8-83F4-2DBF3C93EBAD}" type="doc">
      <dgm:prSet loTypeId="urn:microsoft.com/office/officeart/2005/8/layout/radial5" loCatId="relationship" qsTypeId="urn:microsoft.com/office/officeart/2005/8/quickstyle/3d1" qsCatId="3D" csTypeId="urn:microsoft.com/office/officeart/2005/8/colors/accent2_5" csCatId="accent2" phldr="1"/>
      <dgm:spPr/>
      <dgm:t>
        <a:bodyPr/>
        <a:lstStyle/>
        <a:p>
          <a:endParaRPr lang="en-GB"/>
        </a:p>
      </dgm:t>
    </dgm:pt>
    <dgm:pt modelId="{E5AAB882-D32D-474F-A077-838E60371CDB}">
      <dgm:prSet/>
      <dgm:spPr/>
      <dgm:t>
        <a:bodyPr/>
        <a:lstStyle/>
        <a:p>
          <a:pPr rtl="0"/>
          <a:r>
            <a:rPr lang="en-US" dirty="0" smtClean="0"/>
            <a:t>Better admissible heuristics</a:t>
          </a:r>
          <a:endParaRPr lang="en-GB" dirty="0"/>
        </a:p>
      </dgm:t>
    </dgm:pt>
    <dgm:pt modelId="{1CF43D69-A43A-4D05-81E4-453FB8D94DB8}" type="parTrans" cxnId="{BDE292ED-BE8D-4141-AA7B-CF103BAAA139}">
      <dgm:prSet/>
      <dgm:spPr/>
      <dgm:t>
        <a:bodyPr/>
        <a:lstStyle/>
        <a:p>
          <a:endParaRPr lang="en-GB"/>
        </a:p>
      </dgm:t>
    </dgm:pt>
    <dgm:pt modelId="{C525984C-A2AB-4D63-A6BD-A50286163493}" type="sibTrans" cxnId="{BDE292ED-BE8D-4141-AA7B-CF103BAAA139}">
      <dgm:prSet/>
      <dgm:spPr/>
      <dgm:t>
        <a:bodyPr/>
        <a:lstStyle/>
        <a:p>
          <a:endParaRPr lang="en-GB"/>
        </a:p>
      </dgm:t>
    </dgm:pt>
    <dgm:pt modelId="{E64484DE-C904-47F6-BD66-5CFFA3BE23AF}">
      <dgm:prSet>
        <dgm:style>
          <a:lnRef idx="0">
            <a:schemeClr val="accent5"/>
          </a:lnRef>
          <a:fillRef idx="3">
            <a:schemeClr val="accent5"/>
          </a:fillRef>
          <a:effectRef idx="3">
            <a:schemeClr val="accent5"/>
          </a:effectRef>
          <a:fontRef idx="minor">
            <a:schemeClr val="lt1"/>
          </a:fontRef>
        </dgm:style>
      </dgm:prSet>
      <dgm:spPr/>
      <dgm:t>
        <a:bodyPr/>
        <a:lstStyle/>
        <a:p>
          <a:pPr rtl="0"/>
          <a:r>
            <a:rPr lang="en-US" dirty="0" smtClean="0"/>
            <a:t>Hierarchical abstraction</a:t>
          </a:r>
          <a:endParaRPr lang="en-GB" dirty="0"/>
        </a:p>
      </dgm:t>
    </dgm:pt>
    <dgm:pt modelId="{A52D7169-C5A7-41D7-B281-B11DEF8FC5E9}" type="parTrans" cxnId="{2580B677-C33E-4146-8219-A78D8A191EDB}">
      <dgm:prSet/>
      <dgm:spPr/>
      <dgm:t>
        <a:bodyPr/>
        <a:lstStyle/>
        <a:p>
          <a:endParaRPr lang="en-GB"/>
        </a:p>
      </dgm:t>
    </dgm:pt>
    <dgm:pt modelId="{7EAD53C9-0D95-4849-BD23-876AEDE46B1A}" type="sibTrans" cxnId="{2580B677-C33E-4146-8219-A78D8A191EDB}">
      <dgm:prSet/>
      <dgm:spPr/>
      <dgm:t>
        <a:bodyPr/>
        <a:lstStyle/>
        <a:p>
          <a:endParaRPr lang="en-GB"/>
        </a:p>
      </dgm:t>
    </dgm:pt>
    <dgm:pt modelId="{81174E1A-05C6-4B81-81D9-B072D2F8485A}">
      <dgm:prSet/>
      <dgm:spPr/>
      <dgm:t>
        <a:bodyPr/>
        <a:lstStyle/>
        <a:p>
          <a:pPr rtl="0"/>
          <a:r>
            <a:rPr lang="en-US" dirty="0" smtClean="0"/>
            <a:t>Problem decomposition in multi-agent </a:t>
          </a:r>
          <a:r>
            <a:rPr lang="en-US" dirty="0" err="1" smtClean="0"/>
            <a:t>pathfinding</a:t>
          </a:r>
          <a:endParaRPr lang="en-US" dirty="0"/>
        </a:p>
      </dgm:t>
    </dgm:pt>
    <dgm:pt modelId="{0C3AB5E4-6D44-472B-81EC-8DBBBDDE0D71}" type="parTrans" cxnId="{F30A4479-A8D6-44D8-AB40-A3CB244D10A8}">
      <dgm:prSet/>
      <dgm:spPr/>
      <dgm:t>
        <a:bodyPr/>
        <a:lstStyle/>
        <a:p>
          <a:endParaRPr lang="en-GB"/>
        </a:p>
      </dgm:t>
    </dgm:pt>
    <dgm:pt modelId="{BB5C98D9-8092-4CDD-B192-CC3E2FEB19F6}" type="sibTrans" cxnId="{F30A4479-A8D6-44D8-AB40-A3CB244D10A8}">
      <dgm:prSet/>
      <dgm:spPr/>
      <dgm:t>
        <a:bodyPr/>
        <a:lstStyle/>
        <a:p>
          <a:endParaRPr lang="en-GB"/>
        </a:p>
      </dgm:t>
    </dgm:pt>
    <dgm:pt modelId="{0176F40C-DC84-475B-82DC-19485B59DC42}">
      <dgm:prSet/>
      <dgm:spPr>
        <a:blipFill rotWithShape="0">
          <a:blip xmlns:r="http://schemas.openxmlformats.org/officeDocument/2006/relationships" r:embed="rId1">
            <a:duotone>
              <a:prstClr val="black"/>
              <a:schemeClr val="accent2">
                <a:tint val="45000"/>
                <a:satMod val="400000"/>
              </a:schemeClr>
            </a:duotone>
            <a:lum bright="-16000" contrast="-55000"/>
          </a:blip>
          <a:stretch>
            <a:fillRect/>
          </a:stretch>
        </a:blipFill>
      </dgm:spPr>
      <dgm:t>
        <a:bodyPr/>
        <a:lstStyle/>
        <a:p>
          <a:pPr rtl="0"/>
          <a:r>
            <a:rPr lang="en-GB" dirty="0" smtClean="0"/>
            <a:t>Speed-up Techniques</a:t>
          </a:r>
          <a:endParaRPr lang="en-GB" dirty="0"/>
        </a:p>
      </dgm:t>
    </dgm:pt>
    <dgm:pt modelId="{8808E77F-6F96-4ACE-A29F-43AC72790074}" type="parTrans" cxnId="{A41DE5E5-9220-46C4-84DF-DCE8CE6A4963}">
      <dgm:prSet/>
      <dgm:spPr/>
    </dgm:pt>
    <dgm:pt modelId="{804132F6-D1C1-4B1B-8533-24C6F8F55907}" type="sibTrans" cxnId="{A41DE5E5-9220-46C4-84DF-DCE8CE6A4963}">
      <dgm:prSet/>
      <dgm:spPr/>
    </dgm:pt>
    <dgm:pt modelId="{181E966A-3C54-47A3-A57B-552EC49AACCE}" type="pres">
      <dgm:prSet presAssocID="{920FFE15-C8F7-49B8-83F4-2DBF3C93EBAD}" presName="Name0" presStyleCnt="0">
        <dgm:presLayoutVars>
          <dgm:chMax val="1"/>
          <dgm:dir/>
          <dgm:animLvl val="ctr"/>
          <dgm:resizeHandles val="exact"/>
        </dgm:presLayoutVars>
      </dgm:prSet>
      <dgm:spPr/>
      <dgm:t>
        <a:bodyPr/>
        <a:lstStyle/>
        <a:p>
          <a:endParaRPr lang="en-GB"/>
        </a:p>
      </dgm:t>
    </dgm:pt>
    <dgm:pt modelId="{58B01E3A-DCD0-452F-A238-8B5FDF96F508}" type="pres">
      <dgm:prSet presAssocID="{0176F40C-DC84-475B-82DC-19485B59DC42}" presName="centerShape" presStyleLbl="node0" presStyleIdx="0" presStyleCnt="1"/>
      <dgm:spPr/>
      <dgm:t>
        <a:bodyPr/>
        <a:lstStyle/>
        <a:p>
          <a:endParaRPr lang="en-GB"/>
        </a:p>
      </dgm:t>
    </dgm:pt>
    <dgm:pt modelId="{03CC23B1-3CC6-493B-BBA4-0406F12E5D0D}" type="pres">
      <dgm:prSet presAssocID="{1CF43D69-A43A-4D05-81E4-453FB8D94DB8}" presName="parTrans" presStyleLbl="sibTrans2D1" presStyleIdx="0" presStyleCnt="3"/>
      <dgm:spPr/>
      <dgm:t>
        <a:bodyPr/>
        <a:lstStyle/>
        <a:p>
          <a:endParaRPr lang="en-GB"/>
        </a:p>
      </dgm:t>
    </dgm:pt>
    <dgm:pt modelId="{1C9AD412-DE82-4403-A7CC-E1DB39F499CD}" type="pres">
      <dgm:prSet presAssocID="{1CF43D69-A43A-4D05-81E4-453FB8D94DB8}" presName="connectorText" presStyleLbl="sibTrans2D1" presStyleIdx="0" presStyleCnt="3"/>
      <dgm:spPr/>
      <dgm:t>
        <a:bodyPr/>
        <a:lstStyle/>
        <a:p>
          <a:endParaRPr lang="en-GB"/>
        </a:p>
      </dgm:t>
    </dgm:pt>
    <dgm:pt modelId="{1FC4599B-540C-40FE-B1DC-7C931D39A1EA}" type="pres">
      <dgm:prSet presAssocID="{E5AAB882-D32D-474F-A077-838E60371CDB}" presName="node" presStyleLbl="node1" presStyleIdx="0" presStyleCnt="3">
        <dgm:presLayoutVars>
          <dgm:bulletEnabled val="1"/>
        </dgm:presLayoutVars>
      </dgm:prSet>
      <dgm:spPr/>
      <dgm:t>
        <a:bodyPr/>
        <a:lstStyle/>
        <a:p>
          <a:endParaRPr lang="en-GB"/>
        </a:p>
      </dgm:t>
    </dgm:pt>
    <dgm:pt modelId="{36171C8C-7D75-416F-87EE-2D421EA1C86E}" type="pres">
      <dgm:prSet presAssocID="{A52D7169-C5A7-41D7-B281-B11DEF8FC5E9}" presName="parTrans" presStyleLbl="sibTrans2D1" presStyleIdx="1" presStyleCnt="3"/>
      <dgm:spPr/>
      <dgm:t>
        <a:bodyPr/>
        <a:lstStyle/>
        <a:p>
          <a:endParaRPr lang="en-GB"/>
        </a:p>
      </dgm:t>
    </dgm:pt>
    <dgm:pt modelId="{49A30342-E4AD-4A47-BECB-7D368DF5A5DF}" type="pres">
      <dgm:prSet presAssocID="{A52D7169-C5A7-41D7-B281-B11DEF8FC5E9}" presName="connectorText" presStyleLbl="sibTrans2D1" presStyleIdx="1" presStyleCnt="3"/>
      <dgm:spPr/>
      <dgm:t>
        <a:bodyPr/>
        <a:lstStyle/>
        <a:p>
          <a:endParaRPr lang="en-GB"/>
        </a:p>
      </dgm:t>
    </dgm:pt>
    <dgm:pt modelId="{78B1E9A8-88B4-4D70-BB76-839E3033A1B5}" type="pres">
      <dgm:prSet presAssocID="{E64484DE-C904-47F6-BD66-5CFFA3BE23AF}" presName="node" presStyleLbl="node1" presStyleIdx="1" presStyleCnt="3">
        <dgm:presLayoutVars>
          <dgm:bulletEnabled val="1"/>
        </dgm:presLayoutVars>
      </dgm:prSet>
      <dgm:spPr/>
      <dgm:t>
        <a:bodyPr/>
        <a:lstStyle/>
        <a:p>
          <a:endParaRPr lang="en-GB"/>
        </a:p>
      </dgm:t>
    </dgm:pt>
    <dgm:pt modelId="{3AE63085-D13D-4FDA-8F1F-59071618E666}" type="pres">
      <dgm:prSet presAssocID="{0C3AB5E4-6D44-472B-81EC-8DBBBDDE0D71}" presName="parTrans" presStyleLbl="sibTrans2D1" presStyleIdx="2" presStyleCnt="3"/>
      <dgm:spPr/>
      <dgm:t>
        <a:bodyPr/>
        <a:lstStyle/>
        <a:p>
          <a:endParaRPr lang="en-GB"/>
        </a:p>
      </dgm:t>
    </dgm:pt>
    <dgm:pt modelId="{64053ADE-8DA2-44EF-9284-A6C9EEE8F427}" type="pres">
      <dgm:prSet presAssocID="{0C3AB5E4-6D44-472B-81EC-8DBBBDDE0D71}" presName="connectorText" presStyleLbl="sibTrans2D1" presStyleIdx="2" presStyleCnt="3"/>
      <dgm:spPr/>
      <dgm:t>
        <a:bodyPr/>
        <a:lstStyle/>
        <a:p>
          <a:endParaRPr lang="en-GB"/>
        </a:p>
      </dgm:t>
    </dgm:pt>
    <dgm:pt modelId="{30D4C6F4-1BF6-4161-948B-31498770EE5D}" type="pres">
      <dgm:prSet presAssocID="{81174E1A-05C6-4B81-81D9-B072D2F8485A}" presName="node" presStyleLbl="node1" presStyleIdx="2" presStyleCnt="3">
        <dgm:presLayoutVars>
          <dgm:bulletEnabled val="1"/>
        </dgm:presLayoutVars>
      </dgm:prSet>
      <dgm:spPr/>
      <dgm:t>
        <a:bodyPr/>
        <a:lstStyle/>
        <a:p>
          <a:endParaRPr lang="en-GB"/>
        </a:p>
      </dgm:t>
    </dgm:pt>
  </dgm:ptLst>
  <dgm:cxnLst>
    <dgm:cxn modelId="{47F8514A-88F0-465A-950D-48FB88C60633}" type="presOf" srcId="{0176F40C-DC84-475B-82DC-19485B59DC42}" destId="{58B01E3A-DCD0-452F-A238-8B5FDF96F508}" srcOrd="0" destOrd="0" presId="urn:microsoft.com/office/officeart/2005/8/layout/radial5"/>
    <dgm:cxn modelId="{A41DE5E5-9220-46C4-84DF-DCE8CE6A4963}" srcId="{920FFE15-C8F7-49B8-83F4-2DBF3C93EBAD}" destId="{0176F40C-DC84-475B-82DC-19485B59DC42}" srcOrd="0" destOrd="0" parTransId="{8808E77F-6F96-4ACE-A29F-43AC72790074}" sibTransId="{804132F6-D1C1-4B1B-8533-24C6F8F55907}"/>
    <dgm:cxn modelId="{2C56A0D8-E221-44FC-93A2-939484B90C8B}" type="presOf" srcId="{1CF43D69-A43A-4D05-81E4-453FB8D94DB8}" destId="{1C9AD412-DE82-4403-A7CC-E1DB39F499CD}" srcOrd="1" destOrd="0" presId="urn:microsoft.com/office/officeart/2005/8/layout/radial5"/>
    <dgm:cxn modelId="{3B3A4AC4-8A6C-4818-915D-249C134CDA51}" type="presOf" srcId="{A52D7169-C5A7-41D7-B281-B11DEF8FC5E9}" destId="{49A30342-E4AD-4A47-BECB-7D368DF5A5DF}" srcOrd="1" destOrd="0" presId="urn:microsoft.com/office/officeart/2005/8/layout/radial5"/>
    <dgm:cxn modelId="{BDE292ED-BE8D-4141-AA7B-CF103BAAA139}" srcId="{0176F40C-DC84-475B-82DC-19485B59DC42}" destId="{E5AAB882-D32D-474F-A077-838E60371CDB}" srcOrd="0" destOrd="0" parTransId="{1CF43D69-A43A-4D05-81E4-453FB8D94DB8}" sibTransId="{C525984C-A2AB-4D63-A6BD-A50286163493}"/>
    <dgm:cxn modelId="{FEB1E691-5254-4B7A-B601-C7EE572F31AB}" type="presOf" srcId="{E64484DE-C904-47F6-BD66-5CFFA3BE23AF}" destId="{78B1E9A8-88B4-4D70-BB76-839E3033A1B5}" srcOrd="0" destOrd="0" presId="urn:microsoft.com/office/officeart/2005/8/layout/radial5"/>
    <dgm:cxn modelId="{509313FD-F46D-42D5-AB42-E3705D614A64}" type="presOf" srcId="{0C3AB5E4-6D44-472B-81EC-8DBBBDDE0D71}" destId="{64053ADE-8DA2-44EF-9284-A6C9EEE8F427}" srcOrd="1" destOrd="0" presId="urn:microsoft.com/office/officeart/2005/8/layout/radial5"/>
    <dgm:cxn modelId="{C8B8A8C7-7CE9-40E8-8B2B-C3AD2E841282}" type="presOf" srcId="{E5AAB882-D32D-474F-A077-838E60371CDB}" destId="{1FC4599B-540C-40FE-B1DC-7C931D39A1EA}" srcOrd="0" destOrd="0" presId="urn:microsoft.com/office/officeart/2005/8/layout/radial5"/>
    <dgm:cxn modelId="{F30A4479-A8D6-44D8-AB40-A3CB244D10A8}" srcId="{0176F40C-DC84-475B-82DC-19485B59DC42}" destId="{81174E1A-05C6-4B81-81D9-B072D2F8485A}" srcOrd="2" destOrd="0" parTransId="{0C3AB5E4-6D44-472B-81EC-8DBBBDDE0D71}" sibTransId="{BB5C98D9-8092-4CDD-B192-CC3E2FEB19F6}"/>
    <dgm:cxn modelId="{7648AF12-1778-44DC-880F-0441F66BEC7D}" type="presOf" srcId="{920FFE15-C8F7-49B8-83F4-2DBF3C93EBAD}" destId="{181E966A-3C54-47A3-A57B-552EC49AACCE}" srcOrd="0" destOrd="0" presId="urn:microsoft.com/office/officeart/2005/8/layout/radial5"/>
    <dgm:cxn modelId="{6BCD956F-1566-4046-B48D-D55C9FCC8C77}" type="presOf" srcId="{A52D7169-C5A7-41D7-B281-B11DEF8FC5E9}" destId="{36171C8C-7D75-416F-87EE-2D421EA1C86E}" srcOrd="0" destOrd="0" presId="urn:microsoft.com/office/officeart/2005/8/layout/radial5"/>
    <dgm:cxn modelId="{A20FC550-A872-4767-B014-8965E743370C}" type="presOf" srcId="{81174E1A-05C6-4B81-81D9-B072D2F8485A}" destId="{30D4C6F4-1BF6-4161-948B-31498770EE5D}" srcOrd="0" destOrd="0" presId="urn:microsoft.com/office/officeart/2005/8/layout/radial5"/>
    <dgm:cxn modelId="{556006A6-DEEE-4648-A039-E37C665992A3}" type="presOf" srcId="{1CF43D69-A43A-4D05-81E4-453FB8D94DB8}" destId="{03CC23B1-3CC6-493B-BBA4-0406F12E5D0D}" srcOrd="0" destOrd="0" presId="urn:microsoft.com/office/officeart/2005/8/layout/radial5"/>
    <dgm:cxn modelId="{D0DD0685-46BF-47CC-BECB-FAE418570A1E}" type="presOf" srcId="{0C3AB5E4-6D44-472B-81EC-8DBBBDDE0D71}" destId="{3AE63085-D13D-4FDA-8F1F-59071618E666}" srcOrd="0" destOrd="0" presId="urn:microsoft.com/office/officeart/2005/8/layout/radial5"/>
    <dgm:cxn modelId="{2580B677-C33E-4146-8219-A78D8A191EDB}" srcId="{0176F40C-DC84-475B-82DC-19485B59DC42}" destId="{E64484DE-C904-47F6-BD66-5CFFA3BE23AF}" srcOrd="1" destOrd="0" parTransId="{A52D7169-C5A7-41D7-B281-B11DEF8FC5E9}" sibTransId="{7EAD53C9-0D95-4849-BD23-876AEDE46B1A}"/>
    <dgm:cxn modelId="{0F19AA48-E99A-45E8-B74E-831FB3EA6C36}" type="presParOf" srcId="{181E966A-3C54-47A3-A57B-552EC49AACCE}" destId="{58B01E3A-DCD0-452F-A238-8B5FDF96F508}" srcOrd="0" destOrd="0" presId="urn:microsoft.com/office/officeart/2005/8/layout/radial5"/>
    <dgm:cxn modelId="{4A3B8BC9-A15F-4C3D-8F0D-BC03CA7B077C}" type="presParOf" srcId="{181E966A-3C54-47A3-A57B-552EC49AACCE}" destId="{03CC23B1-3CC6-493B-BBA4-0406F12E5D0D}" srcOrd="1" destOrd="0" presId="urn:microsoft.com/office/officeart/2005/8/layout/radial5"/>
    <dgm:cxn modelId="{4F44A877-93B1-46CA-9FF1-4763CF68029A}" type="presParOf" srcId="{03CC23B1-3CC6-493B-BBA4-0406F12E5D0D}" destId="{1C9AD412-DE82-4403-A7CC-E1DB39F499CD}" srcOrd="0" destOrd="0" presId="urn:microsoft.com/office/officeart/2005/8/layout/radial5"/>
    <dgm:cxn modelId="{054D6E50-3279-4F49-8F60-05A9A6B4D4C1}" type="presParOf" srcId="{181E966A-3C54-47A3-A57B-552EC49AACCE}" destId="{1FC4599B-540C-40FE-B1DC-7C931D39A1EA}" srcOrd="2" destOrd="0" presId="urn:microsoft.com/office/officeart/2005/8/layout/radial5"/>
    <dgm:cxn modelId="{2856AB7D-1917-47B3-BABE-E9455E9D0CA8}" type="presParOf" srcId="{181E966A-3C54-47A3-A57B-552EC49AACCE}" destId="{36171C8C-7D75-416F-87EE-2D421EA1C86E}" srcOrd="3" destOrd="0" presId="urn:microsoft.com/office/officeart/2005/8/layout/radial5"/>
    <dgm:cxn modelId="{44ABE7A7-C074-4B87-9752-6040A8D2CF39}" type="presParOf" srcId="{36171C8C-7D75-416F-87EE-2D421EA1C86E}" destId="{49A30342-E4AD-4A47-BECB-7D368DF5A5DF}" srcOrd="0" destOrd="0" presId="urn:microsoft.com/office/officeart/2005/8/layout/radial5"/>
    <dgm:cxn modelId="{78A7270C-C906-4ED4-9C5A-FD2064B86B0C}" type="presParOf" srcId="{181E966A-3C54-47A3-A57B-552EC49AACCE}" destId="{78B1E9A8-88B4-4D70-BB76-839E3033A1B5}" srcOrd="4" destOrd="0" presId="urn:microsoft.com/office/officeart/2005/8/layout/radial5"/>
    <dgm:cxn modelId="{E3B946BE-B1A0-4E76-B607-E069F1D07FDE}" type="presParOf" srcId="{181E966A-3C54-47A3-A57B-552EC49AACCE}" destId="{3AE63085-D13D-4FDA-8F1F-59071618E666}" srcOrd="5" destOrd="0" presId="urn:microsoft.com/office/officeart/2005/8/layout/radial5"/>
    <dgm:cxn modelId="{76E45855-7E0C-4BAB-8647-B906E7175735}" type="presParOf" srcId="{3AE63085-D13D-4FDA-8F1F-59071618E666}" destId="{64053ADE-8DA2-44EF-9284-A6C9EEE8F427}" srcOrd="0" destOrd="0" presId="urn:microsoft.com/office/officeart/2005/8/layout/radial5"/>
    <dgm:cxn modelId="{9B8FE298-6C3B-4AA5-A282-763080EA6B43}" type="presParOf" srcId="{181E966A-3C54-47A3-A57B-552EC49AACCE}" destId="{30D4C6F4-1BF6-4161-948B-31498770EE5D}" srcOrd="6" destOrd="0" presId="urn:microsoft.com/office/officeart/2005/8/layout/radial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2D9A0DC-BFF3-4AC9-B698-F141E29AEE36}">
      <dsp:nvSpPr>
        <dsp:cNvPr id="0" name=""/>
        <dsp:cNvSpPr/>
      </dsp:nvSpPr>
      <dsp:spPr>
        <a:xfrm>
          <a:off x="3813781" y="804552"/>
          <a:ext cx="804229" cy="536153"/>
        </a:xfrm>
        <a:prstGeom prst="roundRect">
          <a:avLst>
            <a:gd name="adj" fmla="val 10000"/>
          </a:avLst>
        </a:prstGeom>
        <a:gradFill rotWithShape="0">
          <a:gsLst>
            <a:gs pos="0">
              <a:schemeClr val="lt1">
                <a:hueOff val="0"/>
                <a:satOff val="0"/>
                <a:lumOff val="0"/>
                <a:alphaOff val="0"/>
                <a:shade val="63000"/>
                <a:satMod val="165000"/>
              </a:schemeClr>
            </a:gs>
            <a:gs pos="30000">
              <a:schemeClr val="lt1">
                <a:hueOff val="0"/>
                <a:satOff val="0"/>
                <a:lumOff val="0"/>
                <a:alphaOff val="0"/>
                <a:shade val="58000"/>
                <a:satMod val="165000"/>
              </a:schemeClr>
            </a:gs>
            <a:gs pos="75000">
              <a:schemeClr val="lt1">
                <a:hueOff val="0"/>
                <a:satOff val="0"/>
                <a:lumOff val="0"/>
                <a:alphaOff val="0"/>
                <a:shade val="30000"/>
                <a:satMod val="175000"/>
              </a:schemeClr>
            </a:gs>
            <a:gs pos="100000">
              <a:schemeClr val="l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kern="1200" dirty="0" smtClean="0"/>
            <a:t>Tutorial </a:t>
          </a:r>
          <a:endParaRPr lang="en-GB" sz="1050" u="sng" kern="1200" dirty="0"/>
        </a:p>
      </dsp:txBody>
      <dsp:txXfrm>
        <a:off x="3813781" y="804552"/>
        <a:ext cx="804229" cy="536153"/>
      </dsp:txXfrm>
    </dsp:sp>
    <dsp:sp modelId="{D85C2BCB-0025-4147-8CC2-7B6784969D35}">
      <dsp:nvSpPr>
        <dsp:cNvPr id="0" name=""/>
        <dsp:cNvSpPr/>
      </dsp:nvSpPr>
      <dsp:spPr>
        <a:xfrm>
          <a:off x="1016539" y="1340705"/>
          <a:ext cx="3199357" cy="214461"/>
        </a:xfrm>
        <a:custGeom>
          <a:avLst/>
          <a:gdLst/>
          <a:ahLst/>
          <a:cxnLst/>
          <a:rect l="0" t="0" r="0" b="0"/>
          <a:pathLst>
            <a:path>
              <a:moveTo>
                <a:pt x="3199357" y="0"/>
              </a:moveTo>
              <a:lnTo>
                <a:pt x="3199357" y="107230"/>
              </a:lnTo>
              <a:lnTo>
                <a:pt x="0" y="107230"/>
              </a:lnTo>
              <a:lnTo>
                <a:pt x="0" y="214461"/>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585B6AE-19B1-4949-A77A-95297D58DA07}">
      <dsp:nvSpPr>
        <dsp:cNvPr id="0" name=""/>
        <dsp:cNvSpPr/>
      </dsp:nvSpPr>
      <dsp:spPr>
        <a:xfrm>
          <a:off x="576460" y="1555166"/>
          <a:ext cx="880157" cy="536153"/>
        </a:xfrm>
        <a:prstGeom prst="roundRect">
          <a:avLst>
            <a:gd name="adj" fmla="val 10000"/>
          </a:avLst>
        </a:prstGeom>
        <a:gradFill rotWithShape="0">
          <a:gsLst>
            <a:gs pos="0">
              <a:schemeClr val="lt1">
                <a:hueOff val="0"/>
                <a:satOff val="0"/>
                <a:lumOff val="0"/>
                <a:alphaOff val="0"/>
                <a:shade val="63000"/>
                <a:satMod val="165000"/>
              </a:schemeClr>
            </a:gs>
            <a:gs pos="30000">
              <a:schemeClr val="lt1">
                <a:hueOff val="0"/>
                <a:satOff val="0"/>
                <a:lumOff val="0"/>
                <a:alphaOff val="0"/>
                <a:shade val="58000"/>
                <a:satMod val="165000"/>
              </a:schemeClr>
            </a:gs>
            <a:gs pos="75000">
              <a:schemeClr val="lt1">
                <a:hueOff val="0"/>
                <a:satOff val="0"/>
                <a:lumOff val="0"/>
                <a:alphaOff val="0"/>
                <a:shade val="30000"/>
                <a:satMod val="175000"/>
              </a:schemeClr>
            </a:gs>
            <a:gs pos="100000">
              <a:schemeClr val="lt1">
                <a:hueOff val="0"/>
                <a:satOff val="0"/>
                <a:lumOff val="0"/>
                <a:alphaOff val="0"/>
                <a:shade val="15000"/>
                <a:satMod val="17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kern="1200" dirty="0" smtClean="0"/>
            <a:t>Introduction</a:t>
          </a:r>
          <a:endParaRPr lang="en-GB" sz="1050" u="sng" kern="1200" dirty="0"/>
        </a:p>
      </dsp:txBody>
      <dsp:txXfrm>
        <a:off x="576460" y="1555166"/>
        <a:ext cx="880157" cy="536153"/>
      </dsp:txXfrm>
    </dsp:sp>
    <dsp:sp modelId="{ABAF7C46-36C9-4CA2-82BA-7C0C5B9F18C7}">
      <dsp:nvSpPr>
        <dsp:cNvPr id="0" name=""/>
        <dsp:cNvSpPr/>
      </dsp:nvSpPr>
      <dsp:spPr>
        <a:xfrm>
          <a:off x="2100002" y="1340705"/>
          <a:ext cx="2115894" cy="214461"/>
        </a:xfrm>
        <a:custGeom>
          <a:avLst/>
          <a:gdLst/>
          <a:ahLst/>
          <a:cxnLst/>
          <a:rect l="0" t="0" r="0" b="0"/>
          <a:pathLst>
            <a:path>
              <a:moveTo>
                <a:pt x="2115894" y="0"/>
              </a:moveTo>
              <a:lnTo>
                <a:pt x="2115894" y="107230"/>
              </a:lnTo>
              <a:lnTo>
                <a:pt x="0" y="107230"/>
              </a:lnTo>
              <a:lnTo>
                <a:pt x="0" y="214461"/>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284AB9B-DB66-4663-BAB6-3B37B73665B6}">
      <dsp:nvSpPr>
        <dsp:cNvPr id="0" name=""/>
        <dsp:cNvSpPr/>
      </dsp:nvSpPr>
      <dsp:spPr>
        <a:xfrm>
          <a:off x="1697887" y="1555166"/>
          <a:ext cx="804229" cy="536153"/>
        </a:xfrm>
        <a:prstGeom prst="roundRect">
          <a:avLst>
            <a:gd name="adj" fmla="val 10000"/>
          </a:avLst>
        </a:prstGeom>
        <a:gradFill rotWithShape="0">
          <a:gsLst>
            <a:gs pos="0">
              <a:schemeClr val="lt1">
                <a:hueOff val="0"/>
                <a:satOff val="0"/>
                <a:lumOff val="0"/>
                <a:alphaOff val="0"/>
                <a:shade val="63000"/>
                <a:satMod val="165000"/>
              </a:schemeClr>
            </a:gs>
            <a:gs pos="30000">
              <a:schemeClr val="lt1">
                <a:hueOff val="0"/>
                <a:satOff val="0"/>
                <a:lumOff val="0"/>
                <a:alphaOff val="0"/>
                <a:shade val="58000"/>
                <a:satMod val="165000"/>
              </a:schemeClr>
            </a:gs>
            <a:gs pos="75000">
              <a:schemeClr val="lt1">
                <a:hueOff val="0"/>
                <a:satOff val="0"/>
                <a:lumOff val="0"/>
                <a:alphaOff val="0"/>
                <a:shade val="30000"/>
                <a:satMod val="175000"/>
              </a:schemeClr>
            </a:gs>
            <a:gs pos="100000">
              <a:schemeClr val="lt1">
                <a:hueOff val="0"/>
                <a:satOff val="0"/>
                <a:lumOff val="0"/>
                <a:alphaOff val="0"/>
                <a:shade val="15000"/>
                <a:satMod val="17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kern="1200" dirty="0" smtClean="0"/>
            <a:t>Machine Learning</a:t>
          </a:r>
          <a:endParaRPr lang="en-GB" sz="1050" u="sng" kern="1200" dirty="0"/>
        </a:p>
      </dsp:txBody>
      <dsp:txXfrm>
        <a:off x="1697887" y="1555166"/>
        <a:ext cx="804229" cy="536153"/>
      </dsp:txXfrm>
    </dsp:sp>
    <dsp:sp modelId="{A0A5729F-F119-4EBC-A159-B3E0B68F139A}">
      <dsp:nvSpPr>
        <dsp:cNvPr id="0" name=""/>
        <dsp:cNvSpPr/>
      </dsp:nvSpPr>
      <dsp:spPr>
        <a:xfrm>
          <a:off x="406032" y="2091320"/>
          <a:ext cx="1693969" cy="214461"/>
        </a:xfrm>
        <a:custGeom>
          <a:avLst/>
          <a:gdLst/>
          <a:ahLst/>
          <a:cxnLst/>
          <a:rect l="0" t="0" r="0" b="0"/>
          <a:pathLst>
            <a:path>
              <a:moveTo>
                <a:pt x="1693969" y="0"/>
              </a:moveTo>
              <a:lnTo>
                <a:pt x="1693969" y="107230"/>
              </a:lnTo>
              <a:lnTo>
                <a:pt x="0" y="107230"/>
              </a:lnTo>
              <a:lnTo>
                <a:pt x="0" y="214461"/>
              </a:lnTo>
            </a:path>
          </a:pathLst>
        </a:custGeom>
        <a:noFill/>
        <a:ln w="25400" cap="flat" cmpd="sng" algn="ctr">
          <a:solidFill>
            <a:schemeClr val="accent2">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6C01A9E-C2F3-4DA0-8BC6-B431C06D7F16}">
      <dsp:nvSpPr>
        <dsp:cNvPr id="0" name=""/>
        <dsp:cNvSpPr/>
      </dsp:nvSpPr>
      <dsp:spPr>
        <a:xfrm>
          <a:off x="3917" y="2305781"/>
          <a:ext cx="804229" cy="536153"/>
        </a:xfrm>
        <a:prstGeom prst="roundRect">
          <a:avLst>
            <a:gd name="adj" fmla="val 10000"/>
          </a:avLst>
        </a:prstGeom>
        <a:gradFill rotWithShape="0">
          <a:gsLst>
            <a:gs pos="0">
              <a:schemeClr val="lt1">
                <a:hueOff val="0"/>
                <a:satOff val="0"/>
                <a:lumOff val="0"/>
                <a:alphaOff val="0"/>
                <a:shade val="63000"/>
                <a:satMod val="165000"/>
              </a:schemeClr>
            </a:gs>
            <a:gs pos="30000">
              <a:schemeClr val="lt1">
                <a:hueOff val="0"/>
                <a:satOff val="0"/>
                <a:lumOff val="0"/>
                <a:alphaOff val="0"/>
                <a:shade val="58000"/>
                <a:satMod val="165000"/>
              </a:schemeClr>
            </a:gs>
            <a:gs pos="75000">
              <a:schemeClr val="lt1">
                <a:hueOff val="0"/>
                <a:satOff val="0"/>
                <a:lumOff val="0"/>
                <a:alphaOff val="0"/>
                <a:shade val="30000"/>
                <a:satMod val="175000"/>
              </a:schemeClr>
            </a:gs>
            <a:gs pos="100000">
              <a:schemeClr val="lt1">
                <a:hueOff val="0"/>
                <a:satOff val="0"/>
                <a:lumOff val="0"/>
                <a:alphaOff val="0"/>
                <a:shade val="15000"/>
                <a:satMod val="17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kern="1200" dirty="0" smtClean="0"/>
            <a:t>Commercial Games</a:t>
          </a:r>
          <a:endParaRPr lang="en-GB" sz="1050" u="sng" kern="1200" dirty="0"/>
        </a:p>
      </dsp:txBody>
      <dsp:txXfrm>
        <a:off x="3917" y="2305781"/>
        <a:ext cx="804229" cy="536153"/>
      </dsp:txXfrm>
    </dsp:sp>
    <dsp:sp modelId="{3A45914D-858D-4547-B4AA-AE09BD2A5ABA}">
      <dsp:nvSpPr>
        <dsp:cNvPr id="0" name=""/>
        <dsp:cNvSpPr/>
      </dsp:nvSpPr>
      <dsp:spPr>
        <a:xfrm>
          <a:off x="1451531" y="2091320"/>
          <a:ext cx="648470" cy="214461"/>
        </a:xfrm>
        <a:custGeom>
          <a:avLst/>
          <a:gdLst/>
          <a:ahLst/>
          <a:cxnLst/>
          <a:rect l="0" t="0" r="0" b="0"/>
          <a:pathLst>
            <a:path>
              <a:moveTo>
                <a:pt x="648470" y="0"/>
              </a:moveTo>
              <a:lnTo>
                <a:pt x="648470" y="107230"/>
              </a:lnTo>
              <a:lnTo>
                <a:pt x="0" y="107230"/>
              </a:lnTo>
              <a:lnTo>
                <a:pt x="0" y="214461"/>
              </a:lnTo>
            </a:path>
          </a:pathLst>
        </a:custGeom>
        <a:noFill/>
        <a:ln w="25400" cap="flat" cmpd="sng" algn="ctr">
          <a:solidFill>
            <a:schemeClr val="accent2">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2113B8C-3733-464C-9A46-DBB8AC5AE14B}">
      <dsp:nvSpPr>
        <dsp:cNvPr id="0" name=""/>
        <dsp:cNvSpPr/>
      </dsp:nvSpPr>
      <dsp:spPr>
        <a:xfrm>
          <a:off x="1049416" y="2305781"/>
          <a:ext cx="804229" cy="536153"/>
        </a:xfrm>
        <a:prstGeom prst="roundRect">
          <a:avLst>
            <a:gd name="adj" fmla="val 10000"/>
          </a:avLst>
        </a:prstGeom>
        <a:gradFill rotWithShape="0">
          <a:gsLst>
            <a:gs pos="0">
              <a:schemeClr val="lt1">
                <a:hueOff val="0"/>
                <a:satOff val="0"/>
                <a:lumOff val="0"/>
                <a:alphaOff val="0"/>
                <a:shade val="63000"/>
                <a:satMod val="165000"/>
              </a:schemeClr>
            </a:gs>
            <a:gs pos="30000">
              <a:schemeClr val="lt1">
                <a:hueOff val="0"/>
                <a:satOff val="0"/>
                <a:lumOff val="0"/>
                <a:alphaOff val="0"/>
                <a:shade val="58000"/>
                <a:satMod val="165000"/>
              </a:schemeClr>
            </a:gs>
            <a:gs pos="75000">
              <a:schemeClr val="lt1">
                <a:hueOff val="0"/>
                <a:satOff val="0"/>
                <a:lumOff val="0"/>
                <a:alphaOff val="0"/>
                <a:shade val="30000"/>
                <a:satMod val="175000"/>
              </a:schemeClr>
            </a:gs>
            <a:gs pos="100000">
              <a:schemeClr val="lt1">
                <a:hueOff val="0"/>
                <a:satOff val="0"/>
                <a:lumOff val="0"/>
                <a:alphaOff val="0"/>
                <a:shade val="15000"/>
                <a:satMod val="17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b="0" u="none" kern="1200" dirty="0" smtClean="0"/>
            <a:t>Supervised Learning</a:t>
          </a:r>
          <a:endParaRPr lang="en-GB" sz="1050" b="0" u="none" kern="1200" dirty="0"/>
        </a:p>
      </dsp:txBody>
      <dsp:txXfrm>
        <a:off x="1049416" y="2305781"/>
        <a:ext cx="804229" cy="536153"/>
      </dsp:txXfrm>
    </dsp:sp>
    <dsp:sp modelId="{E5E2E5C8-29E4-4FE8-A187-38FD39C7AC07}">
      <dsp:nvSpPr>
        <dsp:cNvPr id="0" name=""/>
        <dsp:cNvSpPr/>
      </dsp:nvSpPr>
      <dsp:spPr>
        <a:xfrm>
          <a:off x="2100002" y="2091320"/>
          <a:ext cx="475710" cy="214461"/>
        </a:xfrm>
        <a:custGeom>
          <a:avLst/>
          <a:gdLst/>
          <a:ahLst/>
          <a:cxnLst/>
          <a:rect l="0" t="0" r="0" b="0"/>
          <a:pathLst>
            <a:path>
              <a:moveTo>
                <a:pt x="0" y="0"/>
              </a:moveTo>
              <a:lnTo>
                <a:pt x="0" y="107230"/>
              </a:lnTo>
              <a:lnTo>
                <a:pt x="475710" y="107230"/>
              </a:lnTo>
              <a:lnTo>
                <a:pt x="475710" y="214461"/>
              </a:lnTo>
            </a:path>
          </a:pathLst>
        </a:custGeom>
        <a:noFill/>
        <a:ln w="25400" cap="flat" cmpd="sng" algn="ctr">
          <a:solidFill>
            <a:schemeClr val="accent2">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F8818C3-8C97-4BB0-BB5A-F1E86100E88C}">
      <dsp:nvSpPr>
        <dsp:cNvPr id="0" name=""/>
        <dsp:cNvSpPr/>
      </dsp:nvSpPr>
      <dsp:spPr>
        <a:xfrm>
          <a:off x="2094915" y="2305781"/>
          <a:ext cx="961593" cy="536153"/>
        </a:xfrm>
        <a:prstGeom prst="roundRect">
          <a:avLst>
            <a:gd name="adj" fmla="val 10000"/>
          </a:avLst>
        </a:prstGeom>
        <a:gradFill rotWithShape="0">
          <a:gsLst>
            <a:gs pos="0">
              <a:schemeClr val="lt1">
                <a:hueOff val="0"/>
                <a:satOff val="0"/>
                <a:lumOff val="0"/>
                <a:alphaOff val="0"/>
                <a:shade val="63000"/>
                <a:satMod val="165000"/>
              </a:schemeClr>
            </a:gs>
            <a:gs pos="30000">
              <a:schemeClr val="lt1">
                <a:hueOff val="0"/>
                <a:satOff val="0"/>
                <a:lumOff val="0"/>
                <a:alphaOff val="0"/>
                <a:shade val="58000"/>
                <a:satMod val="165000"/>
              </a:schemeClr>
            </a:gs>
            <a:gs pos="75000">
              <a:schemeClr val="lt1">
                <a:hueOff val="0"/>
                <a:satOff val="0"/>
                <a:lumOff val="0"/>
                <a:alphaOff val="0"/>
                <a:shade val="30000"/>
                <a:satMod val="175000"/>
              </a:schemeClr>
            </a:gs>
            <a:gs pos="100000">
              <a:schemeClr val="lt1">
                <a:hueOff val="0"/>
                <a:satOff val="0"/>
                <a:lumOff val="0"/>
                <a:alphaOff val="0"/>
                <a:shade val="15000"/>
                <a:satMod val="17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kern="1200" dirty="0" smtClean="0"/>
            <a:t>Reinforcement Learning</a:t>
          </a:r>
          <a:endParaRPr lang="en-GB" sz="1050" b="0" u="sng" kern="1200" dirty="0"/>
        </a:p>
      </dsp:txBody>
      <dsp:txXfrm>
        <a:off x="2094915" y="2305781"/>
        <a:ext cx="961593" cy="536153"/>
      </dsp:txXfrm>
    </dsp:sp>
    <dsp:sp modelId="{BA3DFEE3-82C8-4032-8EDD-F858E6C52992}">
      <dsp:nvSpPr>
        <dsp:cNvPr id="0" name=""/>
        <dsp:cNvSpPr/>
      </dsp:nvSpPr>
      <dsp:spPr>
        <a:xfrm>
          <a:off x="2100002" y="2091320"/>
          <a:ext cx="1646930" cy="214461"/>
        </a:xfrm>
        <a:custGeom>
          <a:avLst/>
          <a:gdLst/>
          <a:ahLst/>
          <a:cxnLst/>
          <a:rect l="0" t="0" r="0" b="0"/>
          <a:pathLst>
            <a:path>
              <a:moveTo>
                <a:pt x="0" y="0"/>
              </a:moveTo>
              <a:lnTo>
                <a:pt x="0" y="107230"/>
              </a:lnTo>
              <a:lnTo>
                <a:pt x="1646930" y="107230"/>
              </a:lnTo>
              <a:lnTo>
                <a:pt x="1646930" y="214461"/>
              </a:lnTo>
            </a:path>
          </a:pathLst>
        </a:custGeom>
        <a:noFill/>
        <a:ln w="25400" cap="flat" cmpd="sng" algn="ctr">
          <a:solidFill>
            <a:schemeClr val="accent2">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3D1A6AC-2DA3-41E9-86F1-6605A3179ABF}">
      <dsp:nvSpPr>
        <dsp:cNvPr id="0" name=""/>
        <dsp:cNvSpPr/>
      </dsp:nvSpPr>
      <dsp:spPr>
        <a:xfrm>
          <a:off x="3297777" y="2305781"/>
          <a:ext cx="898308" cy="536153"/>
        </a:xfrm>
        <a:prstGeom prst="roundRect">
          <a:avLst>
            <a:gd name="adj" fmla="val 10000"/>
          </a:avLst>
        </a:prstGeom>
        <a:gradFill rotWithShape="0">
          <a:gsLst>
            <a:gs pos="0">
              <a:schemeClr val="lt1">
                <a:hueOff val="0"/>
                <a:satOff val="0"/>
                <a:lumOff val="0"/>
                <a:alphaOff val="0"/>
                <a:shade val="63000"/>
                <a:satMod val="165000"/>
              </a:schemeClr>
            </a:gs>
            <a:gs pos="30000">
              <a:schemeClr val="lt1">
                <a:hueOff val="0"/>
                <a:satOff val="0"/>
                <a:lumOff val="0"/>
                <a:alphaOff val="0"/>
                <a:shade val="58000"/>
                <a:satMod val="165000"/>
              </a:schemeClr>
            </a:gs>
            <a:gs pos="75000">
              <a:schemeClr val="lt1">
                <a:hueOff val="0"/>
                <a:satOff val="0"/>
                <a:lumOff val="0"/>
                <a:alphaOff val="0"/>
                <a:shade val="30000"/>
                <a:satMod val="175000"/>
              </a:schemeClr>
            </a:gs>
            <a:gs pos="100000">
              <a:schemeClr val="lt1">
                <a:hueOff val="0"/>
                <a:satOff val="0"/>
                <a:lumOff val="0"/>
                <a:alphaOff val="0"/>
                <a:shade val="15000"/>
                <a:satMod val="17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b="0" u="none" kern="1200" dirty="0" smtClean="0"/>
            <a:t>Unsupervised Learning</a:t>
          </a:r>
          <a:endParaRPr lang="en-GB" sz="1050" b="0" u="none" kern="1200" dirty="0"/>
        </a:p>
      </dsp:txBody>
      <dsp:txXfrm>
        <a:off x="3297777" y="2305781"/>
        <a:ext cx="898308" cy="536153"/>
      </dsp:txXfrm>
    </dsp:sp>
    <dsp:sp modelId="{345E16BA-CFFE-4C7E-8449-746678C47AA4}">
      <dsp:nvSpPr>
        <dsp:cNvPr id="0" name=""/>
        <dsp:cNvSpPr/>
      </dsp:nvSpPr>
      <dsp:spPr>
        <a:xfrm>
          <a:off x="3145501" y="1340705"/>
          <a:ext cx="1070395" cy="214461"/>
        </a:xfrm>
        <a:custGeom>
          <a:avLst/>
          <a:gdLst/>
          <a:ahLst/>
          <a:cxnLst/>
          <a:rect l="0" t="0" r="0" b="0"/>
          <a:pathLst>
            <a:path>
              <a:moveTo>
                <a:pt x="1070395" y="0"/>
              </a:moveTo>
              <a:lnTo>
                <a:pt x="1070395" y="107230"/>
              </a:lnTo>
              <a:lnTo>
                <a:pt x="0" y="107230"/>
              </a:lnTo>
              <a:lnTo>
                <a:pt x="0" y="214461"/>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A98F957-29D8-481B-96EE-4F3689FD8D8D}">
      <dsp:nvSpPr>
        <dsp:cNvPr id="0" name=""/>
        <dsp:cNvSpPr/>
      </dsp:nvSpPr>
      <dsp:spPr>
        <a:xfrm>
          <a:off x="2743386" y="1555166"/>
          <a:ext cx="804229" cy="536153"/>
        </a:xfrm>
        <a:prstGeom prst="roundRect">
          <a:avLst>
            <a:gd name="adj" fmla="val 10000"/>
          </a:avLst>
        </a:prstGeom>
        <a:gradFill rotWithShape="1">
          <a:gsLst>
            <a:gs pos="0">
              <a:schemeClr val="accent5">
                <a:shade val="63000"/>
                <a:satMod val="165000"/>
              </a:schemeClr>
            </a:gs>
            <a:gs pos="30000">
              <a:schemeClr val="accent5">
                <a:shade val="58000"/>
                <a:satMod val="165000"/>
              </a:schemeClr>
            </a:gs>
            <a:gs pos="75000">
              <a:schemeClr val="accent5">
                <a:shade val="30000"/>
                <a:satMod val="175000"/>
              </a:schemeClr>
            </a:gs>
            <a:gs pos="100000">
              <a:schemeClr val="accent5">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a:bevelT w="47625" h="69850"/>
          <a:contourClr>
            <a:schemeClr val="lt1"/>
          </a:contourClr>
        </a:sp3d>
      </dsp:spPr>
      <dsp:style>
        <a:lnRef idx="0">
          <a:schemeClr val="accent5"/>
        </a:lnRef>
        <a:fillRef idx="3">
          <a:schemeClr val="accent5"/>
        </a:fillRef>
        <a:effectRef idx="3">
          <a:schemeClr val="accent5"/>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kern="1200" dirty="0" smtClean="0"/>
            <a:t>Coffee Break</a:t>
          </a:r>
          <a:endParaRPr lang="en-GB" sz="1050" u="sng" kern="1200" dirty="0"/>
        </a:p>
      </dsp:txBody>
      <dsp:txXfrm>
        <a:off x="2743386" y="1555166"/>
        <a:ext cx="804229" cy="536153"/>
      </dsp:txXfrm>
    </dsp:sp>
    <dsp:sp modelId="{C1E883C3-A699-4A74-8FAE-222410EEAEA3}">
      <dsp:nvSpPr>
        <dsp:cNvPr id="0" name=""/>
        <dsp:cNvSpPr/>
      </dsp:nvSpPr>
      <dsp:spPr>
        <a:xfrm>
          <a:off x="4215896" y="1340705"/>
          <a:ext cx="1146323" cy="214461"/>
        </a:xfrm>
        <a:custGeom>
          <a:avLst/>
          <a:gdLst/>
          <a:ahLst/>
          <a:cxnLst/>
          <a:rect l="0" t="0" r="0" b="0"/>
          <a:pathLst>
            <a:path>
              <a:moveTo>
                <a:pt x="0" y="0"/>
              </a:moveTo>
              <a:lnTo>
                <a:pt x="0" y="107230"/>
              </a:lnTo>
              <a:lnTo>
                <a:pt x="1146323" y="107230"/>
              </a:lnTo>
              <a:lnTo>
                <a:pt x="1146323" y="214461"/>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E6AA498-3ACC-474A-9364-0F98F1ED91A1}">
      <dsp:nvSpPr>
        <dsp:cNvPr id="0" name=""/>
        <dsp:cNvSpPr/>
      </dsp:nvSpPr>
      <dsp:spPr>
        <a:xfrm>
          <a:off x="4960105" y="1555166"/>
          <a:ext cx="804229" cy="536153"/>
        </a:xfrm>
        <a:prstGeom prst="roundRect">
          <a:avLst>
            <a:gd name="adj" fmla="val 10000"/>
          </a:avLst>
        </a:prstGeom>
        <a:gradFill rotWithShape="0">
          <a:gsLst>
            <a:gs pos="0">
              <a:schemeClr val="lt1">
                <a:hueOff val="0"/>
                <a:satOff val="0"/>
                <a:lumOff val="0"/>
                <a:alphaOff val="0"/>
                <a:shade val="63000"/>
                <a:satMod val="165000"/>
              </a:schemeClr>
            </a:gs>
            <a:gs pos="30000">
              <a:schemeClr val="lt1">
                <a:hueOff val="0"/>
                <a:satOff val="0"/>
                <a:lumOff val="0"/>
                <a:alphaOff val="0"/>
                <a:shade val="58000"/>
                <a:satMod val="165000"/>
              </a:schemeClr>
            </a:gs>
            <a:gs pos="75000">
              <a:schemeClr val="lt1">
                <a:hueOff val="0"/>
                <a:satOff val="0"/>
                <a:lumOff val="0"/>
                <a:alphaOff val="0"/>
                <a:shade val="30000"/>
                <a:satMod val="175000"/>
              </a:schemeClr>
            </a:gs>
            <a:gs pos="100000">
              <a:schemeClr val="lt1">
                <a:hueOff val="0"/>
                <a:satOff val="0"/>
                <a:lumOff val="0"/>
                <a:alphaOff val="0"/>
                <a:shade val="15000"/>
                <a:satMod val="17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u="none" kern="1200" dirty="0" smtClean="0"/>
            <a:t>Artificial Intelligence</a:t>
          </a:r>
          <a:endParaRPr lang="en-GB" sz="1050" u="sng" kern="1200" dirty="0"/>
        </a:p>
      </dsp:txBody>
      <dsp:txXfrm>
        <a:off x="4960105" y="1555166"/>
        <a:ext cx="804229" cy="536153"/>
      </dsp:txXfrm>
    </dsp:sp>
    <dsp:sp modelId="{FD74E84A-258C-41D7-B099-E7F20FC6FC19}">
      <dsp:nvSpPr>
        <dsp:cNvPr id="0" name=""/>
        <dsp:cNvSpPr/>
      </dsp:nvSpPr>
      <dsp:spPr>
        <a:xfrm>
          <a:off x="4839470" y="2091320"/>
          <a:ext cx="522749" cy="214461"/>
        </a:xfrm>
        <a:custGeom>
          <a:avLst/>
          <a:gdLst/>
          <a:ahLst/>
          <a:cxnLst/>
          <a:rect l="0" t="0" r="0" b="0"/>
          <a:pathLst>
            <a:path>
              <a:moveTo>
                <a:pt x="522749" y="0"/>
              </a:moveTo>
              <a:lnTo>
                <a:pt x="522749" y="107230"/>
              </a:lnTo>
              <a:lnTo>
                <a:pt x="0" y="107230"/>
              </a:lnTo>
              <a:lnTo>
                <a:pt x="0" y="214461"/>
              </a:lnTo>
            </a:path>
          </a:pathLst>
        </a:custGeom>
        <a:noFill/>
        <a:ln w="25400" cap="flat" cmpd="sng" algn="ctr">
          <a:solidFill>
            <a:schemeClr val="accent2">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7D6D832-9CD7-40F8-ADA4-0BFC70EAAEC8}">
      <dsp:nvSpPr>
        <dsp:cNvPr id="0" name=""/>
        <dsp:cNvSpPr/>
      </dsp:nvSpPr>
      <dsp:spPr>
        <a:xfrm>
          <a:off x="4437355" y="2305781"/>
          <a:ext cx="804229" cy="536153"/>
        </a:xfrm>
        <a:prstGeom prst="roundRect">
          <a:avLst>
            <a:gd name="adj" fmla="val 10000"/>
          </a:avLst>
        </a:prstGeom>
        <a:gradFill rotWithShape="0">
          <a:gsLst>
            <a:gs pos="0">
              <a:schemeClr val="lt1">
                <a:hueOff val="0"/>
                <a:satOff val="0"/>
                <a:lumOff val="0"/>
                <a:alphaOff val="0"/>
                <a:shade val="63000"/>
                <a:satMod val="165000"/>
              </a:schemeClr>
            </a:gs>
            <a:gs pos="30000">
              <a:schemeClr val="lt1">
                <a:hueOff val="0"/>
                <a:satOff val="0"/>
                <a:lumOff val="0"/>
                <a:alphaOff val="0"/>
                <a:shade val="58000"/>
                <a:satMod val="165000"/>
              </a:schemeClr>
            </a:gs>
            <a:gs pos="75000">
              <a:schemeClr val="lt1">
                <a:hueOff val="0"/>
                <a:satOff val="0"/>
                <a:lumOff val="0"/>
                <a:alphaOff val="0"/>
                <a:shade val="30000"/>
                <a:satMod val="175000"/>
              </a:schemeClr>
            </a:gs>
            <a:gs pos="100000">
              <a:schemeClr val="lt1">
                <a:hueOff val="0"/>
                <a:satOff val="0"/>
                <a:lumOff val="0"/>
                <a:alphaOff val="0"/>
                <a:shade val="15000"/>
                <a:satMod val="17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u="none" kern="1200" dirty="0" err="1" smtClean="0"/>
            <a:t>Pathfinding</a:t>
          </a:r>
          <a:endParaRPr lang="en-GB" sz="1050" u="sng" kern="1200" dirty="0"/>
        </a:p>
      </dsp:txBody>
      <dsp:txXfrm>
        <a:off x="4437355" y="2305781"/>
        <a:ext cx="804229" cy="536153"/>
      </dsp:txXfrm>
    </dsp:sp>
    <dsp:sp modelId="{C83433C8-A570-4176-A69E-09ECDE2E82F7}">
      <dsp:nvSpPr>
        <dsp:cNvPr id="0" name=""/>
        <dsp:cNvSpPr/>
      </dsp:nvSpPr>
      <dsp:spPr>
        <a:xfrm>
          <a:off x="5362220" y="2091320"/>
          <a:ext cx="522749" cy="214461"/>
        </a:xfrm>
        <a:custGeom>
          <a:avLst/>
          <a:gdLst/>
          <a:ahLst/>
          <a:cxnLst/>
          <a:rect l="0" t="0" r="0" b="0"/>
          <a:pathLst>
            <a:path>
              <a:moveTo>
                <a:pt x="0" y="0"/>
              </a:moveTo>
              <a:lnTo>
                <a:pt x="0" y="107230"/>
              </a:lnTo>
              <a:lnTo>
                <a:pt x="522749" y="107230"/>
              </a:lnTo>
              <a:lnTo>
                <a:pt x="522749" y="214461"/>
              </a:lnTo>
            </a:path>
          </a:pathLst>
        </a:custGeom>
        <a:noFill/>
        <a:ln w="25400" cap="flat" cmpd="sng" algn="ctr">
          <a:solidFill>
            <a:schemeClr val="accent2">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C5A05E1-F71E-426E-A435-04882A7F605C}">
      <dsp:nvSpPr>
        <dsp:cNvPr id="0" name=""/>
        <dsp:cNvSpPr/>
      </dsp:nvSpPr>
      <dsp:spPr>
        <a:xfrm>
          <a:off x="5482854" y="2305781"/>
          <a:ext cx="804229" cy="536153"/>
        </a:xfrm>
        <a:prstGeom prst="roundRect">
          <a:avLst>
            <a:gd name="adj" fmla="val 10000"/>
          </a:avLst>
        </a:prstGeom>
        <a:gradFill rotWithShape="0">
          <a:gsLst>
            <a:gs pos="0">
              <a:schemeClr val="lt1">
                <a:hueOff val="0"/>
                <a:satOff val="0"/>
                <a:lumOff val="0"/>
                <a:alphaOff val="0"/>
                <a:shade val="63000"/>
                <a:satMod val="165000"/>
              </a:schemeClr>
            </a:gs>
            <a:gs pos="30000">
              <a:schemeClr val="lt1">
                <a:hueOff val="0"/>
                <a:satOff val="0"/>
                <a:lumOff val="0"/>
                <a:alphaOff val="0"/>
                <a:shade val="58000"/>
                <a:satMod val="165000"/>
              </a:schemeClr>
            </a:gs>
            <a:gs pos="75000">
              <a:schemeClr val="lt1">
                <a:hueOff val="0"/>
                <a:satOff val="0"/>
                <a:lumOff val="0"/>
                <a:alphaOff val="0"/>
                <a:shade val="30000"/>
                <a:satMod val="175000"/>
              </a:schemeClr>
            </a:gs>
            <a:gs pos="100000">
              <a:schemeClr val="lt1">
                <a:hueOff val="0"/>
                <a:satOff val="0"/>
                <a:lumOff val="0"/>
                <a:alphaOff val="0"/>
                <a:shade val="15000"/>
                <a:satMod val="17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u="none" kern="1200" dirty="0" smtClean="0"/>
            <a:t>Planning in Games</a:t>
          </a:r>
          <a:endParaRPr lang="en-GB" sz="1050" u="none" kern="1200" dirty="0"/>
        </a:p>
      </dsp:txBody>
      <dsp:txXfrm>
        <a:off x="5482854" y="2305781"/>
        <a:ext cx="804229" cy="536153"/>
      </dsp:txXfrm>
    </dsp:sp>
    <dsp:sp modelId="{5C0CFAFA-C800-4AFA-AD55-7A417474D133}">
      <dsp:nvSpPr>
        <dsp:cNvPr id="0" name=""/>
        <dsp:cNvSpPr/>
      </dsp:nvSpPr>
      <dsp:spPr>
        <a:xfrm>
          <a:off x="4215896" y="1340705"/>
          <a:ext cx="3237321" cy="214461"/>
        </a:xfrm>
        <a:custGeom>
          <a:avLst/>
          <a:gdLst/>
          <a:ahLst/>
          <a:cxnLst/>
          <a:rect l="0" t="0" r="0" b="0"/>
          <a:pathLst>
            <a:path>
              <a:moveTo>
                <a:pt x="0" y="0"/>
              </a:moveTo>
              <a:lnTo>
                <a:pt x="0" y="107230"/>
              </a:lnTo>
              <a:lnTo>
                <a:pt x="3237321" y="107230"/>
              </a:lnTo>
              <a:lnTo>
                <a:pt x="3237321" y="214461"/>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6EB08E5-C415-44C4-967A-F9FAD757D5BD}">
      <dsp:nvSpPr>
        <dsp:cNvPr id="0" name=""/>
        <dsp:cNvSpPr/>
      </dsp:nvSpPr>
      <dsp:spPr>
        <a:xfrm>
          <a:off x="7051103" y="1555166"/>
          <a:ext cx="804229" cy="536153"/>
        </a:xfrm>
        <a:prstGeom prst="roundRect">
          <a:avLst>
            <a:gd name="adj" fmla="val 10000"/>
          </a:avLst>
        </a:prstGeom>
        <a:gradFill rotWithShape="0">
          <a:gsLst>
            <a:gs pos="0">
              <a:schemeClr val="lt1">
                <a:hueOff val="0"/>
                <a:satOff val="0"/>
                <a:lumOff val="0"/>
                <a:alphaOff val="0"/>
                <a:shade val="63000"/>
                <a:satMod val="165000"/>
              </a:schemeClr>
            </a:gs>
            <a:gs pos="30000">
              <a:schemeClr val="lt1">
                <a:hueOff val="0"/>
                <a:satOff val="0"/>
                <a:lumOff val="0"/>
                <a:alphaOff val="0"/>
                <a:shade val="58000"/>
                <a:satMod val="165000"/>
              </a:schemeClr>
            </a:gs>
            <a:gs pos="75000">
              <a:schemeClr val="lt1">
                <a:hueOff val="0"/>
                <a:satOff val="0"/>
                <a:lumOff val="0"/>
                <a:alphaOff val="0"/>
                <a:shade val="30000"/>
                <a:satMod val="175000"/>
              </a:schemeClr>
            </a:gs>
            <a:gs pos="100000">
              <a:schemeClr val="lt1">
                <a:hueOff val="0"/>
                <a:satOff val="0"/>
                <a:lumOff val="0"/>
                <a:alphaOff val="0"/>
                <a:shade val="15000"/>
                <a:satMod val="17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kern="1200" dirty="0" smtClean="0"/>
            <a:t>Next Steps  </a:t>
          </a:r>
          <a:endParaRPr lang="en-GB" sz="1050" kern="1200" dirty="0"/>
        </a:p>
      </dsp:txBody>
      <dsp:txXfrm>
        <a:off x="7051103" y="1555166"/>
        <a:ext cx="804229" cy="536153"/>
      </dsp:txXfrm>
    </dsp:sp>
    <dsp:sp modelId="{5B47D722-2B16-4673-B4BE-510EE0D15736}">
      <dsp:nvSpPr>
        <dsp:cNvPr id="0" name=""/>
        <dsp:cNvSpPr/>
      </dsp:nvSpPr>
      <dsp:spPr>
        <a:xfrm>
          <a:off x="6930468" y="2091320"/>
          <a:ext cx="522749" cy="214461"/>
        </a:xfrm>
        <a:custGeom>
          <a:avLst/>
          <a:gdLst/>
          <a:ahLst/>
          <a:cxnLst/>
          <a:rect l="0" t="0" r="0" b="0"/>
          <a:pathLst>
            <a:path>
              <a:moveTo>
                <a:pt x="522749" y="0"/>
              </a:moveTo>
              <a:lnTo>
                <a:pt x="522749" y="107230"/>
              </a:lnTo>
              <a:lnTo>
                <a:pt x="0" y="107230"/>
              </a:lnTo>
              <a:lnTo>
                <a:pt x="0" y="214461"/>
              </a:lnTo>
            </a:path>
          </a:pathLst>
        </a:custGeom>
        <a:noFill/>
        <a:ln w="25400" cap="flat" cmpd="sng" algn="ctr">
          <a:solidFill>
            <a:schemeClr val="accent2">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EE16E64A-3A0A-4DDA-BA73-11B53AAE1AD8}">
      <dsp:nvSpPr>
        <dsp:cNvPr id="0" name=""/>
        <dsp:cNvSpPr/>
      </dsp:nvSpPr>
      <dsp:spPr>
        <a:xfrm>
          <a:off x="6528353" y="2305781"/>
          <a:ext cx="804229" cy="536153"/>
        </a:xfrm>
        <a:prstGeom prst="roundRect">
          <a:avLst>
            <a:gd name="adj" fmla="val 10000"/>
          </a:avLst>
        </a:prstGeom>
        <a:gradFill rotWithShape="0">
          <a:gsLst>
            <a:gs pos="0">
              <a:schemeClr val="lt1">
                <a:hueOff val="0"/>
                <a:satOff val="0"/>
                <a:lumOff val="0"/>
                <a:alphaOff val="0"/>
                <a:shade val="63000"/>
                <a:satMod val="165000"/>
              </a:schemeClr>
            </a:gs>
            <a:gs pos="30000">
              <a:schemeClr val="lt1">
                <a:hueOff val="0"/>
                <a:satOff val="0"/>
                <a:lumOff val="0"/>
                <a:alphaOff val="0"/>
                <a:shade val="58000"/>
                <a:satMod val="165000"/>
              </a:schemeClr>
            </a:gs>
            <a:gs pos="75000">
              <a:schemeClr val="lt1">
                <a:hueOff val="0"/>
                <a:satOff val="0"/>
                <a:lumOff val="0"/>
                <a:alphaOff val="0"/>
                <a:shade val="30000"/>
                <a:satMod val="175000"/>
              </a:schemeClr>
            </a:gs>
            <a:gs pos="100000">
              <a:schemeClr val="lt1">
                <a:hueOff val="0"/>
                <a:satOff val="0"/>
                <a:lumOff val="0"/>
                <a:alphaOff val="0"/>
                <a:shade val="15000"/>
                <a:satMod val="17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kern="1200" dirty="0" err="1" smtClean="0"/>
            <a:t>Testbeds</a:t>
          </a:r>
          <a:endParaRPr lang="en-GB" sz="1050" u="sng" kern="1200" dirty="0"/>
        </a:p>
      </dsp:txBody>
      <dsp:txXfrm>
        <a:off x="6528353" y="2305781"/>
        <a:ext cx="804229" cy="536153"/>
      </dsp:txXfrm>
    </dsp:sp>
    <dsp:sp modelId="{5F6DFCB9-4492-4783-9A5A-1804A02A6C02}">
      <dsp:nvSpPr>
        <dsp:cNvPr id="0" name=""/>
        <dsp:cNvSpPr/>
      </dsp:nvSpPr>
      <dsp:spPr>
        <a:xfrm>
          <a:off x="7453218" y="2091320"/>
          <a:ext cx="522749" cy="214461"/>
        </a:xfrm>
        <a:custGeom>
          <a:avLst/>
          <a:gdLst/>
          <a:ahLst/>
          <a:cxnLst/>
          <a:rect l="0" t="0" r="0" b="0"/>
          <a:pathLst>
            <a:path>
              <a:moveTo>
                <a:pt x="0" y="0"/>
              </a:moveTo>
              <a:lnTo>
                <a:pt x="0" y="107230"/>
              </a:lnTo>
              <a:lnTo>
                <a:pt x="522749" y="107230"/>
              </a:lnTo>
              <a:lnTo>
                <a:pt x="522749" y="214461"/>
              </a:lnTo>
            </a:path>
          </a:pathLst>
        </a:custGeom>
        <a:noFill/>
        <a:ln w="25400" cap="flat" cmpd="sng" algn="ctr">
          <a:solidFill>
            <a:schemeClr val="accent2">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33418D4-F6A1-441D-91A6-F8456FEB461D}">
      <dsp:nvSpPr>
        <dsp:cNvPr id="0" name=""/>
        <dsp:cNvSpPr/>
      </dsp:nvSpPr>
      <dsp:spPr>
        <a:xfrm>
          <a:off x="7573852" y="2305781"/>
          <a:ext cx="804229" cy="536153"/>
        </a:xfrm>
        <a:prstGeom prst="roundRect">
          <a:avLst>
            <a:gd name="adj" fmla="val 10000"/>
          </a:avLst>
        </a:prstGeom>
        <a:gradFill rotWithShape="0">
          <a:gsLst>
            <a:gs pos="0">
              <a:schemeClr val="lt1">
                <a:hueOff val="0"/>
                <a:satOff val="0"/>
                <a:lumOff val="0"/>
                <a:alphaOff val="0"/>
                <a:shade val="63000"/>
                <a:satMod val="165000"/>
              </a:schemeClr>
            </a:gs>
            <a:gs pos="30000">
              <a:schemeClr val="lt1">
                <a:hueOff val="0"/>
                <a:satOff val="0"/>
                <a:lumOff val="0"/>
                <a:alphaOff val="0"/>
                <a:shade val="58000"/>
                <a:satMod val="165000"/>
              </a:schemeClr>
            </a:gs>
            <a:gs pos="75000">
              <a:schemeClr val="lt1">
                <a:hueOff val="0"/>
                <a:satOff val="0"/>
                <a:lumOff val="0"/>
                <a:alphaOff val="0"/>
                <a:shade val="30000"/>
                <a:satMod val="175000"/>
              </a:schemeClr>
            </a:gs>
            <a:gs pos="100000">
              <a:schemeClr val="lt1">
                <a:hueOff val="0"/>
                <a:satOff val="0"/>
                <a:lumOff val="0"/>
                <a:alphaOff val="0"/>
                <a:shade val="15000"/>
                <a:satMod val="17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kern="1200" dirty="0" smtClean="0"/>
            <a:t>Future Challenges</a:t>
          </a:r>
          <a:endParaRPr lang="en-GB" sz="1050" u="sng" kern="1200" dirty="0"/>
        </a:p>
      </dsp:txBody>
      <dsp:txXfrm>
        <a:off x="7573852" y="2305781"/>
        <a:ext cx="804229" cy="536153"/>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2D9A0DC-BFF3-4AC9-B698-F141E29AEE36}">
      <dsp:nvSpPr>
        <dsp:cNvPr id="0" name=""/>
        <dsp:cNvSpPr/>
      </dsp:nvSpPr>
      <dsp:spPr>
        <a:xfrm>
          <a:off x="3813781" y="804552"/>
          <a:ext cx="804229" cy="536153"/>
        </a:xfrm>
        <a:prstGeom prst="roundRect">
          <a:avLst>
            <a:gd name="adj" fmla="val 10000"/>
          </a:avLst>
        </a:prstGeom>
        <a:gradFill rotWithShape="0">
          <a:gsLst>
            <a:gs pos="0">
              <a:schemeClr val="lt1">
                <a:hueOff val="0"/>
                <a:satOff val="0"/>
                <a:lumOff val="0"/>
                <a:alphaOff val="0"/>
                <a:shade val="63000"/>
                <a:satMod val="165000"/>
              </a:schemeClr>
            </a:gs>
            <a:gs pos="30000">
              <a:schemeClr val="lt1">
                <a:hueOff val="0"/>
                <a:satOff val="0"/>
                <a:lumOff val="0"/>
                <a:alphaOff val="0"/>
                <a:shade val="58000"/>
                <a:satMod val="165000"/>
              </a:schemeClr>
            </a:gs>
            <a:gs pos="75000">
              <a:schemeClr val="lt1">
                <a:hueOff val="0"/>
                <a:satOff val="0"/>
                <a:lumOff val="0"/>
                <a:alphaOff val="0"/>
                <a:shade val="30000"/>
                <a:satMod val="175000"/>
              </a:schemeClr>
            </a:gs>
            <a:gs pos="100000">
              <a:schemeClr val="l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kern="1200" dirty="0" smtClean="0"/>
            <a:t>Tutorial </a:t>
          </a:r>
          <a:endParaRPr lang="en-GB" sz="1050" u="sng" kern="1200" dirty="0"/>
        </a:p>
      </dsp:txBody>
      <dsp:txXfrm>
        <a:off x="3813781" y="804552"/>
        <a:ext cx="804229" cy="536153"/>
      </dsp:txXfrm>
    </dsp:sp>
    <dsp:sp modelId="{D85C2BCB-0025-4147-8CC2-7B6784969D35}">
      <dsp:nvSpPr>
        <dsp:cNvPr id="0" name=""/>
        <dsp:cNvSpPr/>
      </dsp:nvSpPr>
      <dsp:spPr>
        <a:xfrm>
          <a:off x="1016539" y="1340705"/>
          <a:ext cx="3199357" cy="214461"/>
        </a:xfrm>
        <a:custGeom>
          <a:avLst/>
          <a:gdLst/>
          <a:ahLst/>
          <a:cxnLst/>
          <a:rect l="0" t="0" r="0" b="0"/>
          <a:pathLst>
            <a:path>
              <a:moveTo>
                <a:pt x="3199357" y="0"/>
              </a:moveTo>
              <a:lnTo>
                <a:pt x="3199357" y="107230"/>
              </a:lnTo>
              <a:lnTo>
                <a:pt x="0" y="107230"/>
              </a:lnTo>
              <a:lnTo>
                <a:pt x="0" y="214461"/>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585B6AE-19B1-4949-A77A-95297D58DA07}">
      <dsp:nvSpPr>
        <dsp:cNvPr id="0" name=""/>
        <dsp:cNvSpPr/>
      </dsp:nvSpPr>
      <dsp:spPr>
        <a:xfrm>
          <a:off x="576460" y="1555166"/>
          <a:ext cx="880157" cy="536153"/>
        </a:xfrm>
        <a:prstGeom prst="roundRect">
          <a:avLst>
            <a:gd name="adj" fmla="val 10000"/>
          </a:avLst>
        </a:prstGeom>
        <a:gradFill rotWithShape="0">
          <a:gsLst>
            <a:gs pos="0">
              <a:schemeClr val="lt1">
                <a:hueOff val="0"/>
                <a:satOff val="0"/>
                <a:lumOff val="0"/>
                <a:alphaOff val="0"/>
                <a:shade val="63000"/>
                <a:satMod val="165000"/>
              </a:schemeClr>
            </a:gs>
            <a:gs pos="30000">
              <a:schemeClr val="lt1">
                <a:hueOff val="0"/>
                <a:satOff val="0"/>
                <a:lumOff val="0"/>
                <a:alphaOff val="0"/>
                <a:shade val="58000"/>
                <a:satMod val="165000"/>
              </a:schemeClr>
            </a:gs>
            <a:gs pos="75000">
              <a:schemeClr val="lt1">
                <a:hueOff val="0"/>
                <a:satOff val="0"/>
                <a:lumOff val="0"/>
                <a:alphaOff val="0"/>
                <a:shade val="30000"/>
                <a:satMod val="175000"/>
              </a:schemeClr>
            </a:gs>
            <a:gs pos="100000">
              <a:schemeClr val="lt1">
                <a:hueOff val="0"/>
                <a:satOff val="0"/>
                <a:lumOff val="0"/>
                <a:alphaOff val="0"/>
                <a:shade val="15000"/>
                <a:satMod val="17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kern="1200" dirty="0" smtClean="0"/>
            <a:t>Introduction</a:t>
          </a:r>
          <a:endParaRPr lang="en-GB" sz="1050" u="sng" kern="1200" dirty="0"/>
        </a:p>
      </dsp:txBody>
      <dsp:txXfrm>
        <a:off x="576460" y="1555166"/>
        <a:ext cx="880157" cy="536153"/>
      </dsp:txXfrm>
    </dsp:sp>
    <dsp:sp modelId="{ABAF7C46-36C9-4CA2-82BA-7C0C5B9F18C7}">
      <dsp:nvSpPr>
        <dsp:cNvPr id="0" name=""/>
        <dsp:cNvSpPr/>
      </dsp:nvSpPr>
      <dsp:spPr>
        <a:xfrm>
          <a:off x="2100002" y="1340705"/>
          <a:ext cx="2115894" cy="214461"/>
        </a:xfrm>
        <a:custGeom>
          <a:avLst/>
          <a:gdLst/>
          <a:ahLst/>
          <a:cxnLst/>
          <a:rect l="0" t="0" r="0" b="0"/>
          <a:pathLst>
            <a:path>
              <a:moveTo>
                <a:pt x="2115894" y="0"/>
              </a:moveTo>
              <a:lnTo>
                <a:pt x="2115894" y="107230"/>
              </a:lnTo>
              <a:lnTo>
                <a:pt x="0" y="107230"/>
              </a:lnTo>
              <a:lnTo>
                <a:pt x="0" y="214461"/>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284AB9B-DB66-4663-BAB6-3B37B73665B6}">
      <dsp:nvSpPr>
        <dsp:cNvPr id="0" name=""/>
        <dsp:cNvSpPr/>
      </dsp:nvSpPr>
      <dsp:spPr>
        <a:xfrm>
          <a:off x="1697887" y="1555166"/>
          <a:ext cx="804229" cy="536153"/>
        </a:xfrm>
        <a:prstGeom prst="roundRect">
          <a:avLst>
            <a:gd name="adj" fmla="val 10000"/>
          </a:avLst>
        </a:prstGeom>
        <a:gradFill rotWithShape="0">
          <a:gsLst>
            <a:gs pos="0">
              <a:schemeClr val="lt1">
                <a:hueOff val="0"/>
                <a:satOff val="0"/>
                <a:lumOff val="0"/>
                <a:alphaOff val="0"/>
                <a:shade val="63000"/>
                <a:satMod val="165000"/>
              </a:schemeClr>
            </a:gs>
            <a:gs pos="30000">
              <a:schemeClr val="lt1">
                <a:hueOff val="0"/>
                <a:satOff val="0"/>
                <a:lumOff val="0"/>
                <a:alphaOff val="0"/>
                <a:shade val="58000"/>
                <a:satMod val="165000"/>
              </a:schemeClr>
            </a:gs>
            <a:gs pos="75000">
              <a:schemeClr val="lt1">
                <a:hueOff val="0"/>
                <a:satOff val="0"/>
                <a:lumOff val="0"/>
                <a:alphaOff val="0"/>
                <a:shade val="30000"/>
                <a:satMod val="175000"/>
              </a:schemeClr>
            </a:gs>
            <a:gs pos="100000">
              <a:schemeClr val="lt1">
                <a:hueOff val="0"/>
                <a:satOff val="0"/>
                <a:lumOff val="0"/>
                <a:alphaOff val="0"/>
                <a:shade val="15000"/>
                <a:satMod val="17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kern="1200" dirty="0" smtClean="0"/>
            <a:t>Machine Learning</a:t>
          </a:r>
          <a:endParaRPr lang="en-GB" sz="1050" u="sng" kern="1200" dirty="0"/>
        </a:p>
      </dsp:txBody>
      <dsp:txXfrm>
        <a:off x="1697887" y="1555166"/>
        <a:ext cx="804229" cy="536153"/>
      </dsp:txXfrm>
    </dsp:sp>
    <dsp:sp modelId="{A0A5729F-F119-4EBC-A159-B3E0B68F139A}">
      <dsp:nvSpPr>
        <dsp:cNvPr id="0" name=""/>
        <dsp:cNvSpPr/>
      </dsp:nvSpPr>
      <dsp:spPr>
        <a:xfrm>
          <a:off x="406032" y="2091320"/>
          <a:ext cx="1693969" cy="214461"/>
        </a:xfrm>
        <a:custGeom>
          <a:avLst/>
          <a:gdLst/>
          <a:ahLst/>
          <a:cxnLst/>
          <a:rect l="0" t="0" r="0" b="0"/>
          <a:pathLst>
            <a:path>
              <a:moveTo>
                <a:pt x="1693969" y="0"/>
              </a:moveTo>
              <a:lnTo>
                <a:pt x="1693969" y="107230"/>
              </a:lnTo>
              <a:lnTo>
                <a:pt x="0" y="107230"/>
              </a:lnTo>
              <a:lnTo>
                <a:pt x="0" y="214461"/>
              </a:lnTo>
            </a:path>
          </a:pathLst>
        </a:custGeom>
        <a:noFill/>
        <a:ln w="25400" cap="flat" cmpd="sng" algn="ctr">
          <a:solidFill>
            <a:schemeClr val="accent2">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6C01A9E-C2F3-4DA0-8BC6-B431C06D7F16}">
      <dsp:nvSpPr>
        <dsp:cNvPr id="0" name=""/>
        <dsp:cNvSpPr/>
      </dsp:nvSpPr>
      <dsp:spPr>
        <a:xfrm>
          <a:off x="3917" y="2305781"/>
          <a:ext cx="804229" cy="536153"/>
        </a:xfrm>
        <a:prstGeom prst="roundRect">
          <a:avLst>
            <a:gd name="adj" fmla="val 10000"/>
          </a:avLst>
        </a:prstGeom>
        <a:gradFill rotWithShape="0">
          <a:gsLst>
            <a:gs pos="0">
              <a:schemeClr val="lt1">
                <a:hueOff val="0"/>
                <a:satOff val="0"/>
                <a:lumOff val="0"/>
                <a:alphaOff val="0"/>
                <a:shade val="63000"/>
                <a:satMod val="165000"/>
              </a:schemeClr>
            </a:gs>
            <a:gs pos="30000">
              <a:schemeClr val="lt1">
                <a:hueOff val="0"/>
                <a:satOff val="0"/>
                <a:lumOff val="0"/>
                <a:alphaOff val="0"/>
                <a:shade val="58000"/>
                <a:satMod val="165000"/>
              </a:schemeClr>
            </a:gs>
            <a:gs pos="75000">
              <a:schemeClr val="lt1">
                <a:hueOff val="0"/>
                <a:satOff val="0"/>
                <a:lumOff val="0"/>
                <a:alphaOff val="0"/>
                <a:shade val="30000"/>
                <a:satMod val="175000"/>
              </a:schemeClr>
            </a:gs>
            <a:gs pos="100000">
              <a:schemeClr val="lt1">
                <a:hueOff val="0"/>
                <a:satOff val="0"/>
                <a:lumOff val="0"/>
                <a:alphaOff val="0"/>
                <a:shade val="15000"/>
                <a:satMod val="17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kern="1200" dirty="0" smtClean="0"/>
            <a:t>Commercial Games</a:t>
          </a:r>
          <a:endParaRPr lang="en-GB" sz="1050" u="sng" kern="1200" dirty="0"/>
        </a:p>
      </dsp:txBody>
      <dsp:txXfrm>
        <a:off x="3917" y="2305781"/>
        <a:ext cx="804229" cy="536153"/>
      </dsp:txXfrm>
    </dsp:sp>
    <dsp:sp modelId="{3A45914D-858D-4547-B4AA-AE09BD2A5ABA}">
      <dsp:nvSpPr>
        <dsp:cNvPr id="0" name=""/>
        <dsp:cNvSpPr/>
      </dsp:nvSpPr>
      <dsp:spPr>
        <a:xfrm>
          <a:off x="1451531" y="2091320"/>
          <a:ext cx="648470" cy="214461"/>
        </a:xfrm>
        <a:custGeom>
          <a:avLst/>
          <a:gdLst/>
          <a:ahLst/>
          <a:cxnLst/>
          <a:rect l="0" t="0" r="0" b="0"/>
          <a:pathLst>
            <a:path>
              <a:moveTo>
                <a:pt x="648470" y="0"/>
              </a:moveTo>
              <a:lnTo>
                <a:pt x="648470" y="107230"/>
              </a:lnTo>
              <a:lnTo>
                <a:pt x="0" y="107230"/>
              </a:lnTo>
              <a:lnTo>
                <a:pt x="0" y="214461"/>
              </a:lnTo>
            </a:path>
          </a:pathLst>
        </a:custGeom>
        <a:noFill/>
        <a:ln w="25400" cap="flat" cmpd="sng" algn="ctr">
          <a:solidFill>
            <a:schemeClr val="accent2">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2113B8C-3733-464C-9A46-DBB8AC5AE14B}">
      <dsp:nvSpPr>
        <dsp:cNvPr id="0" name=""/>
        <dsp:cNvSpPr/>
      </dsp:nvSpPr>
      <dsp:spPr>
        <a:xfrm>
          <a:off x="1049416" y="2305781"/>
          <a:ext cx="804229" cy="536153"/>
        </a:xfrm>
        <a:prstGeom prst="roundRect">
          <a:avLst>
            <a:gd name="adj" fmla="val 10000"/>
          </a:avLst>
        </a:prstGeom>
        <a:gradFill rotWithShape="0">
          <a:gsLst>
            <a:gs pos="0">
              <a:schemeClr val="lt1">
                <a:hueOff val="0"/>
                <a:satOff val="0"/>
                <a:lumOff val="0"/>
                <a:alphaOff val="0"/>
                <a:shade val="63000"/>
                <a:satMod val="165000"/>
              </a:schemeClr>
            </a:gs>
            <a:gs pos="30000">
              <a:schemeClr val="lt1">
                <a:hueOff val="0"/>
                <a:satOff val="0"/>
                <a:lumOff val="0"/>
                <a:alphaOff val="0"/>
                <a:shade val="58000"/>
                <a:satMod val="165000"/>
              </a:schemeClr>
            </a:gs>
            <a:gs pos="75000">
              <a:schemeClr val="lt1">
                <a:hueOff val="0"/>
                <a:satOff val="0"/>
                <a:lumOff val="0"/>
                <a:alphaOff val="0"/>
                <a:shade val="30000"/>
                <a:satMod val="175000"/>
              </a:schemeClr>
            </a:gs>
            <a:gs pos="100000">
              <a:schemeClr val="lt1">
                <a:hueOff val="0"/>
                <a:satOff val="0"/>
                <a:lumOff val="0"/>
                <a:alphaOff val="0"/>
                <a:shade val="15000"/>
                <a:satMod val="17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b="0" u="none" kern="1200" dirty="0" smtClean="0"/>
            <a:t>Supervised Learning</a:t>
          </a:r>
          <a:endParaRPr lang="en-GB" sz="1050" b="0" u="none" kern="1200" dirty="0"/>
        </a:p>
      </dsp:txBody>
      <dsp:txXfrm>
        <a:off x="1049416" y="2305781"/>
        <a:ext cx="804229" cy="536153"/>
      </dsp:txXfrm>
    </dsp:sp>
    <dsp:sp modelId="{E5E2E5C8-29E4-4FE8-A187-38FD39C7AC07}">
      <dsp:nvSpPr>
        <dsp:cNvPr id="0" name=""/>
        <dsp:cNvSpPr/>
      </dsp:nvSpPr>
      <dsp:spPr>
        <a:xfrm>
          <a:off x="2100002" y="2091320"/>
          <a:ext cx="475710" cy="214461"/>
        </a:xfrm>
        <a:custGeom>
          <a:avLst/>
          <a:gdLst/>
          <a:ahLst/>
          <a:cxnLst/>
          <a:rect l="0" t="0" r="0" b="0"/>
          <a:pathLst>
            <a:path>
              <a:moveTo>
                <a:pt x="0" y="0"/>
              </a:moveTo>
              <a:lnTo>
                <a:pt x="0" y="107230"/>
              </a:lnTo>
              <a:lnTo>
                <a:pt x="475710" y="107230"/>
              </a:lnTo>
              <a:lnTo>
                <a:pt x="475710" y="214461"/>
              </a:lnTo>
            </a:path>
          </a:pathLst>
        </a:custGeom>
        <a:noFill/>
        <a:ln w="25400" cap="flat" cmpd="sng" algn="ctr">
          <a:solidFill>
            <a:schemeClr val="accent2">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F8818C3-8C97-4BB0-BB5A-F1E86100E88C}">
      <dsp:nvSpPr>
        <dsp:cNvPr id="0" name=""/>
        <dsp:cNvSpPr/>
      </dsp:nvSpPr>
      <dsp:spPr>
        <a:xfrm>
          <a:off x="2094915" y="2305781"/>
          <a:ext cx="961593" cy="536153"/>
        </a:xfrm>
        <a:prstGeom prst="roundRect">
          <a:avLst>
            <a:gd name="adj" fmla="val 10000"/>
          </a:avLst>
        </a:prstGeom>
        <a:gradFill rotWithShape="0">
          <a:gsLst>
            <a:gs pos="0">
              <a:schemeClr val="lt1">
                <a:hueOff val="0"/>
                <a:satOff val="0"/>
                <a:lumOff val="0"/>
                <a:alphaOff val="0"/>
                <a:shade val="63000"/>
                <a:satMod val="165000"/>
              </a:schemeClr>
            </a:gs>
            <a:gs pos="30000">
              <a:schemeClr val="lt1">
                <a:hueOff val="0"/>
                <a:satOff val="0"/>
                <a:lumOff val="0"/>
                <a:alphaOff val="0"/>
                <a:shade val="58000"/>
                <a:satMod val="165000"/>
              </a:schemeClr>
            </a:gs>
            <a:gs pos="75000">
              <a:schemeClr val="lt1">
                <a:hueOff val="0"/>
                <a:satOff val="0"/>
                <a:lumOff val="0"/>
                <a:alphaOff val="0"/>
                <a:shade val="30000"/>
                <a:satMod val="175000"/>
              </a:schemeClr>
            </a:gs>
            <a:gs pos="100000">
              <a:schemeClr val="lt1">
                <a:hueOff val="0"/>
                <a:satOff val="0"/>
                <a:lumOff val="0"/>
                <a:alphaOff val="0"/>
                <a:shade val="15000"/>
                <a:satMod val="17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kern="1200" dirty="0" smtClean="0"/>
            <a:t>Reinforcement Learning</a:t>
          </a:r>
          <a:endParaRPr lang="en-GB" sz="1050" b="0" u="sng" kern="1200" dirty="0"/>
        </a:p>
      </dsp:txBody>
      <dsp:txXfrm>
        <a:off x="2094915" y="2305781"/>
        <a:ext cx="961593" cy="536153"/>
      </dsp:txXfrm>
    </dsp:sp>
    <dsp:sp modelId="{BA3DFEE3-82C8-4032-8EDD-F858E6C52992}">
      <dsp:nvSpPr>
        <dsp:cNvPr id="0" name=""/>
        <dsp:cNvSpPr/>
      </dsp:nvSpPr>
      <dsp:spPr>
        <a:xfrm>
          <a:off x="2100002" y="2091320"/>
          <a:ext cx="1646930" cy="214461"/>
        </a:xfrm>
        <a:custGeom>
          <a:avLst/>
          <a:gdLst/>
          <a:ahLst/>
          <a:cxnLst/>
          <a:rect l="0" t="0" r="0" b="0"/>
          <a:pathLst>
            <a:path>
              <a:moveTo>
                <a:pt x="0" y="0"/>
              </a:moveTo>
              <a:lnTo>
                <a:pt x="0" y="107230"/>
              </a:lnTo>
              <a:lnTo>
                <a:pt x="1646930" y="107230"/>
              </a:lnTo>
              <a:lnTo>
                <a:pt x="1646930" y="214461"/>
              </a:lnTo>
            </a:path>
          </a:pathLst>
        </a:custGeom>
        <a:noFill/>
        <a:ln w="25400" cap="flat" cmpd="sng" algn="ctr">
          <a:solidFill>
            <a:schemeClr val="accent2">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3D1A6AC-2DA3-41E9-86F1-6605A3179ABF}">
      <dsp:nvSpPr>
        <dsp:cNvPr id="0" name=""/>
        <dsp:cNvSpPr/>
      </dsp:nvSpPr>
      <dsp:spPr>
        <a:xfrm>
          <a:off x="3297777" y="2305781"/>
          <a:ext cx="898308" cy="536153"/>
        </a:xfrm>
        <a:prstGeom prst="roundRect">
          <a:avLst>
            <a:gd name="adj" fmla="val 10000"/>
          </a:avLst>
        </a:prstGeom>
        <a:gradFill rotWithShape="0">
          <a:gsLst>
            <a:gs pos="0">
              <a:schemeClr val="lt1">
                <a:hueOff val="0"/>
                <a:satOff val="0"/>
                <a:lumOff val="0"/>
                <a:alphaOff val="0"/>
                <a:shade val="63000"/>
                <a:satMod val="165000"/>
              </a:schemeClr>
            </a:gs>
            <a:gs pos="30000">
              <a:schemeClr val="lt1">
                <a:hueOff val="0"/>
                <a:satOff val="0"/>
                <a:lumOff val="0"/>
                <a:alphaOff val="0"/>
                <a:shade val="58000"/>
                <a:satMod val="165000"/>
              </a:schemeClr>
            </a:gs>
            <a:gs pos="75000">
              <a:schemeClr val="lt1">
                <a:hueOff val="0"/>
                <a:satOff val="0"/>
                <a:lumOff val="0"/>
                <a:alphaOff val="0"/>
                <a:shade val="30000"/>
                <a:satMod val="175000"/>
              </a:schemeClr>
            </a:gs>
            <a:gs pos="100000">
              <a:schemeClr val="lt1">
                <a:hueOff val="0"/>
                <a:satOff val="0"/>
                <a:lumOff val="0"/>
                <a:alphaOff val="0"/>
                <a:shade val="15000"/>
                <a:satMod val="17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b="0" u="none" kern="1200" dirty="0" smtClean="0"/>
            <a:t>Unsupervised Learning</a:t>
          </a:r>
          <a:endParaRPr lang="en-GB" sz="1050" b="0" u="none" kern="1200" dirty="0"/>
        </a:p>
      </dsp:txBody>
      <dsp:txXfrm>
        <a:off x="3297777" y="2305781"/>
        <a:ext cx="898308" cy="536153"/>
      </dsp:txXfrm>
    </dsp:sp>
    <dsp:sp modelId="{345E16BA-CFFE-4C7E-8449-746678C47AA4}">
      <dsp:nvSpPr>
        <dsp:cNvPr id="0" name=""/>
        <dsp:cNvSpPr/>
      </dsp:nvSpPr>
      <dsp:spPr>
        <a:xfrm>
          <a:off x="3145501" y="1340705"/>
          <a:ext cx="1070395" cy="214461"/>
        </a:xfrm>
        <a:custGeom>
          <a:avLst/>
          <a:gdLst/>
          <a:ahLst/>
          <a:cxnLst/>
          <a:rect l="0" t="0" r="0" b="0"/>
          <a:pathLst>
            <a:path>
              <a:moveTo>
                <a:pt x="1070395" y="0"/>
              </a:moveTo>
              <a:lnTo>
                <a:pt x="1070395" y="107230"/>
              </a:lnTo>
              <a:lnTo>
                <a:pt x="0" y="107230"/>
              </a:lnTo>
              <a:lnTo>
                <a:pt x="0" y="214461"/>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A98F957-29D8-481B-96EE-4F3689FD8D8D}">
      <dsp:nvSpPr>
        <dsp:cNvPr id="0" name=""/>
        <dsp:cNvSpPr/>
      </dsp:nvSpPr>
      <dsp:spPr>
        <a:xfrm>
          <a:off x="2743386" y="1555166"/>
          <a:ext cx="804229" cy="536153"/>
        </a:xfrm>
        <a:prstGeom prst="roundRect">
          <a:avLst>
            <a:gd name="adj" fmla="val 10000"/>
          </a:avLst>
        </a:prstGeom>
        <a:gradFill rotWithShape="0">
          <a:gsLst>
            <a:gs pos="0">
              <a:schemeClr val="lt1">
                <a:hueOff val="0"/>
                <a:satOff val="0"/>
                <a:lumOff val="0"/>
                <a:alphaOff val="0"/>
                <a:shade val="63000"/>
                <a:satMod val="165000"/>
              </a:schemeClr>
            </a:gs>
            <a:gs pos="30000">
              <a:schemeClr val="lt1">
                <a:hueOff val="0"/>
                <a:satOff val="0"/>
                <a:lumOff val="0"/>
                <a:alphaOff val="0"/>
                <a:shade val="58000"/>
                <a:satMod val="165000"/>
              </a:schemeClr>
            </a:gs>
            <a:gs pos="75000">
              <a:schemeClr val="lt1">
                <a:hueOff val="0"/>
                <a:satOff val="0"/>
                <a:lumOff val="0"/>
                <a:alphaOff val="0"/>
                <a:shade val="30000"/>
                <a:satMod val="175000"/>
              </a:schemeClr>
            </a:gs>
            <a:gs pos="100000">
              <a:schemeClr val="lt1">
                <a:hueOff val="0"/>
                <a:satOff val="0"/>
                <a:lumOff val="0"/>
                <a:alphaOff val="0"/>
                <a:shade val="15000"/>
                <a:satMod val="17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kern="1200" dirty="0" smtClean="0"/>
            <a:t>Coffee Break</a:t>
          </a:r>
          <a:endParaRPr lang="en-GB" sz="1050" u="sng" kern="1200" dirty="0"/>
        </a:p>
      </dsp:txBody>
      <dsp:txXfrm>
        <a:off x="2743386" y="1555166"/>
        <a:ext cx="804229" cy="536153"/>
      </dsp:txXfrm>
    </dsp:sp>
    <dsp:sp modelId="{C1E883C3-A699-4A74-8FAE-222410EEAEA3}">
      <dsp:nvSpPr>
        <dsp:cNvPr id="0" name=""/>
        <dsp:cNvSpPr/>
      </dsp:nvSpPr>
      <dsp:spPr>
        <a:xfrm>
          <a:off x="4215896" y="1340705"/>
          <a:ext cx="1146323" cy="214461"/>
        </a:xfrm>
        <a:custGeom>
          <a:avLst/>
          <a:gdLst/>
          <a:ahLst/>
          <a:cxnLst/>
          <a:rect l="0" t="0" r="0" b="0"/>
          <a:pathLst>
            <a:path>
              <a:moveTo>
                <a:pt x="0" y="0"/>
              </a:moveTo>
              <a:lnTo>
                <a:pt x="0" y="107230"/>
              </a:lnTo>
              <a:lnTo>
                <a:pt x="1146323" y="107230"/>
              </a:lnTo>
              <a:lnTo>
                <a:pt x="1146323" y="214461"/>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E6AA498-3ACC-474A-9364-0F98F1ED91A1}">
      <dsp:nvSpPr>
        <dsp:cNvPr id="0" name=""/>
        <dsp:cNvSpPr/>
      </dsp:nvSpPr>
      <dsp:spPr>
        <a:xfrm>
          <a:off x="4960105" y="1555166"/>
          <a:ext cx="804229" cy="536153"/>
        </a:xfrm>
        <a:prstGeom prst="roundRect">
          <a:avLst>
            <a:gd name="adj" fmla="val 10000"/>
          </a:avLst>
        </a:prstGeom>
        <a:gradFill rotWithShape="1">
          <a:gsLst>
            <a:gs pos="0">
              <a:schemeClr val="accent5">
                <a:shade val="63000"/>
                <a:satMod val="165000"/>
              </a:schemeClr>
            </a:gs>
            <a:gs pos="30000">
              <a:schemeClr val="accent5">
                <a:shade val="58000"/>
                <a:satMod val="165000"/>
              </a:schemeClr>
            </a:gs>
            <a:gs pos="75000">
              <a:schemeClr val="accent5">
                <a:shade val="30000"/>
                <a:satMod val="175000"/>
              </a:schemeClr>
            </a:gs>
            <a:gs pos="100000">
              <a:schemeClr val="accent5">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a:bevelT w="47625" h="69850"/>
          <a:contourClr>
            <a:schemeClr val="lt1"/>
          </a:contourClr>
        </a:sp3d>
      </dsp:spPr>
      <dsp:style>
        <a:lnRef idx="0">
          <a:schemeClr val="accent5"/>
        </a:lnRef>
        <a:fillRef idx="3">
          <a:schemeClr val="accent5"/>
        </a:fillRef>
        <a:effectRef idx="3">
          <a:schemeClr val="accent5"/>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u="none" kern="1200" dirty="0" smtClean="0"/>
            <a:t>Artificial Intelligence</a:t>
          </a:r>
          <a:endParaRPr lang="en-GB" sz="1050" u="sng" kern="1200" dirty="0"/>
        </a:p>
      </dsp:txBody>
      <dsp:txXfrm>
        <a:off x="4960105" y="1555166"/>
        <a:ext cx="804229" cy="536153"/>
      </dsp:txXfrm>
    </dsp:sp>
    <dsp:sp modelId="{FD74E84A-258C-41D7-B099-E7F20FC6FC19}">
      <dsp:nvSpPr>
        <dsp:cNvPr id="0" name=""/>
        <dsp:cNvSpPr/>
      </dsp:nvSpPr>
      <dsp:spPr>
        <a:xfrm>
          <a:off x="4839470" y="2091320"/>
          <a:ext cx="522749" cy="214461"/>
        </a:xfrm>
        <a:custGeom>
          <a:avLst/>
          <a:gdLst/>
          <a:ahLst/>
          <a:cxnLst/>
          <a:rect l="0" t="0" r="0" b="0"/>
          <a:pathLst>
            <a:path>
              <a:moveTo>
                <a:pt x="522749" y="0"/>
              </a:moveTo>
              <a:lnTo>
                <a:pt x="522749" y="107230"/>
              </a:lnTo>
              <a:lnTo>
                <a:pt x="0" y="107230"/>
              </a:lnTo>
              <a:lnTo>
                <a:pt x="0" y="214461"/>
              </a:lnTo>
            </a:path>
          </a:pathLst>
        </a:custGeom>
        <a:noFill/>
        <a:ln w="25400" cap="flat" cmpd="sng" algn="ctr">
          <a:solidFill>
            <a:schemeClr val="accent2">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7D6D832-9CD7-40F8-ADA4-0BFC70EAAEC8}">
      <dsp:nvSpPr>
        <dsp:cNvPr id="0" name=""/>
        <dsp:cNvSpPr/>
      </dsp:nvSpPr>
      <dsp:spPr>
        <a:xfrm>
          <a:off x="4437355" y="2305781"/>
          <a:ext cx="804229" cy="536153"/>
        </a:xfrm>
        <a:prstGeom prst="roundRect">
          <a:avLst>
            <a:gd name="adj" fmla="val 10000"/>
          </a:avLst>
        </a:prstGeom>
        <a:gradFill rotWithShape="1">
          <a:gsLst>
            <a:gs pos="0">
              <a:schemeClr val="accent4">
                <a:shade val="63000"/>
                <a:satMod val="165000"/>
              </a:schemeClr>
            </a:gs>
            <a:gs pos="30000">
              <a:schemeClr val="accent4">
                <a:shade val="58000"/>
                <a:satMod val="165000"/>
              </a:schemeClr>
            </a:gs>
            <a:gs pos="75000">
              <a:schemeClr val="accent4">
                <a:shade val="30000"/>
                <a:satMod val="175000"/>
              </a:schemeClr>
            </a:gs>
            <a:gs pos="100000">
              <a:schemeClr val="accent4">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a:bevelT w="47625" h="69850"/>
          <a:contourClr>
            <a:schemeClr val="lt1"/>
          </a:contourClr>
        </a:sp3d>
      </dsp:spPr>
      <dsp:style>
        <a:lnRef idx="0">
          <a:schemeClr val="accent4"/>
        </a:lnRef>
        <a:fillRef idx="3">
          <a:schemeClr val="accent4"/>
        </a:fillRef>
        <a:effectRef idx="3">
          <a:schemeClr val="accent4"/>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u="none" kern="1200" dirty="0" err="1" smtClean="0"/>
            <a:t>Pathfinding</a:t>
          </a:r>
          <a:endParaRPr lang="en-GB" sz="1050" u="sng" kern="1200" dirty="0"/>
        </a:p>
      </dsp:txBody>
      <dsp:txXfrm>
        <a:off x="4437355" y="2305781"/>
        <a:ext cx="804229" cy="536153"/>
      </dsp:txXfrm>
    </dsp:sp>
    <dsp:sp modelId="{C83433C8-A570-4176-A69E-09ECDE2E82F7}">
      <dsp:nvSpPr>
        <dsp:cNvPr id="0" name=""/>
        <dsp:cNvSpPr/>
      </dsp:nvSpPr>
      <dsp:spPr>
        <a:xfrm>
          <a:off x="5362220" y="2091320"/>
          <a:ext cx="522749" cy="214461"/>
        </a:xfrm>
        <a:custGeom>
          <a:avLst/>
          <a:gdLst/>
          <a:ahLst/>
          <a:cxnLst/>
          <a:rect l="0" t="0" r="0" b="0"/>
          <a:pathLst>
            <a:path>
              <a:moveTo>
                <a:pt x="0" y="0"/>
              </a:moveTo>
              <a:lnTo>
                <a:pt x="0" y="107230"/>
              </a:lnTo>
              <a:lnTo>
                <a:pt x="522749" y="107230"/>
              </a:lnTo>
              <a:lnTo>
                <a:pt x="522749" y="214461"/>
              </a:lnTo>
            </a:path>
          </a:pathLst>
        </a:custGeom>
        <a:noFill/>
        <a:ln w="25400" cap="flat" cmpd="sng" algn="ctr">
          <a:solidFill>
            <a:schemeClr val="accent2">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C5A05E1-F71E-426E-A435-04882A7F605C}">
      <dsp:nvSpPr>
        <dsp:cNvPr id="0" name=""/>
        <dsp:cNvSpPr/>
      </dsp:nvSpPr>
      <dsp:spPr>
        <a:xfrm>
          <a:off x="5482854" y="2305781"/>
          <a:ext cx="804229" cy="536153"/>
        </a:xfrm>
        <a:prstGeom prst="roundRect">
          <a:avLst>
            <a:gd name="adj" fmla="val 10000"/>
          </a:avLst>
        </a:prstGeom>
        <a:gradFill rotWithShape="0">
          <a:gsLst>
            <a:gs pos="0">
              <a:schemeClr val="lt1">
                <a:hueOff val="0"/>
                <a:satOff val="0"/>
                <a:lumOff val="0"/>
                <a:alphaOff val="0"/>
                <a:shade val="63000"/>
                <a:satMod val="165000"/>
              </a:schemeClr>
            </a:gs>
            <a:gs pos="30000">
              <a:schemeClr val="lt1">
                <a:hueOff val="0"/>
                <a:satOff val="0"/>
                <a:lumOff val="0"/>
                <a:alphaOff val="0"/>
                <a:shade val="58000"/>
                <a:satMod val="165000"/>
              </a:schemeClr>
            </a:gs>
            <a:gs pos="75000">
              <a:schemeClr val="lt1">
                <a:hueOff val="0"/>
                <a:satOff val="0"/>
                <a:lumOff val="0"/>
                <a:alphaOff val="0"/>
                <a:shade val="30000"/>
                <a:satMod val="175000"/>
              </a:schemeClr>
            </a:gs>
            <a:gs pos="100000">
              <a:schemeClr val="lt1">
                <a:hueOff val="0"/>
                <a:satOff val="0"/>
                <a:lumOff val="0"/>
                <a:alphaOff val="0"/>
                <a:shade val="15000"/>
                <a:satMod val="17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u="none" kern="1200" dirty="0" smtClean="0"/>
            <a:t>Planning in Games</a:t>
          </a:r>
          <a:endParaRPr lang="en-GB" sz="1050" u="none" kern="1200" dirty="0"/>
        </a:p>
      </dsp:txBody>
      <dsp:txXfrm>
        <a:off x="5482854" y="2305781"/>
        <a:ext cx="804229" cy="536153"/>
      </dsp:txXfrm>
    </dsp:sp>
    <dsp:sp modelId="{5C0CFAFA-C800-4AFA-AD55-7A417474D133}">
      <dsp:nvSpPr>
        <dsp:cNvPr id="0" name=""/>
        <dsp:cNvSpPr/>
      </dsp:nvSpPr>
      <dsp:spPr>
        <a:xfrm>
          <a:off x="4215896" y="1340705"/>
          <a:ext cx="3237321" cy="214461"/>
        </a:xfrm>
        <a:custGeom>
          <a:avLst/>
          <a:gdLst/>
          <a:ahLst/>
          <a:cxnLst/>
          <a:rect l="0" t="0" r="0" b="0"/>
          <a:pathLst>
            <a:path>
              <a:moveTo>
                <a:pt x="0" y="0"/>
              </a:moveTo>
              <a:lnTo>
                <a:pt x="0" y="107230"/>
              </a:lnTo>
              <a:lnTo>
                <a:pt x="3237321" y="107230"/>
              </a:lnTo>
              <a:lnTo>
                <a:pt x="3237321" y="214461"/>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6EB08E5-C415-44C4-967A-F9FAD757D5BD}">
      <dsp:nvSpPr>
        <dsp:cNvPr id="0" name=""/>
        <dsp:cNvSpPr/>
      </dsp:nvSpPr>
      <dsp:spPr>
        <a:xfrm>
          <a:off x="7051103" y="1555166"/>
          <a:ext cx="804229" cy="536153"/>
        </a:xfrm>
        <a:prstGeom prst="roundRect">
          <a:avLst>
            <a:gd name="adj" fmla="val 10000"/>
          </a:avLst>
        </a:prstGeom>
        <a:gradFill rotWithShape="0">
          <a:gsLst>
            <a:gs pos="0">
              <a:schemeClr val="lt1">
                <a:hueOff val="0"/>
                <a:satOff val="0"/>
                <a:lumOff val="0"/>
                <a:alphaOff val="0"/>
                <a:shade val="63000"/>
                <a:satMod val="165000"/>
              </a:schemeClr>
            </a:gs>
            <a:gs pos="30000">
              <a:schemeClr val="lt1">
                <a:hueOff val="0"/>
                <a:satOff val="0"/>
                <a:lumOff val="0"/>
                <a:alphaOff val="0"/>
                <a:shade val="58000"/>
                <a:satMod val="165000"/>
              </a:schemeClr>
            </a:gs>
            <a:gs pos="75000">
              <a:schemeClr val="lt1">
                <a:hueOff val="0"/>
                <a:satOff val="0"/>
                <a:lumOff val="0"/>
                <a:alphaOff val="0"/>
                <a:shade val="30000"/>
                <a:satMod val="175000"/>
              </a:schemeClr>
            </a:gs>
            <a:gs pos="100000">
              <a:schemeClr val="lt1">
                <a:hueOff val="0"/>
                <a:satOff val="0"/>
                <a:lumOff val="0"/>
                <a:alphaOff val="0"/>
                <a:shade val="15000"/>
                <a:satMod val="17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kern="1200" dirty="0" smtClean="0"/>
            <a:t>Next Steps  </a:t>
          </a:r>
          <a:endParaRPr lang="en-GB" sz="1050" kern="1200" dirty="0"/>
        </a:p>
      </dsp:txBody>
      <dsp:txXfrm>
        <a:off x="7051103" y="1555166"/>
        <a:ext cx="804229" cy="536153"/>
      </dsp:txXfrm>
    </dsp:sp>
    <dsp:sp modelId="{5B47D722-2B16-4673-B4BE-510EE0D15736}">
      <dsp:nvSpPr>
        <dsp:cNvPr id="0" name=""/>
        <dsp:cNvSpPr/>
      </dsp:nvSpPr>
      <dsp:spPr>
        <a:xfrm>
          <a:off x="6930468" y="2091320"/>
          <a:ext cx="522749" cy="214461"/>
        </a:xfrm>
        <a:custGeom>
          <a:avLst/>
          <a:gdLst/>
          <a:ahLst/>
          <a:cxnLst/>
          <a:rect l="0" t="0" r="0" b="0"/>
          <a:pathLst>
            <a:path>
              <a:moveTo>
                <a:pt x="522749" y="0"/>
              </a:moveTo>
              <a:lnTo>
                <a:pt x="522749" y="107230"/>
              </a:lnTo>
              <a:lnTo>
                <a:pt x="0" y="107230"/>
              </a:lnTo>
              <a:lnTo>
                <a:pt x="0" y="214461"/>
              </a:lnTo>
            </a:path>
          </a:pathLst>
        </a:custGeom>
        <a:noFill/>
        <a:ln w="25400" cap="flat" cmpd="sng" algn="ctr">
          <a:solidFill>
            <a:schemeClr val="accent2">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EE16E64A-3A0A-4DDA-BA73-11B53AAE1AD8}">
      <dsp:nvSpPr>
        <dsp:cNvPr id="0" name=""/>
        <dsp:cNvSpPr/>
      </dsp:nvSpPr>
      <dsp:spPr>
        <a:xfrm>
          <a:off x="6528353" y="2305781"/>
          <a:ext cx="804229" cy="536153"/>
        </a:xfrm>
        <a:prstGeom prst="roundRect">
          <a:avLst>
            <a:gd name="adj" fmla="val 10000"/>
          </a:avLst>
        </a:prstGeom>
        <a:gradFill rotWithShape="0">
          <a:gsLst>
            <a:gs pos="0">
              <a:schemeClr val="lt1">
                <a:hueOff val="0"/>
                <a:satOff val="0"/>
                <a:lumOff val="0"/>
                <a:alphaOff val="0"/>
                <a:shade val="63000"/>
                <a:satMod val="165000"/>
              </a:schemeClr>
            </a:gs>
            <a:gs pos="30000">
              <a:schemeClr val="lt1">
                <a:hueOff val="0"/>
                <a:satOff val="0"/>
                <a:lumOff val="0"/>
                <a:alphaOff val="0"/>
                <a:shade val="58000"/>
                <a:satMod val="165000"/>
              </a:schemeClr>
            </a:gs>
            <a:gs pos="75000">
              <a:schemeClr val="lt1">
                <a:hueOff val="0"/>
                <a:satOff val="0"/>
                <a:lumOff val="0"/>
                <a:alphaOff val="0"/>
                <a:shade val="30000"/>
                <a:satMod val="175000"/>
              </a:schemeClr>
            </a:gs>
            <a:gs pos="100000">
              <a:schemeClr val="lt1">
                <a:hueOff val="0"/>
                <a:satOff val="0"/>
                <a:lumOff val="0"/>
                <a:alphaOff val="0"/>
                <a:shade val="15000"/>
                <a:satMod val="17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kern="1200" dirty="0" err="1" smtClean="0"/>
            <a:t>Testbeds</a:t>
          </a:r>
          <a:endParaRPr lang="en-GB" sz="1050" u="sng" kern="1200" dirty="0"/>
        </a:p>
      </dsp:txBody>
      <dsp:txXfrm>
        <a:off x="6528353" y="2305781"/>
        <a:ext cx="804229" cy="536153"/>
      </dsp:txXfrm>
    </dsp:sp>
    <dsp:sp modelId="{5F6DFCB9-4492-4783-9A5A-1804A02A6C02}">
      <dsp:nvSpPr>
        <dsp:cNvPr id="0" name=""/>
        <dsp:cNvSpPr/>
      </dsp:nvSpPr>
      <dsp:spPr>
        <a:xfrm>
          <a:off x="7453218" y="2091320"/>
          <a:ext cx="522749" cy="214461"/>
        </a:xfrm>
        <a:custGeom>
          <a:avLst/>
          <a:gdLst/>
          <a:ahLst/>
          <a:cxnLst/>
          <a:rect l="0" t="0" r="0" b="0"/>
          <a:pathLst>
            <a:path>
              <a:moveTo>
                <a:pt x="0" y="0"/>
              </a:moveTo>
              <a:lnTo>
                <a:pt x="0" y="107230"/>
              </a:lnTo>
              <a:lnTo>
                <a:pt x="522749" y="107230"/>
              </a:lnTo>
              <a:lnTo>
                <a:pt x="522749" y="214461"/>
              </a:lnTo>
            </a:path>
          </a:pathLst>
        </a:custGeom>
        <a:noFill/>
        <a:ln w="25400" cap="flat" cmpd="sng" algn="ctr">
          <a:solidFill>
            <a:schemeClr val="accent2">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33418D4-F6A1-441D-91A6-F8456FEB461D}">
      <dsp:nvSpPr>
        <dsp:cNvPr id="0" name=""/>
        <dsp:cNvSpPr/>
      </dsp:nvSpPr>
      <dsp:spPr>
        <a:xfrm>
          <a:off x="7573852" y="2305781"/>
          <a:ext cx="804229" cy="536153"/>
        </a:xfrm>
        <a:prstGeom prst="roundRect">
          <a:avLst>
            <a:gd name="adj" fmla="val 10000"/>
          </a:avLst>
        </a:prstGeom>
        <a:gradFill rotWithShape="0">
          <a:gsLst>
            <a:gs pos="0">
              <a:schemeClr val="lt1">
                <a:hueOff val="0"/>
                <a:satOff val="0"/>
                <a:lumOff val="0"/>
                <a:alphaOff val="0"/>
                <a:shade val="63000"/>
                <a:satMod val="165000"/>
              </a:schemeClr>
            </a:gs>
            <a:gs pos="30000">
              <a:schemeClr val="lt1">
                <a:hueOff val="0"/>
                <a:satOff val="0"/>
                <a:lumOff val="0"/>
                <a:alphaOff val="0"/>
                <a:shade val="58000"/>
                <a:satMod val="165000"/>
              </a:schemeClr>
            </a:gs>
            <a:gs pos="75000">
              <a:schemeClr val="lt1">
                <a:hueOff val="0"/>
                <a:satOff val="0"/>
                <a:lumOff val="0"/>
                <a:alphaOff val="0"/>
                <a:shade val="30000"/>
                <a:satMod val="175000"/>
              </a:schemeClr>
            </a:gs>
            <a:gs pos="100000">
              <a:schemeClr val="lt1">
                <a:hueOff val="0"/>
                <a:satOff val="0"/>
                <a:lumOff val="0"/>
                <a:alphaOff val="0"/>
                <a:shade val="15000"/>
                <a:satMod val="17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GB" sz="1050" kern="1200" dirty="0" smtClean="0"/>
            <a:t>Future Challenges</a:t>
          </a:r>
          <a:endParaRPr lang="en-GB" sz="1050" u="sng" kern="1200" dirty="0"/>
        </a:p>
      </dsp:txBody>
      <dsp:txXfrm>
        <a:off x="7573852" y="2305781"/>
        <a:ext cx="804229" cy="536153"/>
      </dsp:txXfrm>
    </dsp:sp>
  </dsp:spTree>
</dsp:drawing>
</file>

<file path=ppt/diagrams/drawing2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FCA64BF-6198-41E3-853E-23B041D0F8B9}">
      <dsp:nvSpPr>
        <dsp:cNvPr id="0" name=""/>
        <dsp:cNvSpPr/>
      </dsp:nvSpPr>
      <dsp:spPr>
        <a:xfrm>
          <a:off x="2367756" y="0"/>
          <a:ext cx="3646486" cy="3646486"/>
        </a:xfrm>
        <a:prstGeom prst="diamond">
          <a:avLst/>
        </a:prstGeom>
        <a:gradFill rotWithShape="0">
          <a:gsLst>
            <a:gs pos="0">
              <a:schemeClr val="accent5">
                <a:tint val="40000"/>
                <a:hueOff val="0"/>
                <a:satOff val="0"/>
                <a:lumOff val="0"/>
                <a:alphaOff val="0"/>
                <a:shade val="63000"/>
                <a:satMod val="165000"/>
              </a:schemeClr>
            </a:gs>
            <a:gs pos="30000">
              <a:schemeClr val="accent5">
                <a:tint val="40000"/>
                <a:hueOff val="0"/>
                <a:satOff val="0"/>
                <a:lumOff val="0"/>
                <a:alphaOff val="0"/>
                <a:shade val="58000"/>
                <a:satMod val="165000"/>
              </a:schemeClr>
            </a:gs>
            <a:gs pos="75000">
              <a:schemeClr val="accent5">
                <a:tint val="40000"/>
                <a:hueOff val="0"/>
                <a:satOff val="0"/>
                <a:lumOff val="0"/>
                <a:alphaOff val="0"/>
                <a:shade val="30000"/>
                <a:satMod val="175000"/>
              </a:schemeClr>
            </a:gs>
            <a:gs pos="100000">
              <a:schemeClr val="accent5">
                <a:tint val="40000"/>
                <a:hueOff val="0"/>
                <a:satOff val="0"/>
                <a:lumOff val="0"/>
                <a:alphaOff val="0"/>
                <a:shade val="15000"/>
                <a:satMod val="175000"/>
              </a:schemeClr>
            </a:gs>
          </a:gsLst>
          <a:path path="circle">
            <a:fillToRect l="5000" t="100000" r="120000" b="10000"/>
          </a:path>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836F49B7-8D28-40A8-A160-4B06706DF5C0}">
      <dsp:nvSpPr>
        <dsp:cNvPr id="0" name=""/>
        <dsp:cNvSpPr/>
      </dsp:nvSpPr>
      <dsp:spPr>
        <a:xfrm>
          <a:off x="2714172" y="346416"/>
          <a:ext cx="1422129" cy="1422129"/>
        </a:xfrm>
        <a:prstGeom prst="roundRect">
          <a:avLst/>
        </a:prstGeom>
        <a:gradFill rotWithShape="0">
          <a:gsLst>
            <a:gs pos="0">
              <a:schemeClr val="accent5">
                <a:hueOff val="0"/>
                <a:satOff val="0"/>
                <a:lumOff val="0"/>
                <a:alphaOff val="0"/>
                <a:shade val="63000"/>
                <a:satMod val="165000"/>
              </a:schemeClr>
            </a:gs>
            <a:gs pos="30000">
              <a:schemeClr val="accent5">
                <a:hueOff val="0"/>
                <a:satOff val="0"/>
                <a:lumOff val="0"/>
                <a:alphaOff val="0"/>
                <a:shade val="58000"/>
                <a:satMod val="165000"/>
              </a:schemeClr>
            </a:gs>
            <a:gs pos="75000">
              <a:schemeClr val="accent5">
                <a:hueOff val="0"/>
                <a:satOff val="0"/>
                <a:lumOff val="0"/>
                <a:alphaOff val="0"/>
                <a:shade val="30000"/>
                <a:satMod val="175000"/>
              </a:schemeClr>
            </a:gs>
            <a:gs pos="100000">
              <a:schemeClr val="accent5">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GB" sz="1700" kern="1200" dirty="0" smtClean="0"/>
            <a:t>Introduction</a:t>
          </a:r>
          <a:endParaRPr lang="en-GB" sz="1700" kern="1200" dirty="0"/>
        </a:p>
      </dsp:txBody>
      <dsp:txXfrm>
        <a:off x="2714172" y="346416"/>
        <a:ext cx="1422129" cy="1422129"/>
      </dsp:txXfrm>
    </dsp:sp>
    <dsp:sp modelId="{B9E9677A-024D-4968-B57B-B9BCBC8AFAC5}">
      <dsp:nvSpPr>
        <dsp:cNvPr id="0" name=""/>
        <dsp:cNvSpPr/>
      </dsp:nvSpPr>
      <dsp:spPr>
        <a:xfrm>
          <a:off x="4245697" y="346416"/>
          <a:ext cx="1422129" cy="1422129"/>
        </a:xfrm>
        <a:prstGeom prst="roundRect">
          <a:avLst/>
        </a:prstGeom>
        <a:gradFill rotWithShape="0">
          <a:gsLst>
            <a:gs pos="0">
              <a:schemeClr val="accent5">
                <a:hueOff val="4939938"/>
                <a:satOff val="-18319"/>
                <a:lumOff val="-4836"/>
                <a:alphaOff val="0"/>
                <a:shade val="63000"/>
                <a:satMod val="165000"/>
              </a:schemeClr>
            </a:gs>
            <a:gs pos="30000">
              <a:schemeClr val="accent5">
                <a:hueOff val="4939938"/>
                <a:satOff val="-18319"/>
                <a:lumOff val="-4836"/>
                <a:alphaOff val="0"/>
                <a:shade val="58000"/>
                <a:satMod val="165000"/>
              </a:schemeClr>
            </a:gs>
            <a:gs pos="75000">
              <a:schemeClr val="accent5">
                <a:hueOff val="4939938"/>
                <a:satOff val="-18319"/>
                <a:lumOff val="-4836"/>
                <a:alphaOff val="0"/>
                <a:shade val="30000"/>
                <a:satMod val="175000"/>
              </a:schemeClr>
            </a:gs>
            <a:gs pos="100000">
              <a:schemeClr val="accent5">
                <a:hueOff val="4939938"/>
                <a:satOff val="-18319"/>
                <a:lumOff val="-4836"/>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GB" sz="1700" kern="1200" dirty="0" smtClean="0"/>
            <a:t>Heuristics</a:t>
          </a:r>
          <a:endParaRPr lang="en-GB" sz="1700" kern="1200" dirty="0"/>
        </a:p>
      </dsp:txBody>
      <dsp:txXfrm>
        <a:off x="4245697" y="346416"/>
        <a:ext cx="1422129" cy="1422129"/>
      </dsp:txXfrm>
    </dsp:sp>
    <dsp:sp modelId="{E690C0CA-9ACD-4340-9BDE-D10A8752D0E8}">
      <dsp:nvSpPr>
        <dsp:cNvPr id="0" name=""/>
        <dsp:cNvSpPr/>
      </dsp:nvSpPr>
      <dsp:spPr>
        <a:xfrm>
          <a:off x="2714172" y="1877940"/>
          <a:ext cx="1422129" cy="1422129"/>
        </a:xfrm>
        <a:prstGeom prst="roundRect">
          <a:avLst/>
        </a:prstGeom>
        <a:gradFill rotWithShape="0">
          <a:gsLst>
            <a:gs pos="0">
              <a:schemeClr val="accent5">
                <a:hueOff val="9879877"/>
                <a:satOff val="-36638"/>
                <a:lumOff val="-9672"/>
                <a:alphaOff val="0"/>
                <a:shade val="63000"/>
                <a:satMod val="165000"/>
              </a:schemeClr>
            </a:gs>
            <a:gs pos="30000">
              <a:schemeClr val="accent5">
                <a:hueOff val="9879877"/>
                <a:satOff val="-36638"/>
                <a:lumOff val="-9672"/>
                <a:alphaOff val="0"/>
                <a:shade val="58000"/>
                <a:satMod val="165000"/>
              </a:schemeClr>
            </a:gs>
            <a:gs pos="75000">
              <a:schemeClr val="accent5">
                <a:hueOff val="9879877"/>
                <a:satOff val="-36638"/>
                <a:lumOff val="-9672"/>
                <a:alphaOff val="0"/>
                <a:shade val="30000"/>
                <a:satMod val="175000"/>
              </a:schemeClr>
            </a:gs>
            <a:gs pos="100000">
              <a:schemeClr val="accent5">
                <a:hueOff val="9879877"/>
                <a:satOff val="-36638"/>
                <a:lumOff val="-9672"/>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GB" sz="1700" kern="1200" dirty="0" smtClean="0"/>
            <a:t>Hierarchical Abstractions</a:t>
          </a:r>
          <a:endParaRPr lang="en-GB" sz="1700" kern="1200" dirty="0"/>
        </a:p>
      </dsp:txBody>
      <dsp:txXfrm>
        <a:off x="2714172" y="1877940"/>
        <a:ext cx="1422129" cy="1422129"/>
      </dsp:txXfrm>
    </dsp:sp>
    <dsp:sp modelId="{93EB52BE-5F38-4532-B58C-A5C1CE7F768D}">
      <dsp:nvSpPr>
        <dsp:cNvPr id="0" name=""/>
        <dsp:cNvSpPr/>
      </dsp:nvSpPr>
      <dsp:spPr>
        <a:xfrm>
          <a:off x="4245697" y="1877940"/>
          <a:ext cx="1422129" cy="1422129"/>
        </a:xfrm>
        <a:prstGeom prst="roundRect">
          <a:avLst/>
        </a:prstGeom>
        <a:gradFill rotWithShape="0">
          <a:gsLst>
            <a:gs pos="0">
              <a:schemeClr val="accent5">
                <a:hueOff val="14819814"/>
                <a:satOff val="-54957"/>
                <a:lumOff val="-14508"/>
                <a:alphaOff val="0"/>
                <a:shade val="63000"/>
                <a:satMod val="165000"/>
              </a:schemeClr>
            </a:gs>
            <a:gs pos="30000">
              <a:schemeClr val="accent5">
                <a:hueOff val="14819814"/>
                <a:satOff val="-54957"/>
                <a:lumOff val="-14508"/>
                <a:alphaOff val="0"/>
                <a:shade val="58000"/>
                <a:satMod val="165000"/>
              </a:schemeClr>
            </a:gs>
            <a:gs pos="75000">
              <a:schemeClr val="accent5">
                <a:hueOff val="14819814"/>
                <a:satOff val="-54957"/>
                <a:lumOff val="-14508"/>
                <a:alphaOff val="0"/>
                <a:shade val="30000"/>
                <a:satMod val="175000"/>
              </a:schemeClr>
            </a:gs>
            <a:gs pos="100000">
              <a:schemeClr val="accent5">
                <a:hueOff val="14819814"/>
                <a:satOff val="-54957"/>
                <a:lumOff val="-14508"/>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GB" sz="1700" kern="1200" dirty="0" smtClean="0"/>
            <a:t>Multi-Agent </a:t>
          </a:r>
          <a:r>
            <a:rPr lang="en-GB" sz="1700" kern="1200" dirty="0" err="1" smtClean="0"/>
            <a:t>Pathfinding</a:t>
          </a:r>
          <a:endParaRPr lang="en-GB" sz="1700" kern="1200" dirty="0"/>
        </a:p>
      </dsp:txBody>
      <dsp:txXfrm>
        <a:off x="4245697" y="1877940"/>
        <a:ext cx="1422129" cy="1422129"/>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6324D41-DDAA-4A88-97D4-B2AA36C15FAA}">
      <dsp:nvSpPr>
        <dsp:cNvPr id="0" name=""/>
        <dsp:cNvSpPr/>
      </dsp:nvSpPr>
      <dsp:spPr>
        <a:xfrm>
          <a:off x="1954" y="0"/>
          <a:ext cx="2048433" cy="3646486"/>
        </a:xfrm>
        <a:prstGeom prst="roundRect">
          <a:avLst>
            <a:gd name="adj" fmla="val 10000"/>
          </a:avLst>
        </a:prstGeom>
        <a:gradFill rotWithShape="0">
          <a:gsLst>
            <a:gs pos="0">
              <a:schemeClr val="accent5">
                <a:hueOff val="0"/>
                <a:satOff val="0"/>
                <a:lumOff val="0"/>
                <a:alphaOff val="0"/>
                <a:shade val="63000"/>
                <a:satMod val="165000"/>
              </a:schemeClr>
            </a:gs>
            <a:gs pos="30000">
              <a:schemeClr val="accent5">
                <a:hueOff val="0"/>
                <a:satOff val="0"/>
                <a:lumOff val="0"/>
                <a:alphaOff val="0"/>
                <a:shade val="58000"/>
                <a:satMod val="165000"/>
              </a:schemeClr>
            </a:gs>
            <a:gs pos="75000">
              <a:schemeClr val="accent5">
                <a:hueOff val="0"/>
                <a:satOff val="0"/>
                <a:lumOff val="0"/>
                <a:alphaOff val="0"/>
                <a:shade val="30000"/>
                <a:satMod val="175000"/>
              </a:schemeClr>
            </a:gs>
            <a:gs pos="100000">
              <a:schemeClr val="accent5">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1">
          <a:noAutofit/>
        </a:bodyPr>
        <a:lstStyle/>
        <a:p>
          <a:pPr lvl="0" algn="l" defTabSz="711200" rtl="0">
            <a:lnSpc>
              <a:spcPct val="90000"/>
            </a:lnSpc>
            <a:spcBef>
              <a:spcPct val="0"/>
            </a:spcBef>
            <a:spcAft>
              <a:spcPct val="35000"/>
            </a:spcAft>
          </a:pPr>
          <a:r>
            <a:rPr lang="en-GB" sz="1600" kern="1200" dirty="0" smtClean="0"/>
            <a:t>Applications</a:t>
          </a:r>
          <a:endParaRPr lang="en-GB" sz="1600" kern="1200" dirty="0"/>
        </a:p>
        <a:p>
          <a:pPr marL="114300" lvl="1" indent="-114300" algn="l" defTabSz="533400" rtl="0">
            <a:lnSpc>
              <a:spcPct val="90000"/>
            </a:lnSpc>
            <a:spcBef>
              <a:spcPct val="0"/>
            </a:spcBef>
            <a:spcAft>
              <a:spcPct val="15000"/>
            </a:spcAft>
            <a:buChar char="••"/>
          </a:pPr>
          <a:r>
            <a:rPr lang="en-GB" sz="1200" kern="1200" dirty="0" smtClean="0"/>
            <a:t>Games</a:t>
          </a:r>
          <a:endParaRPr lang="en-GB" sz="1200" kern="1200" dirty="0"/>
        </a:p>
        <a:p>
          <a:pPr marL="114300" lvl="1" indent="-114300" algn="l" defTabSz="533400" rtl="0">
            <a:lnSpc>
              <a:spcPct val="90000"/>
            </a:lnSpc>
            <a:spcBef>
              <a:spcPct val="0"/>
            </a:spcBef>
            <a:spcAft>
              <a:spcPct val="15000"/>
            </a:spcAft>
            <a:buChar char="••"/>
          </a:pPr>
          <a:r>
            <a:rPr lang="en-GB" sz="1200" kern="1200" dirty="0" smtClean="0"/>
            <a:t>Robotics</a:t>
          </a:r>
          <a:endParaRPr lang="en-GB" sz="1200" kern="1200" dirty="0"/>
        </a:p>
        <a:p>
          <a:pPr marL="114300" lvl="1" indent="-114300" algn="l" defTabSz="533400" rtl="0">
            <a:lnSpc>
              <a:spcPct val="90000"/>
            </a:lnSpc>
            <a:spcBef>
              <a:spcPct val="0"/>
            </a:spcBef>
            <a:spcAft>
              <a:spcPct val="15000"/>
            </a:spcAft>
            <a:buChar char="••"/>
          </a:pPr>
          <a:r>
            <a:rPr lang="en-GB" sz="1200" kern="1200" dirty="0" smtClean="0"/>
            <a:t>Itinerary planning…</a:t>
          </a:r>
          <a:endParaRPr lang="en-GB" sz="1200" kern="1200" dirty="0"/>
        </a:p>
      </dsp:txBody>
      <dsp:txXfrm>
        <a:off x="1954" y="1458594"/>
        <a:ext cx="2048433" cy="1458594"/>
      </dsp:txXfrm>
    </dsp:sp>
    <dsp:sp modelId="{74593A7B-D406-4B70-A6D5-6B75822403B5}">
      <dsp:nvSpPr>
        <dsp:cNvPr id="0" name=""/>
        <dsp:cNvSpPr/>
      </dsp:nvSpPr>
      <dsp:spPr>
        <a:xfrm>
          <a:off x="419030" y="218789"/>
          <a:ext cx="1214280" cy="1214280"/>
        </a:xfrm>
        <a:prstGeom prst="ellipse">
          <a:avLst/>
        </a:prstGeom>
        <a:blipFill rotWithShape="0">
          <a:blip xmlns:r="http://schemas.openxmlformats.org/officeDocument/2006/relationships" r:embed="rId1"/>
          <a:stretch>
            <a:fillRect/>
          </a:stretch>
        </a:blipFill>
        <a:ln>
          <a:noFill/>
        </a:ln>
        <a:effectLst>
          <a:outerShdw blurRad="50800" dist="20000" dir="5400000" rotWithShape="0">
            <a:srgbClr val="000000">
              <a:alpha val="42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5A487E78-6E0F-4793-9A55-D79E5E09C8EA}">
      <dsp:nvSpPr>
        <dsp:cNvPr id="0" name=""/>
        <dsp:cNvSpPr/>
      </dsp:nvSpPr>
      <dsp:spPr>
        <a:xfrm>
          <a:off x="2111840" y="0"/>
          <a:ext cx="2048433" cy="3646486"/>
        </a:xfrm>
        <a:prstGeom prst="roundRect">
          <a:avLst>
            <a:gd name="adj" fmla="val 10000"/>
          </a:avLst>
        </a:prstGeom>
        <a:gradFill rotWithShape="0">
          <a:gsLst>
            <a:gs pos="0">
              <a:schemeClr val="accent5">
                <a:hueOff val="4939938"/>
                <a:satOff val="-18319"/>
                <a:lumOff val="-4836"/>
                <a:alphaOff val="0"/>
                <a:shade val="63000"/>
                <a:satMod val="165000"/>
              </a:schemeClr>
            </a:gs>
            <a:gs pos="30000">
              <a:schemeClr val="accent5">
                <a:hueOff val="4939938"/>
                <a:satOff val="-18319"/>
                <a:lumOff val="-4836"/>
                <a:alphaOff val="0"/>
                <a:shade val="58000"/>
                <a:satMod val="165000"/>
              </a:schemeClr>
            </a:gs>
            <a:gs pos="75000">
              <a:schemeClr val="accent5">
                <a:hueOff val="4939938"/>
                <a:satOff val="-18319"/>
                <a:lumOff val="-4836"/>
                <a:alphaOff val="0"/>
                <a:shade val="30000"/>
                <a:satMod val="175000"/>
              </a:schemeClr>
            </a:gs>
            <a:gs pos="100000">
              <a:schemeClr val="accent5">
                <a:hueOff val="4939938"/>
                <a:satOff val="-18319"/>
                <a:lumOff val="-4836"/>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1">
          <a:noAutofit/>
        </a:bodyPr>
        <a:lstStyle/>
        <a:p>
          <a:pPr lvl="0" algn="l" defTabSz="711200" rtl="0">
            <a:lnSpc>
              <a:spcPct val="90000"/>
            </a:lnSpc>
            <a:spcBef>
              <a:spcPct val="0"/>
            </a:spcBef>
            <a:spcAft>
              <a:spcPct val="35000"/>
            </a:spcAft>
          </a:pPr>
          <a:r>
            <a:rPr lang="en-GB" sz="1600" kern="1200" dirty="0" smtClean="0"/>
            <a:t>Search Graphs</a:t>
          </a:r>
          <a:endParaRPr lang="en-GB" sz="1600" kern="1200" dirty="0"/>
        </a:p>
        <a:p>
          <a:pPr marL="114300" lvl="1" indent="-114300" algn="l" defTabSz="533400" rtl="0">
            <a:lnSpc>
              <a:spcPct val="90000"/>
            </a:lnSpc>
            <a:spcBef>
              <a:spcPct val="0"/>
            </a:spcBef>
            <a:spcAft>
              <a:spcPct val="15000"/>
            </a:spcAft>
            <a:buChar char="••"/>
          </a:pPr>
          <a:r>
            <a:rPr lang="en-GB" sz="1200" kern="1200" dirty="0" smtClean="0"/>
            <a:t>Grid maps</a:t>
          </a:r>
          <a:endParaRPr lang="en-GB" sz="1200" kern="1200" dirty="0"/>
        </a:p>
        <a:p>
          <a:pPr marL="114300" lvl="1" indent="-114300" algn="l" defTabSz="533400" rtl="0">
            <a:lnSpc>
              <a:spcPct val="90000"/>
            </a:lnSpc>
            <a:spcBef>
              <a:spcPct val="0"/>
            </a:spcBef>
            <a:spcAft>
              <a:spcPct val="15000"/>
            </a:spcAft>
            <a:buChar char="••"/>
          </a:pPr>
          <a:r>
            <a:rPr lang="en-GB" sz="1200" kern="1200" dirty="0" smtClean="0"/>
            <a:t>Navigation meshes</a:t>
          </a:r>
          <a:endParaRPr lang="en-GB" sz="1200" kern="1200" dirty="0"/>
        </a:p>
        <a:p>
          <a:pPr marL="114300" lvl="1" indent="-114300" algn="l" defTabSz="533400" rtl="0">
            <a:lnSpc>
              <a:spcPct val="90000"/>
            </a:lnSpc>
            <a:spcBef>
              <a:spcPct val="0"/>
            </a:spcBef>
            <a:spcAft>
              <a:spcPct val="15000"/>
            </a:spcAft>
            <a:buChar char="••"/>
          </a:pPr>
          <a:r>
            <a:rPr lang="en-GB" sz="1200" kern="1200" dirty="0" smtClean="0"/>
            <a:t>Quad-trees</a:t>
          </a:r>
          <a:endParaRPr lang="en-GB" sz="1200" kern="1200" dirty="0"/>
        </a:p>
        <a:p>
          <a:pPr marL="114300" lvl="1" indent="-114300" algn="l" defTabSz="533400" rtl="0">
            <a:lnSpc>
              <a:spcPct val="90000"/>
            </a:lnSpc>
            <a:spcBef>
              <a:spcPct val="0"/>
            </a:spcBef>
            <a:spcAft>
              <a:spcPct val="15000"/>
            </a:spcAft>
            <a:buChar char="••"/>
          </a:pPr>
          <a:r>
            <a:rPr lang="en-GB" sz="1200" kern="1200" dirty="0" smtClean="0"/>
            <a:t>Waypoints…</a:t>
          </a:r>
          <a:endParaRPr lang="en-GB" sz="1200" kern="1200" dirty="0"/>
        </a:p>
      </dsp:txBody>
      <dsp:txXfrm>
        <a:off x="2111840" y="1458594"/>
        <a:ext cx="2048433" cy="1458594"/>
      </dsp:txXfrm>
    </dsp:sp>
    <dsp:sp modelId="{88FD22F6-2910-480D-99E4-4AB20253476D}">
      <dsp:nvSpPr>
        <dsp:cNvPr id="0" name=""/>
        <dsp:cNvSpPr/>
      </dsp:nvSpPr>
      <dsp:spPr>
        <a:xfrm>
          <a:off x="2528916" y="218789"/>
          <a:ext cx="1214280" cy="1214280"/>
        </a:xfrm>
        <a:prstGeom prst="ellipse">
          <a:avLst/>
        </a:prstGeom>
        <a:blipFill rotWithShape="0">
          <a:blip xmlns:r="http://schemas.openxmlformats.org/officeDocument/2006/relationships" r:embed="rId2"/>
          <a:stretch>
            <a:fillRect/>
          </a:stretch>
        </a:blipFill>
        <a:ln>
          <a:noFill/>
        </a:ln>
        <a:effectLst>
          <a:outerShdw blurRad="50800" dist="20000" dir="5400000" rotWithShape="0">
            <a:srgbClr val="000000">
              <a:alpha val="42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0A2A91C-E110-4D7B-931C-122BDBB66642}">
      <dsp:nvSpPr>
        <dsp:cNvPr id="0" name=""/>
        <dsp:cNvSpPr/>
      </dsp:nvSpPr>
      <dsp:spPr>
        <a:xfrm>
          <a:off x="4221726" y="0"/>
          <a:ext cx="2048433" cy="3646486"/>
        </a:xfrm>
        <a:prstGeom prst="roundRect">
          <a:avLst>
            <a:gd name="adj" fmla="val 10000"/>
          </a:avLst>
        </a:prstGeom>
        <a:gradFill rotWithShape="0">
          <a:gsLst>
            <a:gs pos="0">
              <a:schemeClr val="accent5">
                <a:hueOff val="9879877"/>
                <a:satOff val="-36638"/>
                <a:lumOff val="-9672"/>
                <a:alphaOff val="0"/>
                <a:shade val="63000"/>
                <a:satMod val="165000"/>
              </a:schemeClr>
            </a:gs>
            <a:gs pos="30000">
              <a:schemeClr val="accent5">
                <a:hueOff val="9879877"/>
                <a:satOff val="-36638"/>
                <a:lumOff val="-9672"/>
                <a:alphaOff val="0"/>
                <a:shade val="58000"/>
                <a:satMod val="165000"/>
              </a:schemeClr>
            </a:gs>
            <a:gs pos="75000">
              <a:schemeClr val="accent5">
                <a:hueOff val="9879877"/>
                <a:satOff val="-36638"/>
                <a:lumOff val="-9672"/>
                <a:alphaOff val="0"/>
                <a:shade val="30000"/>
                <a:satMod val="175000"/>
              </a:schemeClr>
            </a:gs>
            <a:gs pos="100000">
              <a:schemeClr val="accent5">
                <a:hueOff val="9879877"/>
                <a:satOff val="-36638"/>
                <a:lumOff val="-9672"/>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1">
          <a:noAutofit/>
        </a:bodyPr>
        <a:lstStyle/>
        <a:p>
          <a:pPr lvl="0" algn="l" defTabSz="711200" rtl="0">
            <a:lnSpc>
              <a:spcPct val="90000"/>
            </a:lnSpc>
            <a:spcBef>
              <a:spcPct val="0"/>
            </a:spcBef>
            <a:spcAft>
              <a:spcPct val="35000"/>
            </a:spcAft>
          </a:pPr>
          <a:r>
            <a:rPr lang="en-GB" sz="1600" kern="1200" dirty="0" smtClean="0"/>
            <a:t>Problems</a:t>
          </a:r>
          <a:endParaRPr lang="en-GB" sz="1600" kern="1200" dirty="0"/>
        </a:p>
        <a:p>
          <a:pPr marL="114300" lvl="1" indent="-114300" algn="l" defTabSz="533400" rtl="0">
            <a:lnSpc>
              <a:spcPct val="90000"/>
            </a:lnSpc>
            <a:spcBef>
              <a:spcPct val="0"/>
            </a:spcBef>
            <a:spcAft>
              <a:spcPct val="15000"/>
            </a:spcAft>
            <a:buChar char="••"/>
          </a:pPr>
          <a:r>
            <a:rPr lang="en-GB" sz="1200" kern="1200" dirty="0" smtClean="0"/>
            <a:t>Single agent or multi-agent</a:t>
          </a:r>
          <a:endParaRPr lang="en-GB" sz="1200" kern="1200" dirty="0"/>
        </a:p>
        <a:p>
          <a:pPr marL="114300" lvl="1" indent="-114300" algn="l" defTabSz="533400" rtl="0">
            <a:lnSpc>
              <a:spcPct val="90000"/>
            </a:lnSpc>
            <a:spcBef>
              <a:spcPct val="0"/>
            </a:spcBef>
            <a:spcAft>
              <a:spcPct val="15000"/>
            </a:spcAft>
            <a:buChar char="••"/>
          </a:pPr>
          <a:r>
            <a:rPr lang="en-GB" sz="1200" kern="1200" dirty="0" smtClean="0"/>
            <a:t>Known or unknown environment</a:t>
          </a:r>
          <a:endParaRPr lang="en-GB" sz="1200" kern="1200" dirty="0"/>
        </a:p>
        <a:p>
          <a:pPr marL="114300" lvl="1" indent="-114300" algn="l" defTabSz="533400" rtl="0">
            <a:lnSpc>
              <a:spcPct val="90000"/>
            </a:lnSpc>
            <a:spcBef>
              <a:spcPct val="0"/>
            </a:spcBef>
            <a:spcAft>
              <a:spcPct val="15000"/>
            </a:spcAft>
            <a:buChar char="••"/>
          </a:pPr>
          <a:r>
            <a:rPr lang="en-GB" sz="1200" kern="1200" dirty="0" smtClean="0"/>
            <a:t>Static or dynamic environment…</a:t>
          </a:r>
          <a:endParaRPr lang="en-GB" sz="1200" kern="1200" dirty="0"/>
        </a:p>
      </dsp:txBody>
      <dsp:txXfrm>
        <a:off x="4221726" y="1458594"/>
        <a:ext cx="2048433" cy="1458594"/>
      </dsp:txXfrm>
    </dsp:sp>
    <dsp:sp modelId="{7794E98C-39A9-4EE7-8110-8CCD062A9417}">
      <dsp:nvSpPr>
        <dsp:cNvPr id="0" name=""/>
        <dsp:cNvSpPr/>
      </dsp:nvSpPr>
      <dsp:spPr>
        <a:xfrm>
          <a:off x="4638802" y="218789"/>
          <a:ext cx="1214280" cy="1214280"/>
        </a:xfrm>
        <a:prstGeom prst="ellipse">
          <a:avLst/>
        </a:prstGeom>
        <a:blipFill rotWithShape="0">
          <a:blip xmlns:r="http://schemas.openxmlformats.org/officeDocument/2006/relationships" r:embed="rId3"/>
          <a:stretch>
            <a:fillRect/>
          </a:stretch>
        </a:blipFill>
        <a:ln>
          <a:noFill/>
        </a:ln>
        <a:effectLst>
          <a:outerShdw blurRad="50800" dist="20000" dir="5400000" rotWithShape="0">
            <a:srgbClr val="000000">
              <a:alpha val="42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E1F24050-13A7-4373-9366-6CECCDAF0AC0}">
      <dsp:nvSpPr>
        <dsp:cNvPr id="0" name=""/>
        <dsp:cNvSpPr/>
      </dsp:nvSpPr>
      <dsp:spPr>
        <a:xfrm>
          <a:off x="6331612" y="0"/>
          <a:ext cx="2048433" cy="3646486"/>
        </a:xfrm>
        <a:prstGeom prst="roundRect">
          <a:avLst>
            <a:gd name="adj" fmla="val 10000"/>
          </a:avLst>
        </a:prstGeom>
        <a:gradFill rotWithShape="0">
          <a:gsLst>
            <a:gs pos="0">
              <a:schemeClr val="accent5">
                <a:hueOff val="14819814"/>
                <a:satOff val="-54957"/>
                <a:lumOff val="-14508"/>
                <a:alphaOff val="0"/>
                <a:shade val="63000"/>
                <a:satMod val="165000"/>
              </a:schemeClr>
            </a:gs>
            <a:gs pos="30000">
              <a:schemeClr val="accent5">
                <a:hueOff val="14819814"/>
                <a:satOff val="-54957"/>
                <a:lumOff val="-14508"/>
                <a:alphaOff val="0"/>
                <a:shade val="58000"/>
                <a:satMod val="165000"/>
              </a:schemeClr>
            </a:gs>
            <a:gs pos="75000">
              <a:schemeClr val="accent5">
                <a:hueOff val="14819814"/>
                <a:satOff val="-54957"/>
                <a:lumOff val="-14508"/>
                <a:alphaOff val="0"/>
                <a:shade val="30000"/>
                <a:satMod val="175000"/>
              </a:schemeClr>
            </a:gs>
            <a:gs pos="100000">
              <a:schemeClr val="accent5">
                <a:hueOff val="14819814"/>
                <a:satOff val="-54957"/>
                <a:lumOff val="-14508"/>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1">
          <a:noAutofit/>
        </a:bodyPr>
        <a:lstStyle/>
        <a:p>
          <a:pPr lvl="0" algn="l" defTabSz="711200" rtl="0">
            <a:lnSpc>
              <a:spcPct val="90000"/>
            </a:lnSpc>
            <a:spcBef>
              <a:spcPct val="0"/>
            </a:spcBef>
            <a:spcAft>
              <a:spcPct val="35000"/>
            </a:spcAft>
          </a:pPr>
          <a:r>
            <a:rPr lang="en-GB" sz="1600" kern="1200" dirty="0" smtClean="0"/>
            <a:t>Performance Criteria</a:t>
          </a:r>
          <a:endParaRPr lang="en-GB" sz="1600" kern="1200" dirty="0"/>
        </a:p>
        <a:p>
          <a:pPr marL="114300" lvl="1" indent="-114300" algn="l" defTabSz="533400" rtl="0">
            <a:lnSpc>
              <a:spcPct val="90000"/>
            </a:lnSpc>
            <a:spcBef>
              <a:spcPct val="0"/>
            </a:spcBef>
            <a:spcAft>
              <a:spcPct val="15000"/>
            </a:spcAft>
            <a:buChar char="••"/>
          </a:pPr>
          <a:r>
            <a:rPr lang="en-GB" sz="1200" kern="1200" dirty="0" smtClean="0"/>
            <a:t>Computation Speed</a:t>
          </a:r>
          <a:endParaRPr lang="en-GB" sz="1200" kern="1200" dirty="0"/>
        </a:p>
        <a:p>
          <a:pPr marL="114300" lvl="1" indent="-114300" algn="l" defTabSz="533400" rtl="0">
            <a:lnSpc>
              <a:spcPct val="90000"/>
            </a:lnSpc>
            <a:spcBef>
              <a:spcPct val="0"/>
            </a:spcBef>
            <a:spcAft>
              <a:spcPct val="15000"/>
            </a:spcAft>
            <a:buChar char="••"/>
          </a:pPr>
          <a:r>
            <a:rPr lang="en-GB" sz="1200" kern="1200" dirty="0" smtClean="0"/>
            <a:t>Path Length</a:t>
          </a:r>
          <a:endParaRPr lang="en-GB" sz="1200" kern="1200" dirty="0"/>
        </a:p>
        <a:p>
          <a:pPr marL="114300" lvl="1" indent="-114300" algn="l" defTabSz="533400" rtl="0">
            <a:lnSpc>
              <a:spcPct val="90000"/>
            </a:lnSpc>
            <a:spcBef>
              <a:spcPct val="0"/>
            </a:spcBef>
            <a:spcAft>
              <a:spcPct val="15000"/>
            </a:spcAft>
            <a:buChar char="••"/>
          </a:pPr>
          <a:r>
            <a:rPr lang="en-GB" sz="1200" kern="1200" dirty="0" smtClean="0"/>
            <a:t>Visual quality</a:t>
          </a:r>
          <a:endParaRPr lang="en-GB" sz="1200" kern="1200" dirty="0"/>
        </a:p>
        <a:p>
          <a:pPr marL="114300" lvl="1" indent="-114300" algn="l" defTabSz="533400" rtl="0">
            <a:lnSpc>
              <a:spcPct val="90000"/>
            </a:lnSpc>
            <a:spcBef>
              <a:spcPct val="0"/>
            </a:spcBef>
            <a:spcAft>
              <a:spcPct val="15000"/>
            </a:spcAft>
            <a:buChar char="••"/>
          </a:pPr>
          <a:r>
            <a:rPr lang="en-GB" sz="1200" kern="1200" dirty="0" smtClean="0"/>
            <a:t>Shape of formations ...</a:t>
          </a:r>
          <a:endParaRPr lang="en-GB" sz="1200" kern="1200" dirty="0"/>
        </a:p>
      </dsp:txBody>
      <dsp:txXfrm>
        <a:off x="6331612" y="1458594"/>
        <a:ext cx="2048433" cy="1458594"/>
      </dsp:txXfrm>
    </dsp:sp>
    <dsp:sp modelId="{A7AEACD0-8754-4AF2-9D1E-E12DC62E23D1}">
      <dsp:nvSpPr>
        <dsp:cNvPr id="0" name=""/>
        <dsp:cNvSpPr/>
      </dsp:nvSpPr>
      <dsp:spPr>
        <a:xfrm>
          <a:off x="6748689" y="218789"/>
          <a:ext cx="1214280" cy="1214280"/>
        </a:xfrm>
        <a:prstGeom prst="ellipse">
          <a:avLst/>
        </a:prstGeom>
        <a:blipFill rotWithShape="0">
          <a:blip xmlns:r="http://schemas.openxmlformats.org/officeDocument/2006/relationships" r:embed="rId4"/>
          <a:stretch>
            <a:fillRect/>
          </a:stretch>
        </a:blipFill>
        <a:ln>
          <a:noFill/>
        </a:ln>
        <a:effectLst>
          <a:outerShdw blurRad="50800" dist="20000" dir="5400000" rotWithShape="0">
            <a:srgbClr val="000000">
              <a:alpha val="42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88BAC3A4-D11F-476A-A861-3187AF3B5024}">
      <dsp:nvSpPr>
        <dsp:cNvPr id="0" name=""/>
        <dsp:cNvSpPr/>
      </dsp:nvSpPr>
      <dsp:spPr>
        <a:xfrm>
          <a:off x="335279" y="2917189"/>
          <a:ext cx="7711440" cy="546973"/>
        </a:xfrm>
        <a:prstGeom prst="leftRightArrow">
          <a:avLst/>
        </a:prstGeom>
        <a:solidFill>
          <a:schemeClr val="accent5">
            <a:tint val="40000"/>
            <a:hueOff val="0"/>
            <a:satOff val="0"/>
            <a:lumOff val="0"/>
            <a:alphaOff val="0"/>
          </a:schemeClr>
        </a:solidFill>
        <a:ln>
          <a:noFill/>
        </a:ln>
        <a:effectLst>
          <a:outerShdw blurRad="50800" dist="20000" dir="5400000" rotWithShape="0">
            <a:srgbClr val="000000">
              <a:alpha val="42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800AF44-8C01-4D95-8E5C-63454946784C}">
      <dsp:nvSpPr>
        <dsp:cNvPr id="0" name=""/>
        <dsp:cNvSpPr/>
      </dsp:nvSpPr>
      <dsp:spPr>
        <a:xfrm>
          <a:off x="0" y="18846"/>
          <a:ext cx="8382000" cy="527670"/>
        </a:xfrm>
        <a:prstGeom prst="roundRect">
          <a:avLst/>
        </a:prstGeom>
        <a:gradFill rotWithShape="0">
          <a:gsLst>
            <a:gs pos="0">
              <a:schemeClr val="accent2">
                <a:hueOff val="0"/>
                <a:satOff val="0"/>
                <a:lumOff val="0"/>
                <a:alphaOff val="0"/>
                <a:shade val="63000"/>
                <a:satMod val="165000"/>
              </a:schemeClr>
            </a:gs>
            <a:gs pos="30000">
              <a:schemeClr val="accent2">
                <a:hueOff val="0"/>
                <a:satOff val="0"/>
                <a:lumOff val="0"/>
                <a:alphaOff val="0"/>
                <a:shade val="58000"/>
                <a:satMod val="165000"/>
              </a:schemeClr>
            </a:gs>
            <a:gs pos="75000">
              <a:schemeClr val="accent2">
                <a:hueOff val="0"/>
                <a:satOff val="0"/>
                <a:lumOff val="0"/>
                <a:alphaOff val="0"/>
                <a:shade val="30000"/>
                <a:satMod val="175000"/>
              </a:schemeClr>
            </a:gs>
            <a:gs pos="100000">
              <a:schemeClr val="accent2">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GB" sz="2200" kern="1200" dirty="0" smtClean="0"/>
            <a:t>Grid Map</a:t>
          </a:r>
          <a:endParaRPr lang="en-GB" sz="2200" kern="1200" dirty="0"/>
        </a:p>
      </dsp:txBody>
      <dsp:txXfrm>
        <a:off x="0" y="18846"/>
        <a:ext cx="8382000" cy="527670"/>
      </dsp:txXfrm>
    </dsp:sp>
    <dsp:sp modelId="{EB21CE6A-3DD8-43EC-B520-16B694C21DD8}">
      <dsp:nvSpPr>
        <dsp:cNvPr id="0" name=""/>
        <dsp:cNvSpPr/>
      </dsp:nvSpPr>
      <dsp:spPr>
        <a:xfrm>
          <a:off x="0" y="546516"/>
          <a:ext cx="8382000"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129"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GB" sz="1700" kern="1200" dirty="0" smtClean="0"/>
            <a:t>Discrete search space</a:t>
          </a:r>
          <a:endParaRPr lang="en-GB" sz="1700" kern="1200" dirty="0"/>
        </a:p>
        <a:p>
          <a:pPr marL="171450" lvl="1" indent="-171450" algn="l" defTabSz="755650" rtl="0">
            <a:lnSpc>
              <a:spcPct val="90000"/>
            </a:lnSpc>
            <a:spcBef>
              <a:spcPct val="0"/>
            </a:spcBef>
            <a:spcAft>
              <a:spcPct val="20000"/>
            </a:spcAft>
            <a:buChar char="••"/>
          </a:pPr>
          <a:r>
            <a:rPr lang="en-GB" sz="1700" kern="1200" dirty="0" smtClean="0"/>
            <a:t>Tiles are either traversable or blocked</a:t>
          </a:r>
          <a:endParaRPr lang="en-GB" sz="1700" kern="1200" dirty="0"/>
        </a:p>
        <a:p>
          <a:pPr marL="171450" lvl="1" indent="-171450" algn="l" defTabSz="755650" rtl="0">
            <a:lnSpc>
              <a:spcPct val="90000"/>
            </a:lnSpc>
            <a:spcBef>
              <a:spcPct val="0"/>
            </a:spcBef>
            <a:spcAft>
              <a:spcPct val="20000"/>
            </a:spcAft>
            <a:buChar char="••"/>
          </a:pPr>
          <a:r>
            <a:rPr lang="en-GB" sz="1700" kern="1200" dirty="0" smtClean="0"/>
            <a:t>Straight and (optionally) diagonal moves</a:t>
          </a:r>
          <a:endParaRPr lang="en-GB" sz="1700" kern="1200" dirty="0"/>
        </a:p>
      </dsp:txBody>
      <dsp:txXfrm>
        <a:off x="0" y="546516"/>
        <a:ext cx="8382000" cy="888030"/>
      </dsp:txXfrm>
    </dsp:sp>
    <dsp:sp modelId="{2FFFB23D-5EB7-4238-9E49-5D6657689463}">
      <dsp:nvSpPr>
        <dsp:cNvPr id="0" name=""/>
        <dsp:cNvSpPr/>
      </dsp:nvSpPr>
      <dsp:spPr>
        <a:xfrm>
          <a:off x="0" y="1434547"/>
          <a:ext cx="8382000" cy="527670"/>
        </a:xfrm>
        <a:prstGeom prst="roundRect">
          <a:avLst/>
        </a:prstGeom>
        <a:gradFill rotWithShape="0">
          <a:gsLst>
            <a:gs pos="0">
              <a:schemeClr val="accent3">
                <a:hueOff val="0"/>
                <a:satOff val="0"/>
                <a:lumOff val="0"/>
                <a:alphaOff val="0"/>
                <a:shade val="63000"/>
                <a:satMod val="165000"/>
              </a:schemeClr>
            </a:gs>
            <a:gs pos="30000">
              <a:schemeClr val="accent3">
                <a:hueOff val="0"/>
                <a:satOff val="0"/>
                <a:lumOff val="0"/>
                <a:alphaOff val="0"/>
                <a:shade val="58000"/>
                <a:satMod val="165000"/>
              </a:schemeClr>
            </a:gs>
            <a:gs pos="75000">
              <a:schemeClr val="accent3">
                <a:hueOff val="0"/>
                <a:satOff val="0"/>
                <a:lumOff val="0"/>
                <a:alphaOff val="0"/>
                <a:shade val="30000"/>
                <a:satMod val="175000"/>
              </a:schemeClr>
            </a:gs>
            <a:gs pos="100000">
              <a:schemeClr val="accent3">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GB" sz="2200" kern="1200" dirty="0" smtClean="0"/>
            <a:t>A* (Hart et al 1968)</a:t>
          </a:r>
          <a:endParaRPr lang="en-GB" sz="2200" kern="1200" dirty="0"/>
        </a:p>
      </dsp:txBody>
      <dsp:txXfrm>
        <a:off x="0" y="1434547"/>
        <a:ext cx="8382000" cy="527670"/>
      </dsp:txXfrm>
    </dsp:sp>
    <dsp:sp modelId="{78D97058-8C43-4BD2-80B9-5747EBD6A1BA}">
      <dsp:nvSpPr>
        <dsp:cNvPr id="0" name=""/>
        <dsp:cNvSpPr/>
      </dsp:nvSpPr>
      <dsp:spPr>
        <a:xfrm>
          <a:off x="0" y="1962217"/>
          <a:ext cx="8382000"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129"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GB" sz="1700" kern="1200" dirty="0" smtClean="0"/>
            <a:t>Best-first search algorithm</a:t>
          </a:r>
          <a:endParaRPr lang="en-GB" sz="1700" kern="1200" dirty="0"/>
        </a:p>
        <a:p>
          <a:pPr marL="171450" lvl="1" indent="-171450" algn="l" defTabSz="755650" rtl="0">
            <a:lnSpc>
              <a:spcPct val="90000"/>
            </a:lnSpc>
            <a:spcBef>
              <a:spcPct val="0"/>
            </a:spcBef>
            <a:spcAft>
              <a:spcPct val="20000"/>
            </a:spcAft>
            <a:buChar char="••"/>
          </a:pPr>
          <a:r>
            <a:rPr lang="en-GB" sz="1700" kern="1200" dirty="0" smtClean="0"/>
            <a:t>De facto standard in games industry (</a:t>
          </a:r>
          <a:r>
            <a:rPr lang="en-GB" sz="1700" kern="1200" dirty="0" err="1" smtClean="0"/>
            <a:t>Bjornsson</a:t>
          </a:r>
          <a:r>
            <a:rPr lang="en-GB" sz="1700" kern="1200" dirty="0" smtClean="0"/>
            <a:t> et al 2005)</a:t>
          </a:r>
          <a:endParaRPr lang="en-GB" sz="1700" kern="1200" dirty="0"/>
        </a:p>
      </dsp:txBody>
      <dsp:txXfrm>
        <a:off x="0" y="1962217"/>
        <a:ext cx="8382000" cy="592020"/>
      </dsp:txXfrm>
    </dsp:sp>
    <dsp:sp modelId="{AE5DA9DA-D881-45FB-A062-B18C55E93F33}">
      <dsp:nvSpPr>
        <dsp:cNvPr id="0" name=""/>
        <dsp:cNvSpPr/>
      </dsp:nvSpPr>
      <dsp:spPr>
        <a:xfrm>
          <a:off x="0" y="2554237"/>
          <a:ext cx="8382000" cy="527670"/>
        </a:xfrm>
        <a:prstGeom prst="roundRect">
          <a:avLst/>
        </a:prstGeom>
        <a:gradFill rotWithShape="0">
          <a:gsLst>
            <a:gs pos="0">
              <a:schemeClr val="accent4">
                <a:hueOff val="0"/>
                <a:satOff val="0"/>
                <a:lumOff val="0"/>
                <a:alphaOff val="0"/>
                <a:shade val="63000"/>
                <a:satMod val="165000"/>
              </a:schemeClr>
            </a:gs>
            <a:gs pos="30000">
              <a:schemeClr val="accent4">
                <a:hueOff val="0"/>
                <a:satOff val="0"/>
                <a:lumOff val="0"/>
                <a:alphaOff val="0"/>
                <a:shade val="58000"/>
                <a:satMod val="165000"/>
              </a:schemeClr>
            </a:gs>
            <a:gs pos="75000">
              <a:schemeClr val="accent4">
                <a:hueOff val="0"/>
                <a:satOff val="0"/>
                <a:lumOff val="0"/>
                <a:alphaOff val="0"/>
                <a:shade val="30000"/>
                <a:satMod val="175000"/>
              </a:schemeClr>
            </a:gs>
            <a:gs pos="100000">
              <a:schemeClr val="accent4">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GB" sz="2200" kern="1200" dirty="0" smtClean="0"/>
            <a:t>Manhattan Heuristic</a:t>
          </a:r>
          <a:endParaRPr lang="en-GB" sz="2200" kern="1200" dirty="0"/>
        </a:p>
      </dsp:txBody>
      <dsp:txXfrm>
        <a:off x="0" y="2554237"/>
        <a:ext cx="8382000" cy="527670"/>
      </dsp:txXfrm>
    </dsp:sp>
    <dsp:sp modelId="{3DAF4CC5-EFF5-4610-B652-089E813A7059}">
      <dsp:nvSpPr>
        <dsp:cNvPr id="0" name=""/>
        <dsp:cNvSpPr/>
      </dsp:nvSpPr>
      <dsp:spPr>
        <a:xfrm>
          <a:off x="0" y="3081907"/>
          <a:ext cx="8382000"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129"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GB" sz="1700" kern="1200" dirty="0" smtClean="0"/>
            <a:t>Estimates distance from current node to target</a:t>
          </a:r>
          <a:endParaRPr lang="en-GB" sz="1700" kern="1200" dirty="0"/>
        </a:p>
        <a:p>
          <a:pPr marL="171450" lvl="1" indent="-171450" algn="l" defTabSz="755650" rtl="0">
            <a:lnSpc>
              <a:spcPct val="90000"/>
            </a:lnSpc>
            <a:spcBef>
              <a:spcPct val="0"/>
            </a:spcBef>
            <a:spcAft>
              <a:spcPct val="20000"/>
            </a:spcAft>
            <a:buChar char="••"/>
          </a:pPr>
          <a:r>
            <a:rPr lang="en-GB" sz="1700" kern="1200" dirty="0" smtClean="0"/>
            <a:t>Computed as if there were no obstacles</a:t>
          </a:r>
          <a:endParaRPr lang="en-GB" sz="1700" kern="1200" dirty="0"/>
        </a:p>
        <a:p>
          <a:pPr marL="171450" lvl="1" indent="-171450" algn="l" defTabSz="755650" rtl="0">
            <a:lnSpc>
              <a:spcPct val="90000"/>
            </a:lnSpc>
            <a:spcBef>
              <a:spcPct val="0"/>
            </a:spcBef>
            <a:spcAft>
              <a:spcPct val="20000"/>
            </a:spcAft>
            <a:buChar char="••"/>
          </a:pPr>
          <a:r>
            <a:rPr lang="en-GB" sz="1700" kern="1200" dirty="0" smtClean="0"/>
            <a:t>Admissible: never overestimates real distance</a:t>
          </a:r>
          <a:endParaRPr lang="en-GB" sz="1700" kern="1200" dirty="0"/>
        </a:p>
      </dsp:txBody>
      <dsp:txXfrm>
        <a:off x="0" y="3081907"/>
        <a:ext cx="8382000" cy="88803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8B01E3A-DCD0-452F-A238-8B5FDF96F508}">
      <dsp:nvSpPr>
        <dsp:cNvPr id="0" name=""/>
        <dsp:cNvSpPr/>
      </dsp:nvSpPr>
      <dsp:spPr>
        <a:xfrm>
          <a:off x="3603687" y="1646913"/>
          <a:ext cx="1174625" cy="1174625"/>
        </a:xfrm>
        <a:prstGeom prst="ellipse">
          <a:avLst/>
        </a:prstGeom>
        <a:blipFill rotWithShape="0">
          <a:blip xmlns:r="http://schemas.openxmlformats.org/officeDocument/2006/relationships" r:embed="rId1">
            <a:duotone>
              <a:prstClr val="black"/>
              <a:schemeClr val="accent2">
                <a:tint val="45000"/>
                <a:satMod val="400000"/>
              </a:schemeClr>
            </a:duotone>
            <a:lum bright="-16000" contrast="-55000"/>
          </a:blip>
          <a:stretch>
            <a:fillRect/>
          </a:stretch>
        </a:blip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rtl="0">
            <a:lnSpc>
              <a:spcPct val="90000"/>
            </a:lnSpc>
            <a:spcBef>
              <a:spcPct val="0"/>
            </a:spcBef>
            <a:spcAft>
              <a:spcPct val="35000"/>
            </a:spcAft>
          </a:pPr>
          <a:r>
            <a:rPr lang="en-GB" sz="1300" kern="1200" dirty="0" smtClean="0"/>
            <a:t>Speed-up Techniques</a:t>
          </a:r>
          <a:endParaRPr lang="en-GB" sz="1300" kern="1200" dirty="0"/>
        </a:p>
      </dsp:txBody>
      <dsp:txXfrm>
        <a:off x="3603687" y="1646913"/>
        <a:ext cx="1174625" cy="1174625"/>
      </dsp:txXfrm>
    </dsp:sp>
    <dsp:sp modelId="{03CC23B1-3CC6-493B-BBA4-0406F12E5D0D}">
      <dsp:nvSpPr>
        <dsp:cNvPr id="0" name=""/>
        <dsp:cNvSpPr/>
      </dsp:nvSpPr>
      <dsp:spPr>
        <a:xfrm rot="16200000">
          <a:off x="4066213" y="1218844"/>
          <a:ext cx="249573" cy="399372"/>
        </a:xfrm>
        <a:prstGeom prst="rightArrow">
          <a:avLst>
            <a:gd name="adj1" fmla="val 60000"/>
            <a:gd name="adj2" fmla="val 50000"/>
          </a:avLst>
        </a:prstGeom>
        <a:gradFill rotWithShape="0">
          <a:gsLst>
            <a:gs pos="0">
              <a:schemeClr val="accent2">
                <a:shade val="90000"/>
                <a:hueOff val="0"/>
                <a:satOff val="0"/>
                <a:lumOff val="0"/>
                <a:alphaOff val="0"/>
                <a:shade val="63000"/>
                <a:satMod val="165000"/>
              </a:schemeClr>
            </a:gs>
            <a:gs pos="30000">
              <a:schemeClr val="accent2">
                <a:shade val="90000"/>
                <a:hueOff val="0"/>
                <a:satOff val="0"/>
                <a:lumOff val="0"/>
                <a:alphaOff val="0"/>
                <a:shade val="58000"/>
                <a:satMod val="165000"/>
              </a:schemeClr>
            </a:gs>
            <a:gs pos="75000">
              <a:schemeClr val="accent2">
                <a:shade val="90000"/>
                <a:hueOff val="0"/>
                <a:satOff val="0"/>
                <a:lumOff val="0"/>
                <a:alphaOff val="0"/>
                <a:shade val="30000"/>
                <a:satMod val="175000"/>
              </a:schemeClr>
            </a:gs>
            <a:gs pos="100000">
              <a:schemeClr val="accent2">
                <a:shade val="90000"/>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GB" sz="1000" kern="1200"/>
        </a:p>
      </dsp:txBody>
      <dsp:txXfrm rot="16200000">
        <a:off x="4066213" y="1218844"/>
        <a:ext cx="249573" cy="399372"/>
      </dsp:txXfrm>
    </dsp:sp>
    <dsp:sp modelId="{1FC4599B-540C-40FE-B1DC-7C931D39A1EA}">
      <dsp:nvSpPr>
        <dsp:cNvPr id="0" name=""/>
        <dsp:cNvSpPr/>
      </dsp:nvSpPr>
      <dsp:spPr>
        <a:xfrm>
          <a:off x="3603687" y="1394"/>
          <a:ext cx="1174625" cy="1174625"/>
        </a:xfrm>
        <a:prstGeom prst="ellipse">
          <a:avLst/>
        </a:prstGeom>
        <a:gradFill rotWithShape="0">
          <a:gsLst>
            <a:gs pos="0">
              <a:schemeClr val="accent2">
                <a:alpha val="90000"/>
                <a:hueOff val="0"/>
                <a:satOff val="0"/>
                <a:lumOff val="0"/>
                <a:alphaOff val="0"/>
                <a:shade val="63000"/>
                <a:satMod val="165000"/>
              </a:schemeClr>
            </a:gs>
            <a:gs pos="30000">
              <a:schemeClr val="accent2">
                <a:alpha val="90000"/>
                <a:hueOff val="0"/>
                <a:satOff val="0"/>
                <a:lumOff val="0"/>
                <a:alphaOff val="0"/>
                <a:shade val="58000"/>
                <a:satMod val="165000"/>
              </a:schemeClr>
            </a:gs>
            <a:gs pos="75000">
              <a:schemeClr val="accent2">
                <a:alpha val="90000"/>
                <a:hueOff val="0"/>
                <a:satOff val="0"/>
                <a:lumOff val="0"/>
                <a:alphaOff val="0"/>
                <a:shade val="30000"/>
                <a:satMod val="175000"/>
              </a:schemeClr>
            </a:gs>
            <a:gs pos="100000">
              <a:schemeClr val="accent2">
                <a:alpha val="90000"/>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rtl="0">
            <a:lnSpc>
              <a:spcPct val="90000"/>
            </a:lnSpc>
            <a:spcBef>
              <a:spcPct val="0"/>
            </a:spcBef>
            <a:spcAft>
              <a:spcPct val="35000"/>
            </a:spcAft>
          </a:pPr>
          <a:r>
            <a:rPr lang="en-US" sz="1000" kern="1200" dirty="0" smtClean="0"/>
            <a:t>Better admissible heuristics</a:t>
          </a:r>
          <a:endParaRPr lang="en-GB" sz="1000" kern="1200" dirty="0"/>
        </a:p>
      </dsp:txBody>
      <dsp:txXfrm>
        <a:off x="3603687" y="1394"/>
        <a:ext cx="1174625" cy="1174625"/>
      </dsp:txXfrm>
    </dsp:sp>
    <dsp:sp modelId="{36171C8C-7D75-416F-87EE-2D421EA1C86E}">
      <dsp:nvSpPr>
        <dsp:cNvPr id="0" name=""/>
        <dsp:cNvSpPr/>
      </dsp:nvSpPr>
      <dsp:spPr>
        <a:xfrm rot="1800000">
          <a:off x="4772626" y="2442388"/>
          <a:ext cx="249573" cy="399372"/>
        </a:xfrm>
        <a:prstGeom prst="rightArrow">
          <a:avLst>
            <a:gd name="adj1" fmla="val 60000"/>
            <a:gd name="adj2" fmla="val 50000"/>
          </a:avLst>
        </a:prstGeom>
        <a:gradFill rotWithShape="0">
          <a:gsLst>
            <a:gs pos="0">
              <a:schemeClr val="accent2">
                <a:shade val="90000"/>
                <a:hueOff val="153923"/>
                <a:satOff val="-12630"/>
                <a:lumOff val="19091"/>
                <a:alphaOff val="0"/>
                <a:shade val="63000"/>
                <a:satMod val="165000"/>
              </a:schemeClr>
            </a:gs>
            <a:gs pos="30000">
              <a:schemeClr val="accent2">
                <a:shade val="90000"/>
                <a:hueOff val="153923"/>
                <a:satOff val="-12630"/>
                <a:lumOff val="19091"/>
                <a:alphaOff val="0"/>
                <a:shade val="58000"/>
                <a:satMod val="165000"/>
              </a:schemeClr>
            </a:gs>
            <a:gs pos="75000">
              <a:schemeClr val="accent2">
                <a:shade val="90000"/>
                <a:hueOff val="153923"/>
                <a:satOff val="-12630"/>
                <a:lumOff val="19091"/>
                <a:alphaOff val="0"/>
                <a:shade val="30000"/>
                <a:satMod val="175000"/>
              </a:schemeClr>
            </a:gs>
            <a:gs pos="100000">
              <a:schemeClr val="accent2">
                <a:shade val="90000"/>
                <a:hueOff val="153923"/>
                <a:satOff val="-12630"/>
                <a:lumOff val="19091"/>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GB" sz="1000" kern="1200"/>
        </a:p>
      </dsp:txBody>
      <dsp:txXfrm rot="1800000">
        <a:off x="4772626" y="2442388"/>
        <a:ext cx="249573" cy="399372"/>
      </dsp:txXfrm>
    </dsp:sp>
    <dsp:sp modelId="{78B1E9A8-88B4-4D70-BB76-839E3033A1B5}">
      <dsp:nvSpPr>
        <dsp:cNvPr id="0" name=""/>
        <dsp:cNvSpPr/>
      </dsp:nvSpPr>
      <dsp:spPr>
        <a:xfrm>
          <a:off x="5028748" y="2469673"/>
          <a:ext cx="1174625" cy="1174625"/>
        </a:xfrm>
        <a:prstGeom prst="ellipse">
          <a:avLst/>
        </a:prstGeom>
        <a:gradFill rotWithShape="0">
          <a:gsLst>
            <a:gs pos="0">
              <a:schemeClr val="accent2">
                <a:alpha val="90000"/>
                <a:hueOff val="0"/>
                <a:satOff val="0"/>
                <a:lumOff val="0"/>
                <a:alphaOff val="-20000"/>
                <a:shade val="63000"/>
                <a:satMod val="165000"/>
              </a:schemeClr>
            </a:gs>
            <a:gs pos="30000">
              <a:schemeClr val="accent2">
                <a:alpha val="90000"/>
                <a:hueOff val="0"/>
                <a:satOff val="0"/>
                <a:lumOff val="0"/>
                <a:alphaOff val="-20000"/>
                <a:shade val="58000"/>
                <a:satMod val="165000"/>
              </a:schemeClr>
            </a:gs>
            <a:gs pos="75000">
              <a:schemeClr val="accent2">
                <a:alpha val="90000"/>
                <a:hueOff val="0"/>
                <a:satOff val="0"/>
                <a:lumOff val="0"/>
                <a:alphaOff val="-20000"/>
                <a:shade val="30000"/>
                <a:satMod val="175000"/>
              </a:schemeClr>
            </a:gs>
            <a:gs pos="100000">
              <a:schemeClr val="accent2">
                <a:alpha val="90000"/>
                <a:hueOff val="0"/>
                <a:satOff val="0"/>
                <a:lumOff val="0"/>
                <a:alphaOff val="-2000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rtl="0">
            <a:lnSpc>
              <a:spcPct val="90000"/>
            </a:lnSpc>
            <a:spcBef>
              <a:spcPct val="0"/>
            </a:spcBef>
            <a:spcAft>
              <a:spcPct val="35000"/>
            </a:spcAft>
          </a:pPr>
          <a:r>
            <a:rPr lang="en-US" sz="1000" kern="1200" dirty="0" smtClean="0"/>
            <a:t>Hierarchical abstraction</a:t>
          </a:r>
          <a:endParaRPr lang="en-GB" sz="1000" kern="1200" dirty="0"/>
        </a:p>
      </dsp:txBody>
      <dsp:txXfrm>
        <a:off x="5028748" y="2469673"/>
        <a:ext cx="1174625" cy="1174625"/>
      </dsp:txXfrm>
    </dsp:sp>
    <dsp:sp modelId="{3AE63085-D13D-4FDA-8F1F-59071618E666}">
      <dsp:nvSpPr>
        <dsp:cNvPr id="0" name=""/>
        <dsp:cNvSpPr/>
      </dsp:nvSpPr>
      <dsp:spPr>
        <a:xfrm rot="9000000">
          <a:off x="3359799" y="2442388"/>
          <a:ext cx="249573" cy="399372"/>
        </a:xfrm>
        <a:prstGeom prst="rightArrow">
          <a:avLst>
            <a:gd name="adj1" fmla="val 60000"/>
            <a:gd name="adj2" fmla="val 50000"/>
          </a:avLst>
        </a:prstGeom>
        <a:gradFill rotWithShape="0">
          <a:gsLst>
            <a:gs pos="0">
              <a:schemeClr val="accent2">
                <a:shade val="90000"/>
                <a:hueOff val="307846"/>
                <a:satOff val="-25261"/>
                <a:lumOff val="38181"/>
                <a:alphaOff val="0"/>
                <a:shade val="63000"/>
                <a:satMod val="165000"/>
              </a:schemeClr>
            </a:gs>
            <a:gs pos="30000">
              <a:schemeClr val="accent2">
                <a:shade val="90000"/>
                <a:hueOff val="307846"/>
                <a:satOff val="-25261"/>
                <a:lumOff val="38181"/>
                <a:alphaOff val="0"/>
                <a:shade val="58000"/>
                <a:satMod val="165000"/>
              </a:schemeClr>
            </a:gs>
            <a:gs pos="75000">
              <a:schemeClr val="accent2">
                <a:shade val="90000"/>
                <a:hueOff val="307846"/>
                <a:satOff val="-25261"/>
                <a:lumOff val="38181"/>
                <a:alphaOff val="0"/>
                <a:shade val="30000"/>
                <a:satMod val="175000"/>
              </a:schemeClr>
            </a:gs>
            <a:gs pos="100000">
              <a:schemeClr val="accent2">
                <a:shade val="90000"/>
                <a:hueOff val="307846"/>
                <a:satOff val="-25261"/>
                <a:lumOff val="38181"/>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GB" sz="1000" kern="1200"/>
        </a:p>
      </dsp:txBody>
      <dsp:txXfrm rot="9000000">
        <a:off x="3359799" y="2442388"/>
        <a:ext cx="249573" cy="399372"/>
      </dsp:txXfrm>
    </dsp:sp>
    <dsp:sp modelId="{30D4C6F4-1BF6-4161-948B-31498770EE5D}">
      <dsp:nvSpPr>
        <dsp:cNvPr id="0" name=""/>
        <dsp:cNvSpPr/>
      </dsp:nvSpPr>
      <dsp:spPr>
        <a:xfrm>
          <a:off x="2178625" y="2469673"/>
          <a:ext cx="1174625" cy="1174625"/>
        </a:xfrm>
        <a:prstGeom prst="ellipse">
          <a:avLst/>
        </a:prstGeom>
        <a:gradFill rotWithShape="0">
          <a:gsLst>
            <a:gs pos="0">
              <a:schemeClr val="accent2">
                <a:alpha val="90000"/>
                <a:hueOff val="0"/>
                <a:satOff val="0"/>
                <a:lumOff val="0"/>
                <a:alphaOff val="-40000"/>
                <a:shade val="63000"/>
                <a:satMod val="165000"/>
              </a:schemeClr>
            </a:gs>
            <a:gs pos="30000">
              <a:schemeClr val="accent2">
                <a:alpha val="90000"/>
                <a:hueOff val="0"/>
                <a:satOff val="0"/>
                <a:lumOff val="0"/>
                <a:alphaOff val="-40000"/>
                <a:shade val="58000"/>
                <a:satMod val="165000"/>
              </a:schemeClr>
            </a:gs>
            <a:gs pos="75000">
              <a:schemeClr val="accent2">
                <a:alpha val="90000"/>
                <a:hueOff val="0"/>
                <a:satOff val="0"/>
                <a:lumOff val="0"/>
                <a:alphaOff val="-40000"/>
                <a:shade val="30000"/>
                <a:satMod val="175000"/>
              </a:schemeClr>
            </a:gs>
            <a:gs pos="100000">
              <a:schemeClr val="accent2">
                <a:alpha val="90000"/>
                <a:hueOff val="0"/>
                <a:satOff val="0"/>
                <a:lumOff val="0"/>
                <a:alphaOff val="-4000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rtl="0">
            <a:lnSpc>
              <a:spcPct val="90000"/>
            </a:lnSpc>
            <a:spcBef>
              <a:spcPct val="0"/>
            </a:spcBef>
            <a:spcAft>
              <a:spcPct val="35000"/>
            </a:spcAft>
          </a:pPr>
          <a:r>
            <a:rPr lang="en-US" sz="1000" kern="1200" dirty="0" smtClean="0"/>
            <a:t>Problem decomposition in multi-agent </a:t>
          </a:r>
          <a:r>
            <a:rPr lang="en-US" sz="1000" kern="1200" dirty="0" err="1" smtClean="0"/>
            <a:t>pathfinding</a:t>
          </a:r>
          <a:endParaRPr lang="en-US" sz="1000" kern="1200" dirty="0"/>
        </a:p>
      </dsp:txBody>
      <dsp:txXfrm>
        <a:off x="2178625" y="2469673"/>
        <a:ext cx="1174625" cy="1174625"/>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8B01E3A-DCD0-452F-A238-8B5FDF96F508}">
      <dsp:nvSpPr>
        <dsp:cNvPr id="0" name=""/>
        <dsp:cNvSpPr/>
      </dsp:nvSpPr>
      <dsp:spPr>
        <a:xfrm>
          <a:off x="3603687" y="1646913"/>
          <a:ext cx="1174625" cy="1174625"/>
        </a:xfrm>
        <a:prstGeom prst="ellipse">
          <a:avLst/>
        </a:prstGeom>
        <a:blipFill rotWithShape="0">
          <a:blip xmlns:r="http://schemas.openxmlformats.org/officeDocument/2006/relationships" r:embed="rId1">
            <a:duotone>
              <a:prstClr val="black"/>
              <a:schemeClr val="accent2">
                <a:tint val="45000"/>
                <a:satMod val="400000"/>
              </a:schemeClr>
            </a:duotone>
            <a:lum bright="-16000" contrast="-55000"/>
          </a:blip>
          <a:stretch>
            <a:fillRect/>
          </a:stretch>
        </a:blip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rtl="0">
            <a:lnSpc>
              <a:spcPct val="90000"/>
            </a:lnSpc>
            <a:spcBef>
              <a:spcPct val="0"/>
            </a:spcBef>
            <a:spcAft>
              <a:spcPct val="35000"/>
            </a:spcAft>
          </a:pPr>
          <a:r>
            <a:rPr lang="en-GB" sz="1300" kern="1200" dirty="0" smtClean="0"/>
            <a:t>Speed-up Techniques</a:t>
          </a:r>
          <a:endParaRPr lang="en-GB" sz="1300" kern="1200" dirty="0"/>
        </a:p>
      </dsp:txBody>
      <dsp:txXfrm>
        <a:off x="3603687" y="1646913"/>
        <a:ext cx="1174625" cy="1174625"/>
      </dsp:txXfrm>
    </dsp:sp>
    <dsp:sp modelId="{03CC23B1-3CC6-493B-BBA4-0406F12E5D0D}">
      <dsp:nvSpPr>
        <dsp:cNvPr id="0" name=""/>
        <dsp:cNvSpPr/>
      </dsp:nvSpPr>
      <dsp:spPr>
        <a:xfrm rot="16200000">
          <a:off x="4066213" y="1218844"/>
          <a:ext cx="249573" cy="399372"/>
        </a:xfrm>
        <a:prstGeom prst="rightArrow">
          <a:avLst>
            <a:gd name="adj1" fmla="val 60000"/>
            <a:gd name="adj2" fmla="val 50000"/>
          </a:avLst>
        </a:prstGeom>
        <a:gradFill rotWithShape="0">
          <a:gsLst>
            <a:gs pos="0">
              <a:schemeClr val="accent2">
                <a:shade val="90000"/>
                <a:hueOff val="0"/>
                <a:satOff val="0"/>
                <a:lumOff val="0"/>
                <a:alphaOff val="0"/>
                <a:shade val="63000"/>
                <a:satMod val="165000"/>
              </a:schemeClr>
            </a:gs>
            <a:gs pos="30000">
              <a:schemeClr val="accent2">
                <a:shade val="90000"/>
                <a:hueOff val="0"/>
                <a:satOff val="0"/>
                <a:lumOff val="0"/>
                <a:alphaOff val="0"/>
                <a:shade val="58000"/>
                <a:satMod val="165000"/>
              </a:schemeClr>
            </a:gs>
            <a:gs pos="75000">
              <a:schemeClr val="accent2">
                <a:shade val="90000"/>
                <a:hueOff val="0"/>
                <a:satOff val="0"/>
                <a:lumOff val="0"/>
                <a:alphaOff val="0"/>
                <a:shade val="30000"/>
                <a:satMod val="175000"/>
              </a:schemeClr>
            </a:gs>
            <a:gs pos="100000">
              <a:schemeClr val="accent2">
                <a:shade val="90000"/>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GB" sz="1000" kern="1200"/>
        </a:p>
      </dsp:txBody>
      <dsp:txXfrm rot="16200000">
        <a:off x="4066213" y="1218844"/>
        <a:ext cx="249573" cy="399372"/>
      </dsp:txXfrm>
    </dsp:sp>
    <dsp:sp modelId="{1FC4599B-540C-40FE-B1DC-7C931D39A1EA}">
      <dsp:nvSpPr>
        <dsp:cNvPr id="0" name=""/>
        <dsp:cNvSpPr/>
      </dsp:nvSpPr>
      <dsp:spPr>
        <a:xfrm>
          <a:off x="3603687" y="1394"/>
          <a:ext cx="1174625" cy="1174625"/>
        </a:xfrm>
        <a:prstGeom prst="ellipse">
          <a:avLst/>
        </a:prstGeom>
        <a:gradFill rotWithShape="1">
          <a:gsLst>
            <a:gs pos="0">
              <a:schemeClr val="accent5">
                <a:shade val="63000"/>
                <a:satMod val="165000"/>
              </a:schemeClr>
            </a:gs>
            <a:gs pos="30000">
              <a:schemeClr val="accent5">
                <a:shade val="58000"/>
                <a:satMod val="165000"/>
              </a:schemeClr>
            </a:gs>
            <a:gs pos="75000">
              <a:schemeClr val="accent5">
                <a:shade val="30000"/>
                <a:satMod val="175000"/>
              </a:schemeClr>
            </a:gs>
            <a:gs pos="100000">
              <a:schemeClr val="accent5">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a:bevelT w="47625" h="69850"/>
          <a:contourClr>
            <a:schemeClr val="lt1"/>
          </a:contourClr>
        </a:sp3d>
      </dsp:spPr>
      <dsp:style>
        <a:lnRef idx="0">
          <a:schemeClr val="accent5"/>
        </a:lnRef>
        <a:fillRef idx="3">
          <a:schemeClr val="accent5"/>
        </a:fillRef>
        <a:effectRef idx="3">
          <a:schemeClr val="accent5"/>
        </a:effectRef>
        <a:fontRef idx="minor">
          <a:schemeClr val="lt1"/>
        </a:fontRef>
      </dsp:style>
      <dsp:txBody>
        <a:bodyPr spcFirstLastPara="0" vert="horz" wrap="square" lIns="12700" tIns="12700" rIns="12700" bIns="12700" numCol="1" spcCol="1270" anchor="ctr" anchorCtr="0">
          <a:noAutofit/>
        </a:bodyPr>
        <a:lstStyle/>
        <a:p>
          <a:pPr lvl="0" algn="ctr" defTabSz="444500" rtl="0">
            <a:lnSpc>
              <a:spcPct val="90000"/>
            </a:lnSpc>
            <a:spcBef>
              <a:spcPct val="0"/>
            </a:spcBef>
            <a:spcAft>
              <a:spcPct val="35000"/>
            </a:spcAft>
          </a:pPr>
          <a:r>
            <a:rPr lang="en-US" sz="1000" kern="1200" dirty="0" smtClean="0"/>
            <a:t>Better admissible heuristics</a:t>
          </a:r>
          <a:endParaRPr lang="en-GB" sz="1000" kern="1200" dirty="0"/>
        </a:p>
      </dsp:txBody>
      <dsp:txXfrm>
        <a:off x="3603687" y="1394"/>
        <a:ext cx="1174625" cy="1174625"/>
      </dsp:txXfrm>
    </dsp:sp>
    <dsp:sp modelId="{36171C8C-7D75-416F-87EE-2D421EA1C86E}">
      <dsp:nvSpPr>
        <dsp:cNvPr id="0" name=""/>
        <dsp:cNvSpPr/>
      </dsp:nvSpPr>
      <dsp:spPr>
        <a:xfrm rot="1800000">
          <a:off x="4772626" y="2442388"/>
          <a:ext cx="249573" cy="399372"/>
        </a:xfrm>
        <a:prstGeom prst="rightArrow">
          <a:avLst>
            <a:gd name="adj1" fmla="val 60000"/>
            <a:gd name="adj2" fmla="val 50000"/>
          </a:avLst>
        </a:prstGeom>
        <a:gradFill rotWithShape="0">
          <a:gsLst>
            <a:gs pos="0">
              <a:schemeClr val="accent2">
                <a:shade val="90000"/>
                <a:hueOff val="153923"/>
                <a:satOff val="-12630"/>
                <a:lumOff val="19091"/>
                <a:alphaOff val="0"/>
                <a:shade val="63000"/>
                <a:satMod val="165000"/>
              </a:schemeClr>
            </a:gs>
            <a:gs pos="30000">
              <a:schemeClr val="accent2">
                <a:shade val="90000"/>
                <a:hueOff val="153923"/>
                <a:satOff val="-12630"/>
                <a:lumOff val="19091"/>
                <a:alphaOff val="0"/>
                <a:shade val="58000"/>
                <a:satMod val="165000"/>
              </a:schemeClr>
            </a:gs>
            <a:gs pos="75000">
              <a:schemeClr val="accent2">
                <a:shade val="90000"/>
                <a:hueOff val="153923"/>
                <a:satOff val="-12630"/>
                <a:lumOff val="19091"/>
                <a:alphaOff val="0"/>
                <a:shade val="30000"/>
                <a:satMod val="175000"/>
              </a:schemeClr>
            </a:gs>
            <a:gs pos="100000">
              <a:schemeClr val="accent2">
                <a:shade val="90000"/>
                <a:hueOff val="153923"/>
                <a:satOff val="-12630"/>
                <a:lumOff val="19091"/>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GB" sz="1000" kern="1200"/>
        </a:p>
      </dsp:txBody>
      <dsp:txXfrm rot="1800000">
        <a:off x="4772626" y="2442388"/>
        <a:ext cx="249573" cy="399372"/>
      </dsp:txXfrm>
    </dsp:sp>
    <dsp:sp modelId="{78B1E9A8-88B4-4D70-BB76-839E3033A1B5}">
      <dsp:nvSpPr>
        <dsp:cNvPr id="0" name=""/>
        <dsp:cNvSpPr/>
      </dsp:nvSpPr>
      <dsp:spPr>
        <a:xfrm>
          <a:off x="5028748" y="2469673"/>
          <a:ext cx="1174625" cy="1174625"/>
        </a:xfrm>
        <a:prstGeom prst="ellipse">
          <a:avLst/>
        </a:prstGeom>
        <a:gradFill rotWithShape="0">
          <a:gsLst>
            <a:gs pos="0">
              <a:schemeClr val="accent2">
                <a:alpha val="90000"/>
                <a:hueOff val="0"/>
                <a:satOff val="0"/>
                <a:lumOff val="0"/>
                <a:alphaOff val="-20000"/>
                <a:shade val="63000"/>
                <a:satMod val="165000"/>
              </a:schemeClr>
            </a:gs>
            <a:gs pos="30000">
              <a:schemeClr val="accent2">
                <a:alpha val="90000"/>
                <a:hueOff val="0"/>
                <a:satOff val="0"/>
                <a:lumOff val="0"/>
                <a:alphaOff val="-20000"/>
                <a:shade val="58000"/>
                <a:satMod val="165000"/>
              </a:schemeClr>
            </a:gs>
            <a:gs pos="75000">
              <a:schemeClr val="accent2">
                <a:alpha val="90000"/>
                <a:hueOff val="0"/>
                <a:satOff val="0"/>
                <a:lumOff val="0"/>
                <a:alphaOff val="-20000"/>
                <a:shade val="30000"/>
                <a:satMod val="175000"/>
              </a:schemeClr>
            </a:gs>
            <a:gs pos="100000">
              <a:schemeClr val="accent2">
                <a:alpha val="90000"/>
                <a:hueOff val="0"/>
                <a:satOff val="0"/>
                <a:lumOff val="0"/>
                <a:alphaOff val="-2000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rtl="0">
            <a:lnSpc>
              <a:spcPct val="90000"/>
            </a:lnSpc>
            <a:spcBef>
              <a:spcPct val="0"/>
            </a:spcBef>
            <a:spcAft>
              <a:spcPct val="35000"/>
            </a:spcAft>
          </a:pPr>
          <a:r>
            <a:rPr lang="en-US" sz="1000" kern="1200" dirty="0" smtClean="0"/>
            <a:t>Hierarchical abstraction</a:t>
          </a:r>
          <a:endParaRPr lang="en-GB" sz="1000" kern="1200" dirty="0"/>
        </a:p>
      </dsp:txBody>
      <dsp:txXfrm>
        <a:off x="5028748" y="2469673"/>
        <a:ext cx="1174625" cy="1174625"/>
      </dsp:txXfrm>
    </dsp:sp>
    <dsp:sp modelId="{3AE63085-D13D-4FDA-8F1F-59071618E666}">
      <dsp:nvSpPr>
        <dsp:cNvPr id="0" name=""/>
        <dsp:cNvSpPr/>
      </dsp:nvSpPr>
      <dsp:spPr>
        <a:xfrm rot="9000000">
          <a:off x="3359799" y="2442388"/>
          <a:ext cx="249573" cy="399372"/>
        </a:xfrm>
        <a:prstGeom prst="rightArrow">
          <a:avLst>
            <a:gd name="adj1" fmla="val 60000"/>
            <a:gd name="adj2" fmla="val 50000"/>
          </a:avLst>
        </a:prstGeom>
        <a:gradFill rotWithShape="0">
          <a:gsLst>
            <a:gs pos="0">
              <a:schemeClr val="accent2">
                <a:shade val="90000"/>
                <a:hueOff val="307846"/>
                <a:satOff val="-25261"/>
                <a:lumOff val="38181"/>
                <a:alphaOff val="0"/>
                <a:shade val="63000"/>
                <a:satMod val="165000"/>
              </a:schemeClr>
            </a:gs>
            <a:gs pos="30000">
              <a:schemeClr val="accent2">
                <a:shade val="90000"/>
                <a:hueOff val="307846"/>
                <a:satOff val="-25261"/>
                <a:lumOff val="38181"/>
                <a:alphaOff val="0"/>
                <a:shade val="58000"/>
                <a:satMod val="165000"/>
              </a:schemeClr>
            </a:gs>
            <a:gs pos="75000">
              <a:schemeClr val="accent2">
                <a:shade val="90000"/>
                <a:hueOff val="307846"/>
                <a:satOff val="-25261"/>
                <a:lumOff val="38181"/>
                <a:alphaOff val="0"/>
                <a:shade val="30000"/>
                <a:satMod val="175000"/>
              </a:schemeClr>
            </a:gs>
            <a:gs pos="100000">
              <a:schemeClr val="accent2">
                <a:shade val="90000"/>
                <a:hueOff val="307846"/>
                <a:satOff val="-25261"/>
                <a:lumOff val="38181"/>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GB" sz="1000" kern="1200"/>
        </a:p>
      </dsp:txBody>
      <dsp:txXfrm rot="9000000">
        <a:off x="3359799" y="2442388"/>
        <a:ext cx="249573" cy="399372"/>
      </dsp:txXfrm>
    </dsp:sp>
    <dsp:sp modelId="{30D4C6F4-1BF6-4161-948B-31498770EE5D}">
      <dsp:nvSpPr>
        <dsp:cNvPr id="0" name=""/>
        <dsp:cNvSpPr/>
      </dsp:nvSpPr>
      <dsp:spPr>
        <a:xfrm>
          <a:off x="2178625" y="2469673"/>
          <a:ext cx="1174625" cy="1174625"/>
        </a:xfrm>
        <a:prstGeom prst="ellipse">
          <a:avLst/>
        </a:prstGeom>
        <a:gradFill rotWithShape="0">
          <a:gsLst>
            <a:gs pos="0">
              <a:schemeClr val="accent2">
                <a:alpha val="90000"/>
                <a:hueOff val="0"/>
                <a:satOff val="0"/>
                <a:lumOff val="0"/>
                <a:alphaOff val="-40000"/>
                <a:shade val="63000"/>
                <a:satMod val="165000"/>
              </a:schemeClr>
            </a:gs>
            <a:gs pos="30000">
              <a:schemeClr val="accent2">
                <a:alpha val="90000"/>
                <a:hueOff val="0"/>
                <a:satOff val="0"/>
                <a:lumOff val="0"/>
                <a:alphaOff val="-40000"/>
                <a:shade val="58000"/>
                <a:satMod val="165000"/>
              </a:schemeClr>
            </a:gs>
            <a:gs pos="75000">
              <a:schemeClr val="accent2">
                <a:alpha val="90000"/>
                <a:hueOff val="0"/>
                <a:satOff val="0"/>
                <a:lumOff val="0"/>
                <a:alphaOff val="-40000"/>
                <a:shade val="30000"/>
                <a:satMod val="175000"/>
              </a:schemeClr>
            </a:gs>
            <a:gs pos="100000">
              <a:schemeClr val="accent2">
                <a:alpha val="90000"/>
                <a:hueOff val="0"/>
                <a:satOff val="0"/>
                <a:lumOff val="0"/>
                <a:alphaOff val="-4000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rtl="0">
            <a:lnSpc>
              <a:spcPct val="90000"/>
            </a:lnSpc>
            <a:spcBef>
              <a:spcPct val="0"/>
            </a:spcBef>
            <a:spcAft>
              <a:spcPct val="35000"/>
            </a:spcAft>
          </a:pPr>
          <a:r>
            <a:rPr lang="en-US" sz="1000" kern="1200" dirty="0" smtClean="0"/>
            <a:t>Problem decomposition in multi-agent </a:t>
          </a:r>
          <a:r>
            <a:rPr lang="en-US" sz="1000" kern="1200" dirty="0" err="1" smtClean="0"/>
            <a:t>pathfinding</a:t>
          </a:r>
          <a:endParaRPr lang="en-US" sz="1000" kern="1200" dirty="0"/>
        </a:p>
      </dsp:txBody>
      <dsp:txXfrm>
        <a:off x="2178625" y="2469673"/>
        <a:ext cx="1174625" cy="1174625"/>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DED5168-EE0F-4B2B-8988-E05C69BE1595}">
      <dsp:nvSpPr>
        <dsp:cNvPr id="0" name=""/>
        <dsp:cNvSpPr/>
      </dsp:nvSpPr>
      <dsp:spPr>
        <a:xfrm>
          <a:off x="1759" y="0"/>
          <a:ext cx="2738065" cy="3646486"/>
        </a:xfrm>
        <a:prstGeom prst="roundRect">
          <a:avLst>
            <a:gd name="adj" fmla="val 10000"/>
          </a:avLst>
        </a:prstGeom>
        <a:gradFill rotWithShape="0">
          <a:gsLst>
            <a:gs pos="0">
              <a:schemeClr val="accent2">
                <a:hueOff val="0"/>
                <a:satOff val="0"/>
                <a:lumOff val="0"/>
                <a:alphaOff val="0"/>
                <a:shade val="63000"/>
                <a:satMod val="165000"/>
              </a:schemeClr>
            </a:gs>
            <a:gs pos="30000">
              <a:schemeClr val="accent2">
                <a:hueOff val="0"/>
                <a:satOff val="0"/>
                <a:lumOff val="0"/>
                <a:alphaOff val="0"/>
                <a:shade val="58000"/>
                <a:satMod val="165000"/>
              </a:schemeClr>
            </a:gs>
            <a:gs pos="75000">
              <a:schemeClr val="accent2">
                <a:hueOff val="0"/>
                <a:satOff val="0"/>
                <a:lumOff val="0"/>
                <a:alphaOff val="0"/>
                <a:shade val="30000"/>
                <a:satMod val="175000"/>
              </a:schemeClr>
            </a:gs>
            <a:gs pos="100000">
              <a:schemeClr val="accent2">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t" anchorCtr="1">
          <a:noAutofit/>
        </a:bodyPr>
        <a:lstStyle/>
        <a:p>
          <a:pPr lvl="0" algn="l" defTabSz="755650" rtl="0">
            <a:lnSpc>
              <a:spcPct val="90000"/>
            </a:lnSpc>
            <a:spcBef>
              <a:spcPct val="0"/>
            </a:spcBef>
            <a:spcAft>
              <a:spcPct val="35000"/>
            </a:spcAft>
          </a:pPr>
          <a:r>
            <a:rPr lang="en-GB" sz="1700" kern="1200" dirty="0" smtClean="0"/>
            <a:t>Manhattan</a:t>
          </a:r>
          <a:endParaRPr lang="en-GB" sz="1700" kern="1200" dirty="0"/>
        </a:p>
        <a:p>
          <a:pPr marL="114300" lvl="1" indent="-114300" algn="l" defTabSz="577850" rtl="0">
            <a:lnSpc>
              <a:spcPct val="90000"/>
            </a:lnSpc>
            <a:spcBef>
              <a:spcPct val="0"/>
            </a:spcBef>
            <a:spcAft>
              <a:spcPct val="15000"/>
            </a:spcAft>
            <a:buChar char="••"/>
          </a:pPr>
          <a:r>
            <a:rPr lang="en-GB" sz="1300" kern="1200" dirty="0" smtClean="0"/>
            <a:t>Fast to compute</a:t>
          </a:r>
          <a:endParaRPr lang="en-GB" sz="1300" kern="1200" dirty="0"/>
        </a:p>
        <a:p>
          <a:pPr marL="114300" lvl="1" indent="-114300" algn="l" defTabSz="577850" rtl="0">
            <a:lnSpc>
              <a:spcPct val="90000"/>
            </a:lnSpc>
            <a:spcBef>
              <a:spcPct val="0"/>
            </a:spcBef>
            <a:spcAft>
              <a:spcPct val="15000"/>
            </a:spcAft>
            <a:buChar char="••"/>
          </a:pPr>
          <a:r>
            <a:rPr lang="en-GB" sz="1300" kern="1200" dirty="0" smtClean="0"/>
            <a:t>No memory required</a:t>
          </a:r>
          <a:endParaRPr lang="en-GB" sz="1300" kern="1200" dirty="0"/>
        </a:p>
        <a:p>
          <a:pPr marL="114300" lvl="1" indent="-114300" algn="l" defTabSz="577850" rtl="0">
            <a:lnSpc>
              <a:spcPct val="90000"/>
            </a:lnSpc>
            <a:spcBef>
              <a:spcPct val="0"/>
            </a:spcBef>
            <a:spcAft>
              <a:spcPct val="15000"/>
            </a:spcAft>
            <a:buChar char="••"/>
          </a:pPr>
          <a:r>
            <a:rPr lang="en-GB" sz="1300" kern="1200" dirty="0" smtClean="0"/>
            <a:t>Good quality sometimes</a:t>
          </a:r>
          <a:endParaRPr lang="en-GB" sz="1300" kern="1200" dirty="0"/>
        </a:p>
      </dsp:txBody>
      <dsp:txXfrm>
        <a:off x="1759" y="1458594"/>
        <a:ext cx="2738065" cy="1458594"/>
      </dsp:txXfrm>
    </dsp:sp>
    <dsp:sp modelId="{8071F312-E8FD-4BE3-BEF1-AF45595FFB63}">
      <dsp:nvSpPr>
        <dsp:cNvPr id="0" name=""/>
        <dsp:cNvSpPr/>
      </dsp:nvSpPr>
      <dsp:spPr>
        <a:xfrm>
          <a:off x="763652" y="218789"/>
          <a:ext cx="1214280" cy="1214280"/>
        </a:xfrm>
        <a:prstGeom prst="ellipse">
          <a:avLst/>
        </a:prstGeom>
        <a:blipFill rotWithShape="0">
          <a:blip xmlns:r="http://schemas.openxmlformats.org/officeDocument/2006/relationships" r:embed="rId1"/>
          <a:stretch>
            <a:fillRect/>
          </a:stretch>
        </a:blipFill>
        <a:ln>
          <a:noFill/>
        </a:ln>
        <a:effectLst>
          <a:outerShdw blurRad="50800" dist="20000" dir="5400000" rotWithShape="0">
            <a:srgbClr val="000000">
              <a:alpha val="42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E9FCE6D-EE63-47ED-9797-1BBF5338ACC4}">
      <dsp:nvSpPr>
        <dsp:cNvPr id="0" name=""/>
        <dsp:cNvSpPr/>
      </dsp:nvSpPr>
      <dsp:spPr>
        <a:xfrm>
          <a:off x="2821967" y="0"/>
          <a:ext cx="2738065" cy="3646486"/>
        </a:xfrm>
        <a:prstGeom prst="roundRect">
          <a:avLst>
            <a:gd name="adj" fmla="val 10000"/>
          </a:avLst>
        </a:prstGeom>
        <a:gradFill rotWithShape="0">
          <a:gsLst>
            <a:gs pos="0">
              <a:schemeClr val="accent2">
                <a:hueOff val="-5049733"/>
                <a:satOff val="8330"/>
                <a:lumOff val="6470"/>
                <a:alphaOff val="0"/>
                <a:shade val="63000"/>
                <a:satMod val="165000"/>
              </a:schemeClr>
            </a:gs>
            <a:gs pos="30000">
              <a:schemeClr val="accent2">
                <a:hueOff val="-5049733"/>
                <a:satOff val="8330"/>
                <a:lumOff val="6470"/>
                <a:alphaOff val="0"/>
                <a:shade val="58000"/>
                <a:satMod val="165000"/>
              </a:schemeClr>
            </a:gs>
            <a:gs pos="75000">
              <a:schemeClr val="accent2">
                <a:hueOff val="-5049733"/>
                <a:satOff val="8330"/>
                <a:lumOff val="6470"/>
                <a:alphaOff val="0"/>
                <a:shade val="30000"/>
                <a:satMod val="175000"/>
              </a:schemeClr>
            </a:gs>
            <a:gs pos="100000">
              <a:schemeClr val="accent2">
                <a:hueOff val="-5049733"/>
                <a:satOff val="8330"/>
                <a:lumOff val="647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t" anchorCtr="1">
          <a:noAutofit/>
        </a:bodyPr>
        <a:lstStyle/>
        <a:p>
          <a:pPr lvl="0" algn="l" defTabSz="755650" rtl="0">
            <a:lnSpc>
              <a:spcPct val="90000"/>
            </a:lnSpc>
            <a:spcBef>
              <a:spcPct val="0"/>
            </a:spcBef>
            <a:spcAft>
              <a:spcPct val="35000"/>
            </a:spcAft>
          </a:pPr>
          <a:r>
            <a:rPr lang="en-GB" sz="1700" kern="1200" dirty="0" smtClean="0"/>
            <a:t>Memory-based Heuristics</a:t>
          </a:r>
          <a:endParaRPr lang="en-GB" sz="1700" kern="1200" dirty="0"/>
        </a:p>
        <a:p>
          <a:pPr marL="114300" lvl="1" indent="-114300" algn="l" defTabSz="577850" rtl="0">
            <a:lnSpc>
              <a:spcPct val="90000"/>
            </a:lnSpc>
            <a:spcBef>
              <a:spcPct val="0"/>
            </a:spcBef>
            <a:spcAft>
              <a:spcPct val="15000"/>
            </a:spcAft>
            <a:buChar char="••"/>
          </a:pPr>
          <a:r>
            <a:rPr lang="en-GB" sz="1300" kern="1200" dirty="0" smtClean="0"/>
            <a:t>Reasonably fast to compute at runtime </a:t>
          </a:r>
          <a:endParaRPr lang="en-GB" sz="1300" kern="1200" dirty="0"/>
        </a:p>
        <a:p>
          <a:pPr marL="114300" lvl="1" indent="-114300" algn="l" defTabSz="577850" rtl="0">
            <a:lnSpc>
              <a:spcPct val="90000"/>
            </a:lnSpc>
            <a:spcBef>
              <a:spcPct val="0"/>
            </a:spcBef>
            <a:spcAft>
              <a:spcPct val="15000"/>
            </a:spcAft>
            <a:buChar char="••"/>
          </a:pPr>
          <a:r>
            <a:rPr lang="en-GB" sz="1300" kern="1200" dirty="0" smtClean="0"/>
            <a:t>Use some memory</a:t>
          </a:r>
          <a:endParaRPr lang="en-GB" sz="1300" kern="1200" dirty="0"/>
        </a:p>
        <a:p>
          <a:pPr marL="114300" lvl="1" indent="-114300" algn="l" defTabSz="577850" rtl="0">
            <a:lnSpc>
              <a:spcPct val="90000"/>
            </a:lnSpc>
            <a:spcBef>
              <a:spcPct val="0"/>
            </a:spcBef>
            <a:spcAft>
              <a:spcPct val="15000"/>
            </a:spcAft>
            <a:buChar char="••"/>
          </a:pPr>
          <a:r>
            <a:rPr lang="en-GB" sz="1300" kern="1200" dirty="0" smtClean="0"/>
            <a:t>Aim at good quality</a:t>
          </a:r>
          <a:endParaRPr lang="en-GB" sz="1300" kern="1200" dirty="0"/>
        </a:p>
      </dsp:txBody>
      <dsp:txXfrm>
        <a:off x="2821967" y="1458594"/>
        <a:ext cx="2738065" cy="1458594"/>
      </dsp:txXfrm>
    </dsp:sp>
    <dsp:sp modelId="{EEDA2320-9D6F-4829-8838-656876ECA422}">
      <dsp:nvSpPr>
        <dsp:cNvPr id="0" name=""/>
        <dsp:cNvSpPr/>
      </dsp:nvSpPr>
      <dsp:spPr>
        <a:xfrm>
          <a:off x="3583859" y="218789"/>
          <a:ext cx="1214280" cy="1214280"/>
        </a:xfrm>
        <a:prstGeom prst="ellipse">
          <a:avLst/>
        </a:prstGeom>
        <a:blipFill rotWithShape="0">
          <a:blip xmlns:r="http://schemas.openxmlformats.org/officeDocument/2006/relationships" r:embed="rId2"/>
          <a:stretch>
            <a:fillRect/>
          </a:stretch>
        </a:blipFill>
        <a:ln>
          <a:noFill/>
        </a:ln>
        <a:effectLst>
          <a:outerShdw blurRad="50800" dist="20000" dir="5400000" rotWithShape="0">
            <a:srgbClr val="000000">
              <a:alpha val="42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BE606CCF-DF37-43B5-ABDA-1376B700570F}">
      <dsp:nvSpPr>
        <dsp:cNvPr id="0" name=""/>
        <dsp:cNvSpPr/>
      </dsp:nvSpPr>
      <dsp:spPr>
        <a:xfrm>
          <a:off x="5642174" y="0"/>
          <a:ext cx="2738065" cy="3646486"/>
        </a:xfrm>
        <a:prstGeom prst="roundRect">
          <a:avLst>
            <a:gd name="adj" fmla="val 10000"/>
          </a:avLst>
        </a:prstGeom>
        <a:gradFill rotWithShape="0">
          <a:gsLst>
            <a:gs pos="0">
              <a:schemeClr val="accent2">
                <a:hueOff val="-10099466"/>
                <a:satOff val="16660"/>
                <a:lumOff val="12941"/>
                <a:alphaOff val="0"/>
                <a:shade val="63000"/>
                <a:satMod val="165000"/>
              </a:schemeClr>
            </a:gs>
            <a:gs pos="30000">
              <a:schemeClr val="accent2">
                <a:hueOff val="-10099466"/>
                <a:satOff val="16660"/>
                <a:lumOff val="12941"/>
                <a:alphaOff val="0"/>
                <a:shade val="58000"/>
                <a:satMod val="165000"/>
              </a:schemeClr>
            </a:gs>
            <a:gs pos="75000">
              <a:schemeClr val="accent2">
                <a:hueOff val="-10099466"/>
                <a:satOff val="16660"/>
                <a:lumOff val="12941"/>
                <a:alphaOff val="0"/>
                <a:shade val="30000"/>
                <a:satMod val="175000"/>
              </a:schemeClr>
            </a:gs>
            <a:gs pos="100000">
              <a:schemeClr val="accent2">
                <a:hueOff val="-10099466"/>
                <a:satOff val="16660"/>
                <a:lumOff val="12941"/>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t" anchorCtr="1">
          <a:noAutofit/>
        </a:bodyPr>
        <a:lstStyle/>
        <a:p>
          <a:pPr lvl="0" algn="l" defTabSz="755650" rtl="0">
            <a:lnSpc>
              <a:spcPct val="90000"/>
            </a:lnSpc>
            <a:spcBef>
              <a:spcPct val="0"/>
            </a:spcBef>
            <a:spcAft>
              <a:spcPct val="35000"/>
            </a:spcAft>
          </a:pPr>
          <a:r>
            <a:rPr lang="en-GB" sz="1700" kern="1200" dirty="0" smtClean="0"/>
            <a:t>Perfect information</a:t>
          </a:r>
          <a:endParaRPr lang="en-GB" sz="1700" kern="1200" dirty="0"/>
        </a:p>
        <a:p>
          <a:pPr marL="114300" lvl="1" indent="-114300" algn="l" defTabSz="577850" rtl="0">
            <a:lnSpc>
              <a:spcPct val="90000"/>
            </a:lnSpc>
            <a:spcBef>
              <a:spcPct val="0"/>
            </a:spcBef>
            <a:spcAft>
              <a:spcPct val="15000"/>
            </a:spcAft>
            <a:buChar char="••"/>
          </a:pPr>
          <a:r>
            <a:rPr lang="en-GB" sz="1300" kern="1200" dirty="0" smtClean="0"/>
            <a:t>Very expensive to compute and store</a:t>
          </a:r>
          <a:endParaRPr lang="en-GB" sz="1300" kern="1200" dirty="0"/>
        </a:p>
        <a:p>
          <a:pPr marL="114300" lvl="1" indent="-114300" algn="l" defTabSz="577850" rtl="0">
            <a:lnSpc>
              <a:spcPct val="90000"/>
            </a:lnSpc>
            <a:spcBef>
              <a:spcPct val="0"/>
            </a:spcBef>
            <a:spcAft>
              <a:spcPct val="15000"/>
            </a:spcAft>
            <a:buChar char="••"/>
          </a:pPr>
          <a:r>
            <a:rPr lang="en-GB" sz="1300" kern="1200" dirty="0" smtClean="0"/>
            <a:t>Fast to access (once pre-computed)</a:t>
          </a:r>
          <a:endParaRPr lang="en-GB" sz="1300" kern="1200" dirty="0"/>
        </a:p>
        <a:p>
          <a:pPr marL="114300" lvl="1" indent="-114300" algn="l" defTabSz="577850" rtl="0">
            <a:lnSpc>
              <a:spcPct val="90000"/>
            </a:lnSpc>
            <a:spcBef>
              <a:spcPct val="0"/>
            </a:spcBef>
            <a:spcAft>
              <a:spcPct val="15000"/>
            </a:spcAft>
            <a:buChar char="••"/>
          </a:pPr>
          <a:r>
            <a:rPr lang="en-GB" sz="1300" kern="1200" dirty="0" smtClean="0"/>
            <a:t>Impractical</a:t>
          </a:r>
          <a:endParaRPr lang="en-GB" sz="1300" kern="1200" dirty="0"/>
        </a:p>
      </dsp:txBody>
      <dsp:txXfrm>
        <a:off x="5642174" y="1458594"/>
        <a:ext cx="2738065" cy="1458594"/>
      </dsp:txXfrm>
    </dsp:sp>
    <dsp:sp modelId="{DBCA5C7C-A1FA-4996-9625-1BC945B4E955}">
      <dsp:nvSpPr>
        <dsp:cNvPr id="0" name=""/>
        <dsp:cNvSpPr/>
      </dsp:nvSpPr>
      <dsp:spPr>
        <a:xfrm>
          <a:off x="6404067" y="218789"/>
          <a:ext cx="1214280" cy="1214280"/>
        </a:xfrm>
        <a:prstGeom prst="ellipse">
          <a:avLst/>
        </a:prstGeom>
        <a:blipFill rotWithShape="0">
          <a:blip xmlns:r="http://schemas.openxmlformats.org/officeDocument/2006/relationships" r:embed="rId3"/>
          <a:stretch>
            <a:fillRect/>
          </a:stretch>
        </a:blipFill>
        <a:ln>
          <a:noFill/>
        </a:ln>
        <a:effectLst>
          <a:outerShdw blurRad="50800" dist="20000" dir="5400000" rotWithShape="0">
            <a:srgbClr val="000000">
              <a:alpha val="42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7162D46D-70B4-487E-90B6-648335F1DDD0}">
      <dsp:nvSpPr>
        <dsp:cNvPr id="0" name=""/>
        <dsp:cNvSpPr/>
      </dsp:nvSpPr>
      <dsp:spPr>
        <a:xfrm>
          <a:off x="335279" y="2917189"/>
          <a:ext cx="7711440" cy="546973"/>
        </a:xfrm>
        <a:prstGeom prst="leftRightArrow">
          <a:avLst/>
        </a:prstGeom>
        <a:solidFill>
          <a:schemeClr val="accent2">
            <a:tint val="40000"/>
            <a:hueOff val="0"/>
            <a:satOff val="0"/>
            <a:lumOff val="0"/>
            <a:alphaOff val="0"/>
          </a:schemeClr>
        </a:solidFill>
        <a:ln>
          <a:noFill/>
        </a:ln>
        <a:effectLst>
          <a:outerShdw blurRad="50800" dist="20000" dir="5400000" rotWithShape="0">
            <a:srgbClr val="000000">
              <a:alpha val="42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4">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363"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914363" fontAlgn="auto">
              <a:spcBef>
                <a:spcPts val="0"/>
              </a:spcBef>
              <a:spcAft>
                <a:spcPts val="0"/>
              </a:spcAft>
              <a:defRPr sz="1200">
                <a:latin typeface="+mn-lt"/>
                <a:cs typeface="+mn-cs"/>
              </a:defRPr>
            </a:lvl1pPr>
          </a:lstStyle>
          <a:p>
            <a:pPr>
              <a:defRPr/>
            </a:pPr>
            <a:fld id="{29159C7B-E902-483D-87A8-166AC7B877F9}" type="datetimeFigureOut">
              <a:rPr lang="en-US"/>
              <a:pPr>
                <a:defRPr/>
              </a:pPr>
              <a:t>7/24/2009</a:t>
            </a:fld>
            <a:endParaRPr lang="en-US"/>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914363" fontAlgn="auto">
              <a:spcBef>
                <a:spcPts val="0"/>
              </a:spcBef>
              <a:spcAft>
                <a:spcPts val="0"/>
              </a:spcAft>
              <a:defRPr sz="500">
                <a:solidFill>
                  <a:srgbClr val="000000"/>
                </a:solidFill>
                <a:latin typeface="+mn-lt"/>
                <a:cs typeface="+mn-cs"/>
              </a:defRPr>
            </a:lvl1pPr>
          </a:lstStyle>
          <a:p>
            <a:pPr>
              <a:defRPr/>
            </a:pPr>
            <a:r>
              <a:rPr lang="en-US"/>
              <a:t>© 2007 Microsoft Corporation. All rights reserved. Microsoft, Windows, Windows Vista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br>
            <a:r>
              <a:rPr lang="en-US"/>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914363" fontAlgn="auto">
              <a:spcBef>
                <a:spcPts val="0"/>
              </a:spcBef>
              <a:spcAft>
                <a:spcPts val="0"/>
              </a:spcAft>
              <a:defRPr sz="1200">
                <a:latin typeface="+mn-lt"/>
                <a:cs typeface="+mn-cs"/>
              </a:defRPr>
            </a:lvl1pPr>
          </a:lstStyle>
          <a:p>
            <a:pPr>
              <a:defRPr/>
            </a:pPr>
            <a:fld id="{4EA48763-CC37-4295-8D31-E15ABFA7EAC2}"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363"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914363" fontAlgn="auto">
              <a:spcBef>
                <a:spcPts val="0"/>
              </a:spcBef>
              <a:spcAft>
                <a:spcPts val="0"/>
              </a:spcAft>
              <a:defRPr sz="1200">
                <a:latin typeface="+mn-lt"/>
                <a:cs typeface="+mn-cs"/>
              </a:defRPr>
            </a:lvl1pPr>
          </a:lstStyle>
          <a:p>
            <a:pPr>
              <a:defRPr/>
            </a:pPr>
            <a:fld id="{DA2FCA48-A938-42CD-96C0-89E8B6287004}" type="datetimeFigureOut">
              <a:rPr lang="en-US"/>
              <a:pPr>
                <a:defRPr/>
              </a:pPr>
              <a:t>7/24/2009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defTabSz="914363" fontAlgn="auto">
              <a:spcBef>
                <a:spcPts val="0"/>
              </a:spcBef>
              <a:spcAft>
                <a:spcPts val="0"/>
              </a:spcAft>
              <a:defRPr sz="500">
                <a:solidFill>
                  <a:srgbClr val="000000"/>
                </a:solidFill>
                <a:latin typeface="Segoe" pitchFamily="34" charset="0"/>
                <a:cs typeface="+mn-cs"/>
              </a:defRPr>
            </a:lvl1pPr>
          </a:lstStyle>
          <a:p>
            <a:pPr>
              <a:defRPr/>
            </a:pPr>
            <a:r>
              <a:rPr lang="en-US"/>
              <a:t>© 2007 Microsoft Corporation. All rights reserved. Microsoft, Windows, Windows Vista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br>
            <a:r>
              <a:rPr lang="en-US"/>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914363" fontAlgn="auto">
              <a:spcBef>
                <a:spcPts val="0"/>
              </a:spcBef>
              <a:spcAft>
                <a:spcPts val="0"/>
              </a:spcAft>
              <a:defRPr sz="1200">
                <a:latin typeface="+mn-lt"/>
                <a:cs typeface="+mn-cs"/>
              </a:defRPr>
            </a:lvl1pPr>
          </a:lstStyle>
          <a:p>
            <a:pPr>
              <a:defRPr/>
            </a:pPr>
            <a:fld id="{0164AE67-263B-490A-85AF-32AB1EA7C174}"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defTabSz="684701" rtl="0" eaLnBrk="0" fontAlgn="base" hangingPunct="0">
      <a:lnSpc>
        <a:spcPct val="90000"/>
      </a:lnSpc>
      <a:spcBef>
        <a:spcPct val="30000"/>
      </a:spcBef>
      <a:spcAft>
        <a:spcPts val="254"/>
      </a:spcAft>
      <a:defRPr sz="700" kern="1200">
        <a:solidFill>
          <a:schemeClr val="tx1"/>
        </a:solidFill>
        <a:latin typeface="Segoe" pitchFamily="34" charset="0"/>
        <a:ea typeface="+mn-ea"/>
        <a:cs typeface="+mn-cs"/>
      </a:defRPr>
    </a:lvl1pPr>
    <a:lvl2pPr marL="159565" indent="-78592" algn="l" defTabSz="684701" rtl="0" eaLnBrk="0" fontAlgn="base" hangingPunct="0">
      <a:lnSpc>
        <a:spcPct val="90000"/>
      </a:lnSpc>
      <a:spcBef>
        <a:spcPct val="30000"/>
      </a:spcBef>
      <a:spcAft>
        <a:spcPts val="254"/>
      </a:spcAft>
      <a:buFont typeface="Arial" pitchFamily="34" charset="0"/>
      <a:buChar char="•"/>
      <a:defRPr sz="700" kern="1200">
        <a:solidFill>
          <a:schemeClr val="tx1"/>
        </a:solidFill>
        <a:latin typeface="Segoe" pitchFamily="34" charset="0"/>
        <a:ea typeface="+mn-ea"/>
        <a:cs typeface="+mn-cs"/>
      </a:defRPr>
    </a:lvl2pPr>
    <a:lvl3pPr marL="245301" indent="-85736" algn="l" defTabSz="684701" rtl="0" eaLnBrk="0" fontAlgn="base" hangingPunct="0">
      <a:lnSpc>
        <a:spcPct val="90000"/>
      </a:lnSpc>
      <a:spcBef>
        <a:spcPct val="30000"/>
      </a:spcBef>
      <a:spcAft>
        <a:spcPts val="254"/>
      </a:spcAft>
      <a:buFont typeface="Arial" pitchFamily="34" charset="0"/>
      <a:buChar char="•"/>
      <a:defRPr sz="700" kern="1200">
        <a:solidFill>
          <a:schemeClr val="tx1"/>
        </a:solidFill>
        <a:latin typeface="Segoe" pitchFamily="34" charset="0"/>
        <a:ea typeface="+mn-ea"/>
        <a:cs typeface="+mn-cs"/>
      </a:defRPr>
    </a:lvl3pPr>
    <a:lvl4pPr marL="361998" indent="-109552" algn="l" defTabSz="684701" rtl="0" eaLnBrk="0" fontAlgn="base" hangingPunct="0">
      <a:lnSpc>
        <a:spcPct val="90000"/>
      </a:lnSpc>
      <a:spcBef>
        <a:spcPct val="30000"/>
      </a:spcBef>
      <a:spcAft>
        <a:spcPts val="254"/>
      </a:spcAft>
      <a:buFont typeface="Arial" pitchFamily="34" charset="0"/>
      <a:buChar char="•"/>
      <a:defRPr sz="700" kern="1200">
        <a:solidFill>
          <a:schemeClr val="tx1"/>
        </a:solidFill>
        <a:latin typeface="Segoe" pitchFamily="34" charset="0"/>
        <a:ea typeface="+mn-ea"/>
        <a:cs typeface="+mn-cs"/>
      </a:defRPr>
    </a:lvl4pPr>
    <a:lvl5pPr marL="460834" indent="-85736" algn="l" defTabSz="684701" rtl="0" eaLnBrk="0" fontAlgn="base" hangingPunct="0">
      <a:lnSpc>
        <a:spcPct val="90000"/>
      </a:lnSpc>
      <a:spcBef>
        <a:spcPct val="30000"/>
      </a:spcBef>
      <a:spcAft>
        <a:spcPts val="254"/>
      </a:spcAft>
      <a:buFont typeface="Arial" pitchFamily="34" charset="0"/>
      <a:buChar char="•"/>
      <a:defRPr sz="700" kern="1200">
        <a:solidFill>
          <a:schemeClr val="tx1"/>
        </a:solidFill>
        <a:latin typeface="Segoe" pitchFamily="34" charset="0"/>
        <a:ea typeface="+mn-ea"/>
        <a:cs typeface="+mn-cs"/>
      </a:defRPr>
    </a:lvl5pPr>
    <a:lvl6pPr marL="1714660" algn="l" defTabSz="685864" rtl="0" eaLnBrk="1" latinLnBrk="0" hangingPunct="1">
      <a:defRPr sz="900" kern="1200">
        <a:solidFill>
          <a:schemeClr val="tx1"/>
        </a:solidFill>
        <a:latin typeface="+mn-lt"/>
        <a:ea typeface="+mn-ea"/>
        <a:cs typeface="+mn-cs"/>
      </a:defRPr>
    </a:lvl6pPr>
    <a:lvl7pPr marL="2057592" algn="l" defTabSz="685864" rtl="0" eaLnBrk="1" latinLnBrk="0" hangingPunct="1">
      <a:defRPr sz="900" kern="1200">
        <a:solidFill>
          <a:schemeClr val="tx1"/>
        </a:solidFill>
        <a:latin typeface="+mn-lt"/>
        <a:ea typeface="+mn-ea"/>
        <a:cs typeface="+mn-cs"/>
      </a:defRPr>
    </a:lvl7pPr>
    <a:lvl8pPr marL="2400524" algn="l" defTabSz="685864" rtl="0" eaLnBrk="1" latinLnBrk="0" hangingPunct="1">
      <a:defRPr sz="900" kern="1200">
        <a:solidFill>
          <a:schemeClr val="tx1"/>
        </a:solidFill>
        <a:latin typeface="+mn-lt"/>
        <a:ea typeface="+mn-ea"/>
        <a:cs typeface="+mn-cs"/>
      </a:defRPr>
    </a:lvl8pPr>
    <a:lvl9pPr marL="2743456" algn="l" defTabSz="68586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684701" rtl="0" eaLnBrk="0" fontAlgn="base" latinLnBrk="0" hangingPunct="0">
              <a:lnSpc>
                <a:spcPct val="90000"/>
              </a:lnSpc>
              <a:spcBef>
                <a:spcPct val="30000"/>
              </a:spcBef>
              <a:spcAft>
                <a:spcPts val="254"/>
              </a:spcAft>
              <a:buClrTx/>
              <a:buSzTx/>
              <a:buFontTx/>
              <a:buNone/>
              <a:tabLst/>
              <a:defRPr/>
            </a:pPr>
            <a:r>
              <a:rPr lang="en-US" sz="800" dirty="0" smtClean="0">
                <a:solidFill>
                  <a:srgbClr val="000080"/>
                </a:solidFill>
              </a:rPr>
              <a:t>Screenshot from Company of Heroes (Relic Entertainment)</a:t>
            </a:r>
            <a:endParaRPr lang="en-US" sz="800" dirty="0" smtClean="0"/>
          </a:p>
        </p:txBody>
      </p:sp>
      <p:sp>
        <p:nvSpPr>
          <p:cNvPr id="4" name="Slide Number Placeholder 3"/>
          <p:cNvSpPr>
            <a:spLocks noGrp="1"/>
          </p:cNvSpPr>
          <p:nvPr>
            <p:ph type="sldNum" sz="quarter" idx="10"/>
          </p:nvPr>
        </p:nvSpPr>
        <p:spPr/>
        <p:txBody>
          <a:bodyPr/>
          <a:lstStyle/>
          <a:p>
            <a:pPr>
              <a:defRPr/>
            </a:pPr>
            <a:fld id="{0164AE67-263B-490A-85AF-32AB1EA7C174}" type="slidenum">
              <a:rPr lang="en-US" smtClean="0"/>
              <a:pPr>
                <a:defRPr/>
              </a:pPr>
              <a:t>4</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800" dirty="0" smtClean="0">
                <a:solidFill>
                  <a:srgbClr val="800000"/>
                </a:solidFill>
              </a:rPr>
              <a:t>Large Literature</a:t>
            </a:r>
            <a:endParaRPr lang="en-GB" dirty="0"/>
          </a:p>
        </p:txBody>
      </p:sp>
      <p:sp>
        <p:nvSpPr>
          <p:cNvPr id="4" name="Slide Number Placeholder 3"/>
          <p:cNvSpPr>
            <a:spLocks noGrp="1"/>
          </p:cNvSpPr>
          <p:nvPr>
            <p:ph type="sldNum" sz="quarter" idx="10"/>
          </p:nvPr>
        </p:nvSpPr>
        <p:spPr/>
        <p:txBody>
          <a:bodyPr/>
          <a:lstStyle/>
          <a:p>
            <a:pPr>
              <a:defRPr/>
            </a:pPr>
            <a:fld id="{0164AE67-263B-490A-85AF-32AB1EA7C174}" type="slidenum">
              <a:rPr lang="en-US" smtClean="0"/>
              <a:pPr>
                <a:defRPr/>
              </a:pPr>
              <a:t>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RL</a:t>
            </a:r>
            <a:r>
              <a:rPr lang="en-GB" baseline="0" dirty="0" smtClean="0"/>
              <a:t> has learnt what to maximize, rather than copying the priming lap</a:t>
            </a:r>
            <a:endParaRPr lang="en-GB" dirty="0"/>
          </a:p>
        </p:txBody>
      </p:sp>
      <p:sp>
        <p:nvSpPr>
          <p:cNvPr id="4" name="Slide Number Placeholder 3"/>
          <p:cNvSpPr>
            <a:spLocks noGrp="1"/>
          </p:cNvSpPr>
          <p:nvPr>
            <p:ph type="sldNum" sz="quarter" idx="10"/>
          </p:nvPr>
        </p:nvSpPr>
        <p:spPr/>
        <p:txBody>
          <a:bodyPr/>
          <a:lstStyle/>
          <a:p>
            <a:pPr>
              <a:defRPr/>
            </a:pPr>
            <a:fld id="{BA541965-6F92-49DB-B5A6-23222EEE19AA}" type="slidenum">
              <a:rPr lang="en-GB" smtClean="0"/>
              <a:pPr>
                <a:defRPr/>
              </a:pPr>
              <a:t>58</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0251" y="1428751"/>
            <a:ext cx="7681913" cy="1142621"/>
          </a:xfrm>
        </p:spPr>
        <p:txBody>
          <a:bodyPr>
            <a:noAutofit/>
          </a:bodyPr>
          <a:lstStyle>
            <a:lvl1pPr>
              <a:lnSpc>
                <a:spcPct val="90000"/>
              </a:lnSpc>
              <a:defRPr sz="4100"/>
            </a:lvl1pPr>
          </a:lstStyle>
          <a:p>
            <a:r>
              <a:rPr lang="en-US" smtClean="0"/>
              <a:t>Click to edit Master title style</a:t>
            </a:r>
            <a:endParaRPr lang="en-US" dirty="0"/>
          </a:p>
        </p:txBody>
      </p:sp>
      <p:sp>
        <p:nvSpPr>
          <p:cNvPr id="3" name="Subtitle 2"/>
          <p:cNvSpPr>
            <a:spLocks noGrp="1"/>
          </p:cNvSpPr>
          <p:nvPr>
            <p:ph type="subTitle" idx="1"/>
          </p:nvPr>
        </p:nvSpPr>
        <p:spPr>
          <a:xfrm>
            <a:off x="730250" y="3258742"/>
            <a:ext cx="7681913" cy="346249"/>
          </a:xfrm>
        </p:spPr>
        <p:txBody>
          <a:bodyPr>
            <a:noAutofit/>
          </a:bodyPr>
          <a:lstStyle>
            <a:lvl1pPr marL="0" indent="0" algn="l">
              <a:lnSpc>
                <a:spcPct val="90000"/>
              </a:lnSpc>
              <a:spcBef>
                <a:spcPts val="0"/>
              </a:spcBef>
              <a:buNone/>
              <a:defRPr>
                <a:gradFill>
                  <a:gsLst>
                    <a:gs pos="0">
                      <a:srgbClr val="FBEAC7"/>
                    </a:gs>
                    <a:gs pos="17999">
                      <a:srgbClr val="FEE7F2"/>
                    </a:gs>
                    <a:gs pos="36000">
                      <a:srgbClr val="FAC77D"/>
                    </a:gs>
                    <a:gs pos="61000">
                      <a:srgbClr val="FBA97D"/>
                    </a:gs>
                    <a:gs pos="82001">
                      <a:srgbClr val="FBD49C"/>
                    </a:gs>
                    <a:gs pos="100000">
                      <a:srgbClr val="FEE7F2"/>
                    </a:gs>
                  </a:gsLst>
                  <a:lin ang="5400000" scaled="0"/>
                </a:gradFill>
                <a:effectLst>
                  <a:outerShdw blurRad="50800" dist="38100" dir="2700000" algn="tl" rotWithShape="0">
                    <a:prstClr val="black">
                      <a:alpha val="40000"/>
                    </a:prstClr>
                  </a:outerShdw>
                </a:effectLst>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without content)">
    <p:spTree>
      <p:nvGrpSpPr>
        <p:cNvPr id="1" name=""/>
        <p:cNvGrpSpPr/>
        <p:nvPr/>
      </p:nvGrpSpPr>
      <p:grpSpPr>
        <a:xfrm>
          <a:off x="0" y="0"/>
          <a:ext cx="0" cy="0"/>
          <a:chOff x="0" y="0"/>
          <a:chExt cx="0" cy="0"/>
        </a:xfrm>
      </p:grpSpPr>
      <p:pic>
        <p:nvPicPr>
          <p:cNvPr id="4" name="Picture 4" descr="slide_2_4-3.jpg"/>
          <p:cNvPicPr>
            <a:picLocks noChangeAspect="1"/>
          </p:cNvPicPr>
          <p:nvPr userDrawn="1"/>
        </p:nvPicPr>
        <p:blipFill>
          <a:blip r:embed="rId2" cstate="print"/>
          <a:srcRect/>
          <a:stretch>
            <a:fillRect/>
          </a:stretch>
        </p:blipFill>
        <p:spPr bwMode="auto">
          <a:xfrm>
            <a:off x="0" y="1191"/>
            <a:ext cx="9144000" cy="5143500"/>
          </a:xfrm>
          <a:prstGeom prst="rect">
            <a:avLst/>
          </a:prstGeom>
          <a:noFill/>
          <a:ln w="9525">
            <a:noFill/>
            <a:miter lim="800000"/>
            <a:headEnd/>
            <a:tailEnd/>
          </a:ln>
        </p:spPr>
      </p:pic>
      <p:sp>
        <p:nvSpPr>
          <p:cNvPr id="2" name="Title 1"/>
          <p:cNvSpPr>
            <a:spLocks noGrp="1"/>
          </p:cNvSpPr>
          <p:nvPr>
            <p:ph type="title"/>
          </p:nvPr>
        </p:nvSpPr>
        <p:spPr>
          <a:xfrm>
            <a:off x="219075" y="650081"/>
            <a:ext cx="8715375" cy="706041"/>
          </a:xfrm>
          <a:prstGeom prst="rect">
            <a:avLst/>
          </a:prstGeom>
        </p:spPr>
        <p:txBody>
          <a:bodyPr>
            <a:normAutofit/>
          </a:bodyPr>
          <a:lstStyle>
            <a:lvl1pPr algn="l">
              <a:defRPr lang="en-GB" sz="3600" spc="-150" baseline="0" smtClean="0">
                <a:ln w="3175">
                  <a:noFill/>
                </a:ln>
                <a:gradFill flip="none" rotWithShape="1">
                  <a:gsLst>
                    <a:gs pos="28000">
                      <a:srgbClr val="FEF9DA"/>
                    </a:gs>
                    <a:gs pos="52000">
                      <a:srgbClr val="FCE974"/>
                    </a:gs>
                    <a:gs pos="68000">
                      <a:srgbClr val="F79A1D"/>
                    </a:gs>
                  </a:gsLst>
                  <a:lin ang="5400000" scaled="1"/>
                  <a:tileRect/>
                </a:gradFill>
                <a:effectLst>
                  <a:outerShdw blurRad="88900" dist="12700" dir="2700000" algn="tl" rotWithShape="0">
                    <a:prstClr val="black"/>
                  </a:outerShdw>
                </a:effectLst>
                <a:latin typeface="Segoe" pitchFamily="34" charset="0"/>
                <a:cs typeface="Arial" charset="0"/>
              </a:defRPr>
            </a:lvl1pPr>
          </a:lstStyle>
          <a:p>
            <a:r>
              <a:rPr lang="en-GB" sz="3600" spc="-150" dirty="0" smtClean="0">
                <a:ln w="3175">
                  <a:noFill/>
                </a:ln>
                <a:gradFill flip="none" rotWithShape="1">
                  <a:gsLst>
                    <a:gs pos="28000">
                      <a:srgbClr val="FEF9DA"/>
                    </a:gs>
                    <a:gs pos="52000">
                      <a:srgbClr val="FCE974"/>
                    </a:gs>
                    <a:gs pos="68000">
                      <a:srgbClr val="F79A1D"/>
                    </a:gs>
                  </a:gsLst>
                  <a:lin ang="5400000" scaled="1"/>
                  <a:tileRect/>
                </a:gradFill>
                <a:effectLst>
                  <a:outerShdw blurRad="88900" dist="12700" dir="2700000" algn="tl" rotWithShape="0">
                    <a:prstClr val="black"/>
                  </a:outerShdw>
                </a:effectLst>
                <a:latin typeface="Segoe" pitchFamily="34" charset="0"/>
                <a:ea typeface="+mn-ea"/>
                <a:cs typeface="Arial" charset="0"/>
              </a:rPr>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On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330452"/>
            <a:ext cx="4038600" cy="2129814"/>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457200" y="4857749"/>
            <a:ext cx="2133600" cy="205740"/>
          </a:xfrm>
          <a:prstGeom prst="rect">
            <a:avLst/>
          </a:prstGeom>
        </p:spPr>
        <p:txBody>
          <a:bodyPr/>
          <a:lstStyle/>
          <a:p>
            <a:fld id="{3EE3B952-9A80-4A73-8734-3A3281D6EF8E}" type="datetime1">
              <a:rPr lang="en-US" smtClean="0"/>
              <a:pPr/>
              <a:t>7/24/2009</a:t>
            </a:fld>
            <a:endParaRPr lang="en-US"/>
          </a:p>
        </p:txBody>
      </p:sp>
      <p:sp>
        <p:nvSpPr>
          <p:cNvPr id="6" name="Footer Placeholder 5"/>
          <p:cNvSpPr>
            <a:spLocks noGrp="1"/>
          </p:cNvSpPr>
          <p:nvPr>
            <p:ph type="ftr" sz="quarter" idx="11"/>
          </p:nvPr>
        </p:nvSpPr>
        <p:spPr>
          <a:xfrm>
            <a:off x="2640597" y="4857749"/>
            <a:ext cx="5507719" cy="205740"/>
          </a:xfrm>
          <a:prstGeom prst="rect">
            <a:avLst/>
          </a:prstGeom>
        </p:spPr>
        <p:txBody>
          <a:bodyPr/>
          <a:lstStyle/>
          <a:p>
            <a:endParaRPr lang="en-US"/>
          </a:p>
        </p:txBody>
      </p:sp>
      <p:sp>
        <p:nvSpPr>
          <p:cNvPr id="7" name="Slide Number Placeholder 6"/>
          <p:cNvSpPr>
            <a:spLocks noGrp="1"/>
          </p:cNvSpPr>
          <p:nvPr>
            <p:ph type="sldNum" sz="quarter" idx="12"/>
          </p:nvPr>
        </p:nvSpPr>
        <p:spPr>
          <a:xfrm>
            <a:off x="8204396" y="4857749"/>
            <a:ext cx="733864" cy="205740"/>
          </a:xfrm>
          <a:prstGeom prst="rect">
            <a:avLst/>
          </a:prstGeom>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1000" y="1058664"/>
            <a:ext cx="8382000" cy="3646686"/>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1000" y="1059656"/>
            <a:ext cx="8382000" cy="3645694"/>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1" y="1058665"/>
            <a:ext cx="4114800" cy="3646685"/>
          </a:xfrm>
        </p:spPr>
        <p:txBody>
          <a:bodyPr/>
          <a:lstStyle>
            <a:lvl1pPr marL="255016" indent="-255016">
              <a:lnSpc>
                <a:spcPct val="90000"/>
              </a:lnSpc>
              <a:defRPr sz="2100"/>
            </a:lvl1pPr>
            <a:lvl2pPr marL="505071" indent="-244101">
              <a:lnSpc>
                <a:spcPct val="90000"/>
              </a:lnSpc>
              <a:defRPr sz="1800"/>
            </a:lvl2pPr>
            <a:lvl3pPr marL="715434" indent="-216317">
              <a:lnSpc>
                <a:spcPct val="90000"/>
              </a:lnSpc>
              <a:defRPr sz="1500"/>
            </a:lvl3pPr>
            <a:lvl4pPr marL="920836" indent="-205402">
              <a:lnSpc>
                <a:spcPct val="90000"/>
              </a:lnSpc>
              <a:defRPr sz="1400"/>
            </a:lvl4pPr>
            <a:lvl5pPr marL="1137153" indent="-210363">
              <a:lnSpc>
                <a:spcPct val="90000"/>
              </a:lnSpc>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58665"/>
            <a:ext cx="4114800" cy="3646685"/>
          </a:xfrm>
        </p:spPr>
        <p:txBody>
          <a:bodyPr/>
          <a:lstStyle>
            <a:lvl1pPr marL="260970" indent="-260970">
              <a:lnSpc>
                <a:spcPct val="90000"/>
              </a:lnSpc>
              <a:defRPr sz="2100"/>
            </a:lvl1pPr>
            <a:lvl2pPr marL="505071" indent="-255016">
              <a:lnSpc>
                <a:spcPct val="90000"/>
              </a:lnSpc>
              <a:defRPr sz="1800"/>
            </a:lvl2pPr>
            <a:lvl3pPr marL="721388" indent="-227232">
              <a:lnSpc>
                <a:spcPct val="90000"/>
              </a:lnSpc>
              <a:defRPr sz="1500"/>
            </a:lvl3pPr>
            <a:lvl4pPr marL="920836" indent="-199449">
              <a:lnSpc>
                <a:spcPct val="90000"/>
              </a:lnSpc>
              <a:defRPr sz="1400"/>
            </a:lvl4pPr>
            <a:lvl5pPr marL="1137153" indent="-205402">
              <a:lnSpc>
                <a:spcPct val="90000"/>
              </a:lnSpc>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1" y="1058665"/>
            <a:ext cx="4114800" cy="263149"/>
          </a:xfrm>
        </p:spPr>
        <p:txBody>
          <a:bodyPr anchor="b"/>
          <a:lstStyle>
            <a:lvl1pPr marL="0" indent="0">
              <a:lnSpc>
                <a:spcPct val="90000"/>
              </a:lnSpc>
              <a:spcBef>
                <a:spcPts val="0"/>
              </a:spcBef>
              <a:buNone/>
              <a:defRPr sz="1900" b="1"/>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1631156"/>
            <a:ext cx="4114800" cy="3074194"/>
          </a:xfrm>
        </p:spPr>
        <p:txBody>
          <a:bodyPr/>
          <a:lstStyle>
            <a:lvl1pPr marL="211356" indent="-211356">
              <a:defRPr sz="1700"/>
            </a:lvl1pPr>
            <a:lvl2pPr marL="421720" indent="-199449">
              <a:defRPr sz="1500"/>
            </a:lvl2pPr>
            <a:lvl3pPr marL="610253" indent="-182580">
              <a:defRPr sz="1400"/>
            </a:lvl3pPr>
            <a:lvl4pPr marL="787871" indent="-171665">
              <a:defRPr sz="1300"/>
            </a:lvl4pPr>
            <a:lvl5pPr marL="959535" indent="-154796">
              <a:defRPr sz="13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982" y="1058665"/>
            <a:ext cx="4117019" cy="263149"/>
          </a:xfrm>
        </p:spPr>
        <p:txBody>
          <a:bodyPr anchor="b"/>
          <a:lstStyle>
            <a:lvl1pPr marL="0" indent="0">
              <a:lnSpc>
                <a:spcPct val="90000"/>
              </a:lnSpc>
              <a:spcBef>
                <a:spcPts val="0"/>
              </a:spcBef>
              <a:buNone/>
              <a:defRPr sz="1900" b="1"/>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117974" cy="3074194"/>
          </a:xfrm>
        </p:spPr>
        <p:txBody>
          <a:bodyPr/>
          <a:lstStyle>
            <a:lvl1pPr marL="222270" indent="-222270">
              <a:defRPr sz="1700"/>
            </a:lvl1pPr>
            <a:lvl2pPr marL="427673" indent="-205402">
              <a:defRPr sz="1500"/>
            </a:lvl2pPr>
            <a:lvl3pPr marL="616206" indent="-183572">
              <a:defRPr sz="1400"/>
            </a:lvl3pPr>
            <a:lvl4pPr marL="787871" indent="-177618">
              <a:defRPr sz="1300"/>
            </a:lvl4pPr>
            <a:lvl5pPr marL="959535" indent="-165711">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05979"/>
            <a:ext cx="8229600" cy="498598"/>
          </a:xfrm>
        </p:spPr>
        <p:txBody>
          <a:bodyPr/>
          <a:lstStyle/>
          <a:p>
            <a:r>
              <a:rPr lang="en-US" smtClean="0"/>
              <a:t>Click to edit Master title style</a:t>
            </a:r>
            <a:endParaRPr lang="en-GB"/>
          </a:p>
        </p:txBody>
      </p:sp>
      <p:sp>
        <p:nvSpPr>
          <p:cNvPr id="3" name="Content Placeholder 2"/>
          <p:cNvSpPr>
            <a:spLocks noGrp="1"/>
          </p:cNvSpPr>
          <p:nvPr>
            <p:ph sz="quarter" idx="1"/>
          </p:nvPr>
        </p:nvSpPr>
        <p:spPr>
          <a:xfrm>
            <a:off x="457200" y="1200151"/>
            <a:ext cx="4038600" cy="16418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quarter" idx="2"/>
          </p:nvPr>
        </p:nvSpPr>
        <p:spPr>
          <a:xfrm>
            <a:off x="4648200" y="1200151"/>
            <a:ext cx="4038600" cy="16418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Content Placeholder 4"/>
          <p:cNvSpPr>
            <a:spLocks noGrp="1"/>
          </p:cNvSpPr>
          <p:nvPr>
            <p:ph sz="quarter" idx="3"/>
          </p:nvPr>
        </p:nvSpPr>
        <p:spPr>
          <a:xfrm>
            <a:off x="457200" y="2956322"/>
            <a:ext cx="4038600" cy="16418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Content Placeholder 5"/>
          <p:cNvSpPr>
            <a:spLocks noGrp="1"/>
          </p:cNvSpPr>
          <p:nvPr>
            <p:ph sz="quarter" idx="4"/>
          </p:nvPr>
        </p:nvSpPr>
        <p:spPr>
          <a:xfrm>
            <a:off x="4648200" y="2956322"/>
            <a:ext cx="4038600" cy="16418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a:xfrm>
            <a:off x="457200" y="4686300"/>
            <a:ext cx="2133600" cy="342900"/>
          </a:xfrm>
          <a:prstGeom prst="rect">
            <a:avLst/>
          </a:prstGeom>
        </p:spPr>
        <p:txBody>
          <a:bodyPr lIns="68589" tIns="34295" rIns="68589" bIns="34295"/>
          <a:lstStyle>
            <a:lvl1pPr>
              <a:defRPr/>
            </a:lvl1pPr>
          </a:lstStyle>
          <a:p>
            <a:fld id="{3C62F106-71CD-4EA3-A705-CC943DDD9F8E}" type="datetime1">
              <a:rPr lang="en-US" smtClean="0"/>
              <a:pPr/>
              <a:t>7/24/2009</a:t>
            </a:fld>
            <a:endParaRPr lang="en-GB"/>
          </a:p>
        </p:txBody>
      </p:sp>
      <p:sp>
        <p:nvSpPr>
          <p:cNvPr id="8" name="Footer Placeholder 7"/>
          <p:cNvSpPr>
            <a:spLocks noGrp="1"/>
          </p:cNvSpPr>
          <p:nvPr>
            <p:ph type="ftr" sz="quarter" idx="11"/>
          </p:nvPr>
        </p:nvSpPr>
        <p:spPr>
          <a:xfrm>
            <a:off x="3124200" y="4686300"/>
            <a:ext cx="2895600" cy="342900"/>
          </a:xfrm>
          <a:prstGeom prst="rect">
            <a:avLst/>
          </a:prstGeom>
        </p:spPr>
        <p:txBody>
          <a:bodyPr lIns="68589" tIns="34295" rIns="68589" bIns="34295"/>
          <a:lstStyle>
            <a:lvl1pPr>
              <a:defRPr/>
            </a:lvl1pPr>
          </a:lstStyle>
          <a:p>
            <a:endParaRPr lang="en-GB"/>
          </a:p>
        </p:txBody>
      </p:sp>
      <p:sp>
        <p:nvSpPr>
          <p:cNvPr id="9" name="Slide Number Placeholder 8"/>
          <p:cNvSpPr>
            <a:spLocks noGrp="1"/>
          </p:cNvSpPr>
          <p:nvPr>
            <p:ph type="sldNum" sz="quarter" idx="12"/>
          </p:nvPr>
        </p:nvSpPr>
        <p:spPr>
          <a:xfrm>
            <a:off x="6553201" y="4686300"/>
            <a:ext cx="2133600" cy="342900"/>
          </a:xfrm>
          <a:prstGeom prst="rect">
            <a:avLst/>
          </a:prstGeom>
        </p:spPr>
        <p:txBody>
          <a:bodyPr lIns="68589" tIns="34295" rIns="68589" bIns="34295"/>
          <a:lstStyle>
            <a:lvl1pPr>
              <a:defRPr/>
            </a:lvl1pPr>
          </a:lstStyle>
          <a:p>
            <a:fld id="{DBA8DBAE-E871-44F3-ACCF-64D34735C0E1}" type="slidenum">
              <a:rPr lang="en-GB"/>
              <a:pPr/>
              <a:t>‹#›</a:t>
            </a:fld>
            <a:endParaRPr lang="en-GB"/>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98598"/>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57200" y="1200151"/>
            <a:ext cx="8229600" cy="332399"/>
          </a:xfrm>
        </p:spPr>
        <p:txBody>
          <a:bodyPr/>
          <a:lstStyle/>
          <a:p>
            <a:endParaRPr lang="en-GB"/>
          </a:p>
        </p:txBody>
      </p:sp>
      <p:sp>
        <p:nvSpPr>
          <p:cNvPr id="4" name="Date Placeholder 3"/>
          <p:cNvSpPr>
            <a:spLocks noGrp="1"/>
          </p:cNvSpPr>
          <p:nvPr>
            <p:ph type="dt" sz="half" idx="10"/>
          </p:nvPr>
        </p:nvSpPr>
        <p:spPr>
          <a:xfrm>
            <a:off x="457200" y="4683919"/>
            <a:ext cx="2133600" cy="357188"/>
          </a:xfrm>
          <a:prstGeom prst="rect">
            <a:avLst/>
          </a:prstGeom>
        </p:spPr>
        <p:txBody>
          <a:bodyPr lIns="68589" tIns="34295" rIns="68589" bIns="34295"/>
          <a:lstStyle>
            <a:lvl1pPr>
              <a:defRPr/>
            </a:lvl1pPr>
          </a:lstStyle>
          <a:p>
            <a:fld id="{FE0767FF-2701-416F-BE0D-84036593EFEC}" type="datetime1">
              <a:rPr lang="en-US" smtClean="0"/>
              <a:pPr/>
              <a:t>7/24/2009</a:t>
            </a:fld>
            <a:endParaRPr lang="en-GB"/>
          </a:p>
        </p:txBody>
      </p:sp>
      <p:sp>
        <p:nvSpPr>
          <p:cNvPr id="5" name="Footer Placeholder 4"/>
          <p:cNvSpPr>
            <a:spLocks noGrp="1"/>
          </p:cNvSpPr>
          <p:nvPr>
            <p:ph type="ftr" sz="quarter" idx="11"/>
          </p:nvPr>
        </p:nvSpPr>
        <p:spPr>
          <a:xfrm>
            <a:off x="3124200" y="4683919"/>
            <a:ext cx="2895600" cy="357188"/>
          </a:xfrm>
          <a:prstGeom prst="rect">
            <a:avLst/>
          </a:prstGeom>
        </p:spPr>
        <p:txBody>
          <a:bodyPr lIns="68589" tIns="34295" rIns="68589" bIns="34295"/>
          <a:lstStyle>
            <a:lvl1pPr>
              <a:defRPr/>
            </a:lvl1pPr>
          </a:lstStyle>
          <a:p>
            <a:endParaRPr lang="en-GB"/>
          </a:p>
        </p:txBody>
      </p:sp>
      <p:sp>
        <p:nvSpPr>
          <p:cNvPr id="6" name="Slide Number Placeholder 5"/>
          <p:cNvSpPr>
            <a:spLocks noGrp="1"/>
          </p:cNvSpPr>
          <p:nvPr>
            <p:ph type="sldNum" sz="quarter" idx="12"/>
          </p:nvPr>
        </p:nvSpPr>
        <p:spPr>
          <a:xfrm>
            <a:off x="6553201" y="4683919"/>
            <a:ext cx="2133600" cy="357188"/>
          </a:xfrm>
          <a:prstGeom prst="rect">
            <a:avLst/>
          </a:prstGeom>
        </p:spPr>
        <p:txBody>
          <a:bodyPr lIns="68589" tIns="34295" rIns="68589" bIns="34295"/>
          <a:lstStyle>
            <a:lvl1pPr>
              <a:defRPr/>
            </a:lvl1pPr>
          </a:lstStyle>
          <a:p>
            <a:fld id="{D8099BC8-125D-4CDE-8ED1-4CCE13BF3E8D}" type="slidenum">
              <a:rPr lang="en-GB"/>
              <a:pPr/>
              <a:t>‹#›</a:t>
            </a:fld>
            <a:endParaRPr lang="en-GB"/>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cstate="print">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055" y="171451"/>
            <a:ext cx="8375846" cy="498872"/>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387055" y="1065609"/>
            <a:ext cx="8375846" cy="160197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dk1" tx1="lt1" bg2="dk2" tx2="lt2" accent1="accent1" accent2="accent2" accent3="accent3" accent4="accent4" accent5="accent5" accent6="accent6" hlink="hlink" folHlink="folHlink"/>
  <p:sldLayoutIdLst>
    <p:sldLayoutId id="2147483733" r:id="rId1"/>
    <p:sldLayoutId id="2147483727" r:id="rId2"/>
    <p:sldLayoutId id="2147483728" r:id="rId3"/>
    <p:sldLayoutId id="2147483729" r:id="rId4"/>
    <p:sldLayoutId id="2147483730" r:id="rId5"/>
    <p:sldLayoutId id="2147483731" r:id="rId6"/>
    <p:sldLayoutId id="2147483732" r:id="rId7"/>
    <p:sldLayoutId id="2147483734" r:id="rId8"/>
    <p:sldLayoutId id="2147483735" r:id="rId9"/>
    <p:sldLayoutId id="2147483736" r:id="rId10"/>
    <p:sldLayoutId id="2147483737" r:id="rId11"/>
  </p:sldLayoutIdLst>
  <p:transition>
    <p:fade/>
  </p:transition>
  <p:timing>
    <p:tnLst>
      <p:par>
        <p:cTn id="1" dur="indefinite" restart="never" nodeType="tmRoot"/>
      </p:par>
    </p:tnLst>
  </p:timing>
  <p:txStyles>
    <p:titleStyle>
      <a:lvl1pPr algn="l" defTabSz="684701" rtl="0" eaLnBrk="0" fontAlgn="base" hangingPunct="0">
        <a:lnSpc>
          <a:spcPct val="90000"/>
        </a:lnSpc>
        <a:spcBef>
          <a:spcPct val="0"/>
        </a:spcBef>
        <a:spcAft>
          <a:spcPct val="0"/>
        </a:spcAft>
        <a:defRPr lang="en-US" sz="3600" kern="1200" spc="-113" dirty="0">
          <a:ln w="3175">
            <a:noFill/>
          </a:ln>
          <a:gradFill flip="none" rotWithShape="1">
            <a:gsLst>
              <a:gs pos="0">
                <a:srgbClr val="FFFFFF"/>
              </a:gs>
              <a:gs pos="100000">
                <a:srgbClr val="85CBFF"/>
              </a:gs>
            </a:gsLst>
            <a:lin ang="5400000" scaled="0"/>
            <a:tileRect/>
          </a:gradFill>
          <a:effectLst>
            <a:outerShdw dist="38100" dir="2700000" algn="tl" rotWithShape="0">
              <a:prstClr val="black">
                <a:alpha val="77000"/>
              </a:prstClr>
            </a:outerShdw>
          </a:effectLst>
          <a:latin typeface="Segoe" pitchFamily="34" charset="0"/>
          <a:ea typeface="+mn-ea"/>
          <a:cs typeface="Arial" charset="0"/>
        </a:defRPr>
      </a:lvl1pPr>
      <a:lvl2pPr algn="l" defTabSz="684701" rtl="0" eaLnBrk="0" fontAlgn="base" hangingPunct="0">
        <a:lnSpc>
          <a:spcPct val="90000"/>
        </a:lnSpc>
        <a:spcBef>
          <a:spcPct val="0"/>
        </a:spcBef>
        <a:spcAft>
          <a:spcPct val="0"/>
        </a:spcAft>
        <a:defRPr sz="3600">
          <a:solidFill>
            <a:schemeClr val="tx1"/>
          </a:solidFill>
          <a:latin typeface="Segoe"/>
          <a:cs typeface="Arial" pitchFamily="34" charset="0"/>
        </a:defRPr>
      </a:lvl2pPr>
      <a:lvl3pPr algn="l" defTabSz="684701" rtl="0" eaLnBrk="0" fontAlgn="base" hangingPunct="0">
        <a:lnSpc>
          <a:spcPct val="90000"/>
        </a:lnSpc>
        <a:spcBef>
          <a:spcPct val="0"/>
        </a:spcBef>
        <a:spcAft>
          <a:spcPct val="0"/>
        </a:spcAft>
        <a:defRPr sz="3600">
          <a:solidFill>
            <a:schemeClr val="tx1"/>
          </a:solidFill>
          <a:latin typeface="Segoe"/>
          <a:cs typeface="Arial" pitchFamily="34" charset="0"/>
        </a:defRPr>
      </a:lvl3pPr>
      <a:lvl4pPr algn="l" defTabSz="684701" rtl="0" eaLnBrk="0" fontAlgn="base" hangingPunct="0">
        <a:lnSpc>
          <a:spcPct val="90000"/>
        </a:lnSpc>
        <a:spcBef>
          <a:spcPct val="0"/>
        </a:spcBef>
        <a:spcAft>
          <a:spcPct val="0"/>
        </a:spcAft>
        <a:defRPr sz="3600">
          <a:solidFill>
            <a:schemeClr val="tx1"/>
          </a:solidFill>
          <a:latin typeface="Segoe"/>
          <a:cs typeface="Arial" pitchFamily="34" charset="0"/>
        </a:defRPr>
      </a:lvl4pPr>
      <a:lvl5pPr algn="l" defTabSz="684701" rtl="0" eaLnBrk="0" fontAlgn="base" hangingPunct="0">
        <a:lnSpc>
          <a:spcPct val="90000"/>
        </a:lnSpc>
        <a:spcBef>
          <a:spcPct val="0"/>
        </a:spcBef>
        <a:spcAft>
          <a:spcPct val="0"/>
        </a:spcAft>
        <a:defRPr sz="3600">
          <a:solidFill>
            <a:schemeClr val="tx1"/>
          </a:solidFill>
          <a:latin typeface="Segoe"/>
          <a:cs typeface="Arial" pitchFamily="34" charset="0"/>
        </a:defRPr>
      </a:lvl5pPr>
      <a:lvl6pPr marL="342946" algn="l" defTabSz="684701" rtl="0" fontAlgn="base">
        <a:lnSpc>
          <a:spcPct val="90000"/>
        </a:lnSpc>
        <a:spcBef>
          <a:spcPct val="0"/>
        </a:spcBef>
        <a:spcAft>
          <a:spcPct val="0"/>
        </a:spcAft>
        <a:defRPr sz="3600">
          <a:solidFill>
            <a:schemeClr val="tx1"/>
          </a:solidFill>
          <a:latin typeface="Segoe"/>
          <a:cs typeface="Arial" pitchFamily="34" charset="0"/>
        </a:defRPr>
      </a:lvl6pPr>
      <a:lvl7pPr marL="685891" algn="l" defTabSz="684701" rtl="0" fontAlgn="base">
        <a:lnSpc>
          <a:spcPct val="90000"/>
        </a:lnSpc>
        <a:spcBef>
          <a:spcPct val="0"/>
        </a:spcBef>
        <a:spcAft>
          <a:spcPct val="0"/>
        </a:spcAft>
        <a:defRPr sz="3600">
          <a:solidFill>
            <a:schemeClr val="tx1"/>
          </a:solidFill>
          <a:latin typeface="Segoe"/>
          <a:cs typeface="Arial" pitchFamily="34" charset="0"/>
        </a:defRPr>
      </a:lvl7pPr>
      <a:lvl8pPr marL="1028837" algn="l" defTabSz="684701" rtl="0" fontAlgn="base">
        <a:lnSpc>
          <a:spcPct val="90000"/>
        </a:lnSpc>
        <a:spcBef>
          <a:spcPct val="0"/>
        </a:spcBef>
        <a:spcAft>
          <a:spcPct val="0"/>
        </a:spcAft>
        <a:defRPr sz="3600">
          <a:solidFill>
            <a:schemeClr val="tx1"/>
          </a:solidFill>
          <a:latin typeface="Segoe"/>
          <a:cs typeface="Arial" pitchFamily="34" charset="0"/>
        </a:defRPr>
      </a:lvl8pPr>
      <a:lvl9pPr marL="1371783" algn="l" defTabSz="684701" rtl="0" fontAlgn="base">
        <a:lnSpc>
          <a:spcPct val="90000"/>
        </a:lnSpc>
        <a:spcBef>
          <a:spcPct val="0"/>
        </a:spcBef>
        <a:spcAft>
          <a:spcPct val="0"/>
        </a:spcAft>
        <a:defRPr sz="3600">
          <a:solidFill>
            <a:schemeClr val="tx1"/>
          </a:solidFill>
          <a:latin typeface="Segoe"/>
          <a:cs typeface="Arial" pitchFamily="34" charset="0"/>
        </a:defRPr>
      </a:lvl9pPr>
    </p:titleStyle>
    <p:bodyStyle>
      <a:lvl1pPr marL="297696" indent="-297696" algn="l" defTabSz="684701" rtl="0" eaLnBrk="0" fontAlgn="base" hangingPunct="0">
        <a:lnSpc>
          <a:spcPct val="90000"/>
        </a:lnSpc>
        <a:spcBef>
          <a:spcPct val="20000"/>
        </a:spcBef>
        <a:spcAft>
          <a:spcPct val="0"/>
        </a:spcAft>
        <a:buBlip>
          <a:blip r:embed="rId14"/>
        </a:buBlip>
        <a:defRPr sz="2400" kern="1200">
          <a:solidFill>
            <a:schemeClr val="tx1"/>
          </a:solidFill>
          <a:effectLst>
            <a:outerShdw blurRad="50800" dist="38100" dir="2700000" algn="tl" rotWithShape="0">
              <a:prstClr val="black">
                <a:alpha val="40000"/>
              </a:prstClr>
            </a:outerShdw>
          </a:effectLst>
          <a:latin typeface="+mn-lt"/>
          <a:ea typeface="+mn-ea"/>
          <a:cs typeface="+mn-cs"/>
        </a:defRPr>
      </a:lvl1pPr>
      <a:lvl2pPr marL="685891" indent="-297696" algn="l" defTabSz="684701" rtl="0" eaLnBrk="0" fontAlgn="base" hangingPunct="0">
        <a:lnSpc>
          <a:spcPct val="90000"/>
        </a:lnSpc>
        <a:spcBef>
          <a:spcPct val="20000"/>
        </a:spcBef>
        <a:spcAft>
          <a:spcPct val="0"/>
        </a:spcAft>
        <a:buBlip>
          <a:blip r:embed="rId14"/>
        </a:buBlip>
        <a:defRPr sz="2100" kern="1200">
          <a:solidFill>
            <a:schemeClr val="tx1"/>
          </a:solidFill>
          <a:effectLst>
            <a:outerShdw blurRad="50800" dist="38100" dir="2700000" algn="tl" rotWithShape="0">
              <a:prstClr val="black">
                <a:alpha val="40000"/>
              </a:prstClr>
            </a:outerShdw>
          </a:effectLst>
          <a:latin typeface="+mn-lt"/>
          <a:ea typeface="+mn-ea"/>
          <a:cs typeface="+mn-cs"/>
        </a:defRPr>
      </a:lvl2pPr>
      <a:lvl3pPr marL="944292" indent="-258400" algn="l" defTabSz="684701" rtl="0" eaLnBrk="0" fontAlgn="base" hangingPunct="0">
        <a:lnSpc>
          <a:spcPct val="90000"/>
        </a:lnSpc>
        <a:spcBef>
          <a:spcPct val="20000"/>
        </a:spcBef>
        <a:spcAft>
          <a:spcPct val="0"/>
        </a:spcAft>
        <a:buBlip>
          <a:blip r:embed="rId14"/>
        </a:buBlip>
        <a:defRPr sz="1800" kern="1200">
          <a:solidFill>
            <a:schemeClr val="tx1"/>
          </a:solidFill>
          <a:effectLst>
            <a:outerShdw blurRad="50800" dist="38100" dir="2700000" algn="tl" rotWithShape="0">
              <a:prstClr val="black">
                <a:alpha val="40000"/>
              </a:prstClr>
            </a:outerShdw>
          </a:effectLst>
          <a:latin typeface="+mn-lt"/>
          <a:ea typeface="+mn-ea"/>
          <a:cs typeface="+mn-cs"/>
        </a:defRPr>
      </a:lvl3pPr>
      <a:lvl4pPr marL="1203883" indent="-259591" algn="l" defTabSz="684701" rtl="0" eaLnBrk="0" fontAlgn="base" hangingPunct="0">
        <a:lnSpc>
          <a:spcPct val="90000"/>
        </a:lnSpc>
        <a:spcBef>
          <a:spcPct val="20000"/>
        </a:spcBef>
        <a:spcAft>
          <a:spcPct val="0"/>
        </a:spcAft>
        <a:buBlip>
          <a:blip r:embed="rId14"/>
        </a:buBlip>
        <a:defRPr sz="1800" kern="1200">
          <a:solidFill>
            <a:schemeClr val="tx1"/>
          </a:solidFill>
          <a:effectLst>
            <a:outerShdw blurRad="50800" dist="38100" dir="2700000" algn="tl" rotWithShape="0">
              <a:prstClr val="black">
                <a:alpha val="40000"/>
              </a:prstClr>
            </a:outerShdw>
          </a:effectLst>
          <a:latin typeface="+mn-lt"/>
          <a:ea typeface="+mn-ea"/>
          <a:cs typeface="+mn-cs"/>
        </a:defRPr>
      </a:lvl4pPr>
      <a:lvl5pPr marL="1456329" indent="-252446" algn="l" defTabSz="684701" rtl="0" eaLnBrk="0" fontAlgn="base" hangingPunct="0">
        <a:lnSpc>
          <a:spcPct val="90000"/>
        </a:lnSpc>
        <a:spcBef>
          <a:spcPct val="20000"/>
        </a:spcBef>
        <a:spcAft>
          <a:spcPct val="0"/>
        </a:spcAft>
        <a:buBlip>
          <a:blip r:embed="rId14"/>
        </a:buBlip>
        <a:defRPr sz="1800" kern="1200">
          <a:solidFill>
            <a:schemeClr val="tx1"/>
          </a:solidFill>
          <a:effectLst>
            <a:outerShdw blurRad="50800" dist="38100" dir="2700000" algn="tl" rotWithShape="0">
              <a:prstClr val="black">
                <a:alpha val="40000"/>
              </a:prstClr>
            </a:outerShdw>
          </a:effectLst>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8" Type="http://schemas.openxmlformats.org/officeDocument/2006/relationships/hyperlink" Target="http://aigamedev.com/open/article/hpa-pathfinding/" TargetMode="External"/><Relationship Id="rId3" Type="http://schemas.openxmlformats.org/officeDocument/2006/relationships/diagramLayout" Target="../diagrams/layout11.xml"/><Relationship Id="rId7" Type="http://schemas.openxmlformats.org/officeDocument/2006/relationships/image" Target="../media/image2.png"/><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6.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3.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image" Target="../media/image28.jpeg"/><Relationship Id="rId2" Type="http://schemas.openxmlformats.org/officeDocument/2006/relationships/diagramData" Target="../diagrams/data20.xml"/><Relationship Id="rId1" Type="http://schemas.openxmlformats.org/officeDocument/2006/relationships/slideLayout" Target="../slideLayouts/slideLayout4.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0.xml.rels><?xml version="1.0" encoding="UTF-8" standalone="yes"?>
<Relationships xmlns="http://schemas.openxmlformats.org/package/2006/relationships"><Relationship Id="rId2" Type="http://schemas.openxmlformats.org/officeDocument/2006/relationships/hyperlink" Target="http://torcs.sourceforge.net/" TargetMode="Externa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6.xml"/><Relationship Id="rId1" Type="http://schemas.openxmlformats.org/officeDocument/2006/relationships/video" Target="file:///C:\Users\rherb\Documents\ICML%202008\TheRace.wmv" TargetMode="External"/></Relationships>
</file>

<file path=ppt/slides/_rels/slide52.xml.rels><?xml version="1.0" encoding="UTF-8" standalone="yes"?>
<Relationships xmlns="http://schemas.openxmlformats.org/package/2006/relationships"><Relationship Id="rId2" Type="http://schemas.openxmlformats.org/officeDocument/2006/relationships/hyperlink" Target="http://www.nerogame.org/"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6.xml"/><Relationship Id="rId1" Type="http://schemas.openxmlformats.org/officeDocument/2006/relationships/video" Target="file:///C:\Users\rherb\Documents\ICML%202008\nero2_trailer.wmv"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22.xml"/><Relationship Id="rId7" Type="http://schemas.openxmlformats.org/officeDocument/2006/relationships/hyperlink" Target="http://sserver.sourceforge.net/" TargetMode="External"/><Relationship Id="rId2" Type="http://schemas.openxmlformats.org/officeDocument/2006/relationships/diagramData" Target="../diagrams/data22.xml"/><Relationship Id="rId1" Type="http://schemas.openxmlformats.org/officeDocument/2006/relationships/slideLayout" Target="../slideLayouts/slideLayout3.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3.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5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slideLayout" Target="../slideLayouts/slideLayout2.xml"/><Relationship Id="rId1" Type="http://schemas.openxmlformats.org/officeDocument/2006/relationships/video" Target="file:///C:\Users\rherb\Documents\IJCAI%202009\Natal.wmv" TargetMode="External"/><Relationship Id="rId6" Type="http://schemas.openxmlformats.org/officeDocument/2006/relationships/diagramColors" Target="../diagrams/colors24.xml"/><Relationship Id="rId5" Type="http://schemas.openxmlformats.org/officeDocument/2006/relationships/diagramQuickStyle" Target="../diagrams/quickStyle24.xml"/><Relationship Id="rId10" Type="http://schemas.openxmlformats.org/officeDocument/2006/relationships/image" Target="../media/image38.jpeg"/><Relationship Id="rId4" Type="http://schemas.openxmlformats.org/officeDocument/2006/relationships/diagramLayout" Target="../diagrams/layout24.xml"/><Relationship Id="rId9"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2.jpe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hyperlink" Target="mailto:thoreg@microsoft.com" TargetMode="External"/><Relationship Id="rId5" Type="http://schemas.openxmlformats.org/officeDocument/2006/relationships/hyperlink" Target="mailto:rherb@microsoft.com" TargetMode="External"/><Relationship Id="rId4" Type="http://schemas.openxmlformats.org/officeDocument/2006/relationships/hyperlink" Target="mailto:adi.botea@nicta.com.au"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Overview</a:t>
            </a:r>
            <a:endParaRPr lang="en-GB" dirty="0"/>
          </a:p>
        </p:txBody>
      </p:sp>
      <p:graphicFrame>
        <p:nvGraphicFramePr>
          <p:cNvPr id="6" name="Content Placeholder 5"/>
          <p:cNvGraphicFramePr>
            <a:graphicFrameLocks noGrp="1"/>
          </p:cNvGraphicFramePr>
          <p:nvPr>
            <p:ph idx="1"/>
          </p:nvPr>
        </p:nvGraphicFramePr>
        <p:xfrm>
          <a:off x="381000" y="1058863"/>
          <a:ext cx="8382000" cy="3646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mtClean="0"/>
              <a:t>Speed-up Techniques</a:t>
            </a:r>
            <a:endParaRPr lang="en-GB" dirty="0"/>
          </a:p>
        </p:txBody>
      </p:sp>
      <p:graphicFrame>
        <p:nvGraphicFramePr>
          <p:cNvPr id="7" name="Content Placeholder 6"/>
          <p:cNvGraphicFramePr>
            <a:graphicFrameLocks noGrp="1"/>
          </p:cNvGraphicFramePr>
          <p:nvPr>
            <p:ph idx="1"/>
          </p:nvPr>
        </p:nvGraphicFramePr>
        <p:xfrm>
          <a:off x="381000" y="1059656"/>
          <a:ext cx="8382000" cy="36456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Admissible Heuristics</a:t>
            </a:r>
            <a:endParaRPr lang="en-GB" dirty="0"/>
          </a:p>
        </p:txBody>
      </p:sp>
      <p:graphicFrame>
        <p:nvGraphicFramePr>
          <p:cNvPr id="4" name="Content Placeholder 3"/>
          <p:cNvGraphicFramePr>
            <a:graphicFrameLocks noGrp="1"/>
          </p:cNvGraphicFramePr>
          <p:nvPr>
            <p:ph idx="1"/>
          </p:nvPr>
        </p:nvGraphicFramePr>
        <p:xfrm>
          <a:off x="381000" y="1058863"/>
          <a:ext cx="8382000" cy="3646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Landmark Heuristics</a:t>
            </a:r>
            <a:endParaRPr lang="en-GB" dirty="0"/>
          </a:p>
        </p:txBody>
      </p:sp>
      <p:sp>
        <p:nvSpPr>
          <p:cNvPr id="3" name="Content Placeholder 2"/>
          <p:cNvSpPr>
            <a:spLocks noGrp="1"/>
          </p:cNvSpPr>
          <p:nvPr>
            <p:ph idx="1"/>
          </p:nvPr>
        </p:nvSpPr>
        <p:spPr>
          <a:xfrm>
            <a:off x="381000" y="1059656"/>
            <a:ext cx="8382000" cy="3254737"/>
          </a:xfrm>
        </p:spPr>
        <p:txBody>
          <a:bodyPr/>
          <a:lstStyle/>
          <a:p>
            <a:r>
              <a:rPr lang="en-US" dirty="0" smtClean="0"/>
              <a:t>Family of memory-based heuristics</a:t>
            </a:r>
          </a:p>
          <a:p>
            <a:r>
              <a:rPr lang="en-US" dirty="0" smtClean="0"/>
              <a:t>Landmark: location from which distance to all other nodes is pre-computed</a:t>
            </a:r>
          </a:p>
          <a:p>
            <a:r>
              <a:rPr lang="en-GB" dirty="0" smtClean="0"/>
              <a:t>References</a:t>
            </a:r>
          </a:p>
          <a:p>
            <a:pPr lvl="1"/>
            <a:r>
              <a:rPr lang="en-GB" dirty="0" smtClean="0"/>
              <a:t>Goldberg &amp; Harrelson (2005)</a:t>
            </a:r>
          </a:p>
          <a:p>
            <a:pPr lvl="1"/>
            <a:r>
              <a:rPr lang="en-GB" dirty="0" err="1" smtClean="0"/>
              <a:t>Cazenave</a:t>
            </a:r>
            <a:r>
              <a:rPr lang="en-GB" dirty="0" smtClean="0"/>
              <a:t> (2006)</a:t>
            </a:r>
          </a:p>
          <a:p>
            <a:pPr lvl="1"/>
            <a:r>
              <a:rPr lang="en-GB" dirty="0" err="1" smtClean="0"/>
              <a:t>Bjornsson</a:t>
            </a:r>
            <a:r>
              <a:rPr lang="en-GB" dirty="0" smtClean="0"/>
              <a:t> &amp; </a:t>
            </a:r>
            <a:r>
              <a:rPr lang="en-GB" dirty="0" err="1" smtClean="0"/>
              <a:t>Halldorsson</a:t>
            </a:r>
            <a:r>
              <a:rPr lang="en-GB" dirty="0" smtClean="0"/>
              <a:t> (2006)</a:t>
            </a:r>
          </a:p>
          <a:p>
            <a:pPr lvl="1"/>
            <a:r>
              <a:rPr lang="en-GB" dirty="0" smtClean="0"/>
              <a:t>Grant and Mould (2008)</a:t>
            </a:r>
          </a:p>
          <a:p>
            <a:pPr lvl="1"/>
            <a:r>
              <a:rPr lang="en-GB" dirty="0" smtClean="0"/>
              <a:t>Sturtevant et al (2009)</a:t>
            </a:r>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Landmark Example</a:t>
            </a:r>
            <a:endParaRPr lang="en-GB" dirty="0"/>
          </a:p>
        </p:txBody>
      </p:sp>
      <p:sp>
        <p:nvSpPr>
          <p:cNvPr id="5" name="Rectangle 4"/>
          <p:cNvSpPr/>
          <p:nvPr/>
        </p:nvSpPr>
        <p:spPr bwMode="auto">
          <a:xfrm>
            <a:off x="29273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6" name="Rectangle 5"/>
          <p:cNvSpPr/>
          <p:nvPr/>
        </p:nvSpPr>
        <p:spPr bwMode="auto">
          <a:xfrm>
            <a:off x="32829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7" name="Rectangle 6"/>
          <p:cNvSpPr/>
          <p:nvPr/>
        </p:nvSpPr>
        <p:spPr bwMode="auto">
          <a:xfrm>
            <a:off x="36385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8" name="Rectangle 7"/>
          <p:cNvSpPr/>
          <p:nvPr/>
        </p:nvSpPr>
        <p:spPr bwMode="auto">
          <a:xfrm>
            <a:off x="39941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9" name="Rectangle 8"/>
          <p:cNvSpPr/>
          <p:nvPr/>
        </p:nvSpPr>
        <p:spPr bwMode="auto">
          <a:xfrm>
            <a:off x="4349750" y="1016000"/>
            <a:ext cx="360000" cy="36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0" name="Rectangle 9"/>
          <p:cNvSpPr/>
          <p:nvPr/>
        </p:nvSpPr>
        <p:spPr bwMode="auto">
          <a:xfrm>
            <a:off x="47053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1" name="Rectangle 10"/>
          <p:cNvSpPr/>
          <p:nvPr/>
        </p:nvSpPr>
        <p:spPr bwMode="auto">
          <a:xfrm>
            <a:off x="50609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2" name="Rectangle 11"/>
          <p:cNvSpPr/>
          <p:nvPr/>
        </p:nvSpPr>
        <p:spPr bwMode="auto">
          <a:xfrm>
            <a:off x="54165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3" name="Rectangle 12"/>
          <p:cNvSpPr/>
          <p:nvPr/>
        </p:nvSpPr>
        <p:spPr bwMode="auto">
          <a:xfrm>
            <a:off x="57721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4" name="Rectangle 13"/>
          <p:cNvSpPr/>
          <p:nvPr/>
        </p:nvSpPr>
        <p:spPr bwMode="auto">
          <a:xfrm>
            <a:off x="29273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5" name="Rectangle 14"/>
          <p:cNvSpPr/>
          <p:nvPr/>
        </p:nvSpPr>
        <p:spPr bwMode="auto">
          <a:xfrm>
            <a:off x="32829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6" name="Rectangle 15"/>
          <p:cNvSpPr/>
          <p:nvPr/>
        </p:nvSpPr>
        <p:spPr bwMode="auto">
          <a:xfrm>
            <a:off x="36385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7" name="Rectangle 16"/>
          <p:cNvSpPr/>
          <p:nvPr/>
        </p:nvSpPr>
        <p:spPr bwMode="auto">
          <a:xfrm>
            <a:off x="39941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8" name="Rectangle 17"/>
          <p:cNvSpPr/>
          <p:nvPr/>
        </p:nvSpPr>
        <p:spPr bwMode="auto">
          <a:xfrm>
            <a:off x="4349750" y="1371600"/>
            <a:ext cx="360000" cy="36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9" name="Rectangle 18"/>
          <p:cNvSpPr/>
          <p:nvPr/>
        </p:nvSpPr>
        <p:spPr bwMode="auto">
          <a:xfrm>
            <a:off x="47053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0" name="Rectangle 19"/>
          <p:cNvSpPr/>
          <p:nvPr/>
        </p:nvSpPr>
        <p:spPr bwMode="auto">
          <a:xfrm>
            <a:off x="50609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1" name="Rectangle 20"/>
          <p:cNvSpPr/>
          <p:nvPr/>
        </p:nvSpPr>
        <p:spPr bwMode="auto">
          <a:xfrm>
            <a:off x="54165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2" name="Rectangle 21"/>
          <p:cNvSpPr/>
          <p:nvPr/>
        </p:nvSpPr>
        <p:spPr bwMode="auto">
          <a:xfrm>
            <a:off x="57721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3" name="Rectangle 22"/>
          <p:cNvSpPr/>
          <p:nvPr/>
        </p:nvSpPr>
        <p:spPr bwMode="auto">
          <a:xfrm>
            <a:off x="29273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4" name="Rectangle 23"/>
          <p:cNvSpPr/>
          <p:nvPr/>
        </p:nvSpPr>
        <p:spPr bwMode="auto">
          <a:xfrm>
            <a:off x="32829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5" name="Rectangle 24"/>
          <p:cNvSpPr/>
          <p:nvPr/>
        </p:nvSpPr>
        <p:spPr bwMode="auto">
          <a:xfrm>
            <a:off x="36385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6" name="Rectangle 25"/>
          <p:cNvSpPr/>
          <p:nvPr/>
        </p:nvSpPr>
        <p:spPr bwMode="auto">
          <a:xfrm>
            <a:off x="39941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7" name="Rectangle 26"/>
          <p:cNvSpPr/>
          <p:nvPr/>
        </p:nvSpPr>
        <p:spPr bwMode="auto">
          <a:xfrm>
            <a:off x="4349750" y="1727200"/>
            <a:ext cx="360000" cy="36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8" name="Rectangle 27"/>
          <p:cNvSpPr/>
          <p:nvPr/>
        </p:nvSpPr>
        <p:spPr bwMode="auto">
          <a:xfrm>
            <a:off x="47053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9" name="Rectangle 28"/>
          <p:cNvSpPr/>
          <p:nvPr/>
        </p:nvSpPr>
        <p:spPr bwMode="auto">
          <a:xfrm>
            <a:off x="50609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0" name="Rectangle 29"/>
          <p:cNvSpPr/>
          <p:nvPr/>
        </p:nvSpPr>
        <p:spPr bwMode="auto">
          <a:xfrm>
            <a:off x="54165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1" name="Rectangle 30"/>
          <p:cNvSpPr/>
          <p:nvPr/>
        </p:nvSpPr>
        <p:spPr bwMode="auto">
          <a:xfrm>
            <a:off x="57721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2" name="Rectangle 31"/>
          <p:cNvSpPr/>
          <p:nvPr/>
        </p:nvSpPr>
        <p:spPr bwMode="auto">
          <a:xfrm>
            <a:off x="29273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3" name="Rectangle 32"/>
          <p:cNvSpPr/>
          <p:nvPr/>
        </p:nvSpPr>
        <p:spPr bwMode="auto">
          <a:xfrm>
            <a:off x="32829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4" name="Rectangle 33"/>
          <p:cNvSpPr/>
          <p:nvPr/>
        </p:nvSpPr>
        <p:spPr bwMode="auto">
          <a:xfrm>
            <a:off x="36385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5" name="Rectangle 34"/>
          <p:cNvSpPr/>
          <p:nvPr/>
        </p:nvSpPr>
        <p:spPr bwMode="auto">
          <a:xfrm>
            <a:off x="39941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6" name="Rectangle 35"/>
          <p:cNvSpPr/>
          <p:nvPr/>
        </p:nvSpPr>
        <p:spPr bwMode="auto">
          <a:xfrm>
            <a:off x="4349750" y="2082800"/>
            <a:ext cx="360000" cy="36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7" name="Rectangle 36"/>
          <p:cNvSpPr/>
          <p:nvPr/>
        </p:nvSpPr>
        <p:spPr bwMode="auto">
          <a:xfrm>
            <a:off x="47053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8" name="Rectangle 37"/>
          <p:cNvSpPr/>
          <p:nvPr/>
        </p:nvSpPr>
        <p:spPr bwMode="auto">
          <a:xfrm>
            <a:off x="50609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9" name="Rectangle 38"/>
          <p:cNvSpPr/>
          <p:nvPr/>
        </p:nvSpPr>
        <p:spPr bwMode="auto">
          <a:xfrm>
            <a:off x="54165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0" name="Rectangle 39"/>
          <p:cNvSpPr/>
          <p:nvPr/>
        </p:nvSpPr>
        <p:spPr bwMode="auto">
          <a:xfrm>
            <a:off x="57721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1" name="Rectangle 40"/>
          <p:cNvSpPr/>
          <p:nvPr/>
        </p:nvSpPr>
        <p:spPr bwMode="auto">
          <a:xfrm>
            <a:off x="29273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2" name="Rectangle 41"/>
          <p:cNvSpPr/>
          <p:nvPr/>
        </p:nvSpPr>
        <p:spPr bwMode="auto">
          <a:xfrm>
            <a:off x="32829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3" name="Rectangle 42"/>
          <p:cNvSpPr/>
          <p:nvPr/>
        </p:nvSpPr>
        <p:spPr bwMode="auto">
          <a:xfrm>
            <a:off x="36385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4" name="Rectangle 43"/>
          <p:cNvSpPr/>
          <p:nvPr/>
        </p:nvSpPr>
        <p:spPr bwMode="auto">
          <a:xfrm>
            <a:off x="39941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5" name="Rectangle 44"/>
          <p:cNvSpPr/>
          <p:nvPr/>
        </p:nvSpPr>
        <p:spPr bwMode="auto">
          <a:xfrm>
            <a:off x="4349750" y="2438400"/>
            <a:ext cx="360000" cy="36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6" name="Rectangle 45"/>
          <p:cNvSpPr/>
          <p:nvPr/>
        </p:nvSpPr>
        <p:spPr bwMode="auto">
          <a:xfrm>
            <a:off x="47053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7" name="Rectangle 46"/>
          <p:cNvSpPr/>
          <p:nvPr/>
        </p:nvSpPr>
        <p:spPr bwMode="auto">
          <a:xfrm>
            <a:off x="50609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8" name="Rectangle 47"/>
          <p:cNvSpPr/>
          <p:nvPr/>
        </p:nvSpPr>
        <p:spPr bwMode="auto">
          <a:xfrm>
            <a:off x="54165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9" name="Rectangle 48"/>
          <p:cNvSpPr/>
          <p:nvPr/>
        </p:nvSpPr>
        <p:spPr bwMode="auto">
          <a:xfrm>
            <a:off x="57721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0" name="Rectangle 49"/>
          <p:cNvSpPr/>
          <p:nvPr/>
        </p:nvSpPr>
        <p:spPr bwMode="auto">
          <a:xfrm>
            <a:off x="29273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1" name="Rectangle 50"/>
          <p:cNvSpPr/>
          <p:nvPr/>
        </p:nvSpPr>
        <p:spPr bwMode="auto">
          <a:xfrm>
            <a:off x="32829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2" name="Rectangle 51"/>
          <p:cNvSpPr/>
          <p:nvPr/>
        </p:nvSpPr>
        <p:spPr bwMode="auto">
          <a:xfrm>
            <a:off x="36385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3" name="Rectangle 52"/>
          <p:cNvSpPr/>
          <p:nvPr/>
        </p:nvSpPr>
        <p:spPr bwMode="auto">
          <a:xfrm>
            <a:off x="39941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4" name="Rectangle 53"/>
          <p:cNvSpPr/>
          <p:nvPr/>
        </p:nvSpPr>
        <p:spPr bwMode="auto">
          <a:xfrm>
            <a:off x="43497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5" name="Rectangle 54"/>
          <p:cNvSpPr/>
          <p:nvPr/>
        </p:nvSpPr>
        <p:spPr bwMode="auto">
          <a:xfrm>
            <a:off x="47053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6" name="Rectangle 55"/>
          <p:cNvSpPr/>
          <p:nvPr/>
        </p:nvSpPr>
        <p:spPr bwMode="auto">
          <a:xfrm>
            <a:off x="50609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7" name="Rectangle 56"/>
          <p:cNvSpPr/>
          <p:nvPr/>
        </p:nvSpPr>
        <p:spPr bwMode="auto">
          <a:xfrm>
            <a:off x="54165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8" name="Rectangle 57"/>
          <p:cNvSpPr/>
          <p:nvPr/>
        </p:nvSpPr>
        <p:spPr bwMode="auto">
          <a:xfrm>
            <a:off x="57721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9" name="Rectangle 58"/>
          <p:cNvSpPr/>
          <p:nvPr/>
        </p:nvSpPr>
        <p:spPr bwMode="auto">
          <a:xfrm>
            <a:off x="29273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60" name="Rectangle 59"/>
          <p:cNvSpPr/>
          <p:nvPr/>
        </p:nvSpPr>
        <p:spPr bwMode="auto">
          <a:xfrm>
            <a:off x="32829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61" name="Rectangle 60"/>
          <p:cNvSpPr/>
          <p:nvPr/>
        </p:nvSpPr>
        <p:spPr bwMode="auto">
          <a:xfrm>
            <a:off x="36385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62" name="Rectangle 61"/>
          <p:cNvSpPr/>
          <p:nvPr/>
        </p:nvSpPr>
        <p:spPr bwMode="auto">
          <a:xfrm>
            <a:off x="39941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63" name="Rectangle 62"/>
          <p:cNvSpPr/>
          <p:nvPr/>
        </p:nvSpPr>
        <p:spPr bwMode="auto">
          <a:xfrm>
            <a:off x="43497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64" name="Rectangle 63"/>
          <p:cNvSpPr/>
          <p:nvPr/>
        </p:nvSpPr>
        <p:spPr bwMode="auto">
          <a:xfrm>
            <a:off x="47053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65" name="Rectangle 64"/>
          <p:cNvSpPr/>
          <p:nvPr/>
        </p:nvSpPr>
        <p:spPr bwMode="auto">
          <a:xfrm>
            <a:off x="50609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66" name="Rectangle 65"/>
          <p:cNvSpPr/>
          <p:nvPr/>
        </p:nvSpPr>
        <p:spPr bwMode="auto">
          <a:xfrm>
            <a:off x="54165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67" name="Rectangle 66"/>
          <p:cNvSpPr/>
          <p:nvPr/>
        </p:nvSpPr>
        <p:spPr bwMode="auto">
          <a:xfrm>
            <a:off x="57721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95" name="Rectangle 94"/>
          <p:cNvSpPr/>
          <p:nvPr/>
        </p:nvSpPr>
        <p:spPr bwMode="auto">
          <a:xfrm>
            <a:off x="3278550" y="2082800"/>
            <a:ext cx="360000" cy="360000"/>
          </a:xfrm>
          <a:prstGeom prst="rect">
            <a:avLst/>
          </a:prstGeom>
          <a:solidFill>
            <a:srgbClr val="FFC000"/>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L</a:t>
            </a:r>
          </a:p>
        </p:txBody>
      </p:sp>
      <p:sp>
        <p:nvSpPr>
          <p:cNvPr id="96" name="Rectangle 95"/>
          <p:cNvSpPr/>
          <p:nvPr/>
        </p:nvSpPr>
        <p:spPr bwMode="auto">
          <a:xfrm>
            <a:off x="29273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4</a:t>
            </a:r>
          </a:p>
        </p:txBody>
      </p:sp>
      <p:sp>
        <p:nvSpPr>
          <p:cNvPr id="97" name="Rectangle 96"/>
          <p:cNvSpPr/>
          <p:nvPr/>
        </p:nvSpPr>
        <p:spPr bwMode="auto">
          <a:xfrm>
            <a:off x="32829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98" name="Rectangle 97"/>
          <p:cNvSpPr/>
          <p:nvPr/>
        </p:nvSpPr>
        <p:spPr bwMode="auto">
          <a:xfrm>
            <a:off x="36385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4</a:t>
            </a:r>
          </a:p>
        </p:txBody>
      </p:sp>
      <p:sp>
        <p:nvSpPr>
          <p:cNvPr id="99" name="Rectangle 98"/>
          <p:cNvSpPr/>
          <p:nvPr/>
        </p:nvSpPr>
        <p:spPr bwMode="auto">
          <a:xfrm>
            <a:off x="39941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5</a:t>
            </a:r>
          </a:p>
        </p:txBody>
      </p:sp>
      <p:sp>
        <p:nvSpPr>
          <p:cNvPr id="101" name="Rectangle 100"/>
          <p:cNvSpPr/>
          <p:nvPr/>
        </p:nvSpPr>
        <p:spPr bwMode="auto">
          <a:xfrm>
            <a:off x="47053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11</a:t>
            </a:r>
          </a:p>
        </p:txBody>
      </p:sp>
      <p:sp>
        <p:nvSpPr>
          <p:cNvPr id="102" name="Rectangle 101"/>
          <p:cNvSpPr/>
          <p:nvPr/>
        </p:nvSpPr>
        <p:spPr bwMode="auto">
          <a:xfrm>
            <a:off x="50609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12</a:t>
            </a:r>
          </a:p>
        </p:txBody>
      </p:sp>
      <p:sp>
        <p:nvSpPr>
          <p:cNvPr id="103" name="Rectangle 102"/>
          <p:cNvSpPr/>
          <p:nvPr/>
        </p:nvSpPr>
        <p:spPr bwMode="auto">
          <a:xfrm>
            <a:off x="54165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13</a:t>
            </a:r>
          </a:p>
        </p:txBody>
      </p:sp>
      <p:sp>
        <p:nvSpPr>
          <p:cNvPr id="104" name="Rectangle 103"/>
          <p:cNvSpPr/>
          <p:nvPr/>
        </p:nvSpPr>
        <p:spPr bwMode="auto">
          <a:xfrm>
            <a:off x="57721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14</a:t>
            </a:r>
          </a:p>
        </p:txBody>
      </p:sp>
      <p:sp>
        <p:nvSpPr>
          <p:cNvPr id="105" name="Rectangle 104"/>
          <p:cNvSpPr/>
          <p:nvPr/>
        </p:nvSpPr>
        <p:spPr bwMode="auto">
          <a:xfrm>
            <a:off x="29273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106" name="Rectangle 105"/>
          <p:cNvSpPr/>
          <p:nvPr/>
        </p:nvSpPr>
        <p:spPr bwMode="auto">
          <a:xfrm>
            <a:off x="32829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107" name="Rectangle 106"/>
          <p:cNvSpPr/>
          <p:nvPr/>
        </p:nvSpPr>
        <p:spPr bwMode="auto">
          <a:xfrm>
            <a:off x="36385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108" name="Rectangle 107"/>
          <p:cNvSpPr/>
          <p:nvPr/>
        </p:nvSpPr>
        <p:spPr bwMode="auto">
          <a:xfrm>
            <a:off x="39941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4</a:t>
            </a:r>
          </a:p>
        </p:txBody>
      </p:sp>
      <p:sp>
        <p:nvSpPr>
          <p:cNvPr id="110" name="Rectangle 109"/>
          <p:cNvSpPr/>
          <p:nvPr/>
        </p:nvSpPr>
        <p:spPr bwMode="auto">
          <a:xfrm>
            <a:off x="47053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10</a:t>
            </a:r>
          </a:p>
        </p:txBody>
      </p:sp>
      <p:sp>
        <p:nvSpPr>
          <p:cNvPr id="111" name="Rectangle 110"/>
          <p:cNvSpPr/>
          <p:nvPr/>
        </p:nvSpPr>
        <p:spPr bwMode="auto">
          <a:xfrm>
            <a:off x="50609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11</a:t>
            </a:r>
          </a:p>
        </p:txBody>
      </p:sp>
      <p:sp>
        <p:nvSpPr>
          <p:cNvPr id="112" name="Rectangle 111"/>
          <p:cNvSpPr/>
          <p:nvPr/>
        </p:nvSpPr>
        <p:spPr bwMode="auto">
          <a:xfrm>
            <a:off x="54165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12</a:t>
            </a:r>
          </a:p>
        </p:txBody>
      </p:sp>
      <p:sp>
        <p:nvSpPr>
          <p:cNvPr id="113" name="Rectangle 112"/>
          <p:cNvSpPr/>
          <p:nvPr/>
        </p:nvSpPr>
        <p:spPr bwMode="auto">
          <a:xfrm>
            <a:off x="57721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13</a:t>
            </a:r>
          </a:p>
        </p:txBody>
      </p:sp>
      <p:sp>
        <p:nvSpPr>
          <p:cNvPr id="114" name="Rectangle 113"/>
          <p:cNvSpPr/>
          <p:nvPr/>
        </p:nvSpPr>
        <p:spPr bwMode="auto">
          <a:xfrm>
            <a:off x="29273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115" name="Rectangle 114"/>
          <p:cNvSpPr/>
          <p:nvPr/>
        </p:nvSpPr>
        <p:spPr bwMode="auto">
          <a:xfrm>
            <a:off x="32829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116" name="Rectangle 115"/>
          <p:cNvSpPr/>
          <p:nvPr/>
        </p:nvSpPr>
        <p:spPr bwMode="auto">
          <a:xfrm>
            <a:off x="36385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117" name="Rectangle 116"/>
          <p:cNvSpPr/>
          <p:nvPr/>
        </p:nvSpPr>
        <p:spPr bwMode="auto">
          <a:xfrm>
            <a:off x="39941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119" name="Rectangle 118"/>
          <p:cNvSpPr/>
          <p:nvPr/>
        </p:nvSpPr>
        <p:spPr bwMode="auto">
          <a:xfrm>
            <a:off x="47053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9</a:t>
            </a:r>
          </a:p>
        </p:txBody>
      </p:sp>
      <p:sp>
        <p:nvSpPr>
          <p:cNvPr id="120" name="Rectangle 119"/>
          <p:cNvSpPr/>
          <p:nvPr/>
        </p:nvSpPr>
        <p:spPr bwMode="auto">
          <a:xfrm>
            <a:off x="50609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10</a:t>
            </a:r>
          </a:p>
        </p:txBody>
      </p:sp>
      <p:sp>
        <p:nvSpPr>
          <p:cNvPr id="121" name="Rectangle 120"/>
          <p:cNvSpPr/>
          <p:nvPr/>
        </p:nvSpPr>
        <p:spPr bwMode="auto">
          <a:xfrm>
            <a:off x="54165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11</a:t>
            </a:r>
          </a:p>
        </p:txBody>
      </p:sp>
      <p:sp>
        <p:nvSpPr>
          <p:cNvPr id="122" name="Rectangle 121"/>
          <p:cNvSpPr/>
          <p:nvPr/>
        </p:nvSpPr>
        <p:spPr bwMode="auto">
          <a:xfrm>
            <a:off x="57721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12</a:t>
            </a:r>
          </a:p>
        </p:txBody>
      </p:sp>
      <p:sp>
        <p:nvSpPr>
          <p:cNvPr id="123" name="Rectangle 122"/>
          <p:cNvSpPr/>
          <p:nvPr/>
        </p:nvSpPr>
        <p:spPr bwMode="auto">
          <a:xfrm>
            <a:off x="29273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125" name="Rectangle 124"/>
          <p:cNvSpPr/>
          <p:nvPr/>
        </p:nvSpPr>
        <p:spPr bwMode="auto">
          <a:xfrm>
            <a:off x="36385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126" name="Rectangle 125"/>
          <p:cNvSpPr/>
          <p:nvPr/>
        </p:nvSpPr>
        <p:spPr bwMode="auto">
          <a:xfrm>
            <a:off x="39941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128" name="Rectangle 127"/>
          <p:cNvSpPr/>
          <p:nvPr/>
        </p:nvSpPr>
        <p:spPr bwMode="auto">
          <a:xfrm>
            <a:off x="47053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8</a:t>
            </a:r>
          </a:p>
        </p:txBody>
      </p:sp>
      <p:sp>
        <p:nvSpPr>
          <p:cNvPr id="129" name="Rectangle 128"/>
          <p:cNvSpPr/>
          <p:nvPr/>
        </p:nvSpPr>
        <p:spPr bwMode="auto">
          <a:xfrm>
            <a:off x="50609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9</a:t>
            </a:r>
          </a:p>
        </p:txBody>
      </p:sp>
      <p:sp>
        <p:nvSpPr>
          <p:cNvPr id="130" name="Rectangle 129"/>
          <p:cNvSpPr/>
          <p:nvPr/>
        </p:nvSpPr>
        <p:spPr bwMode="auto">
          <a:xfrm>
            <a:off x="54165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10</a:t>
            </a:r>
          </a:p>
        </p:txBody>
      </p:sp>
      <p:sp>
        <p:nvSpPr>
          <p:cNvPr id="131" name="Rectangle 130"/>
          <p:cNvSpPr/>
          <p:nvPr/>
        </p:nvSpPr>
        <p:spPr bwMode="auto">
          <a:xfrm>
            <a:off x="57721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11</a:t>
            </a:r>
          </a:p>
        </p:txBody>
      </p:sp>
      <p:sp>
        <p:nvSpPr>
          <p:cNvPr id="132" name="Rectangle 131"/>
          <p:cNvSpPr/>
          <p:nvPr/>
        </p:nvSpPr>
        <p:spPr bwMode="auto">
          <a:xfrm>
            <a:off x="29273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133" name="Rectangle 132"/>
          <p:cNvSpPr/>
          <p:nvPr/>
        </p:nvSpPr>
        <p:spPr bwMode="auto">
          <a:xfrm>
            <a:off x="32829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134" name="Rectangle 133"/>
          <p:cNvSpPr/>
          <p:nvPr/>
        </p:nvSpPr>
        <p:spPr bwMode="auto">
          <a:xfrm>
            <a:off x="36385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135" name="Rectangle 134"/>
          <p:cNvSpPr/>
          <p:nvPr/>
        </p:nvSpPr>
        <p:spPr bwMode="auto">
          <a:xfrm>
            <a:off x="39941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137" name="Rectangle 136"/>
          <p:cNvSpPr/>
          <p:nvPr/>
        </p:nvSpPr>
        <p:spPr bwMode="auto">
          <a:xfrm>
            <a:off x="47053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7</a:t>
            </a:r>
          </a:p>
        </p:txBody>
      </p:sp>
      <p:sp>
        <p:nvSpPr>
          <p:cNvPr id="138" name="Rectangle 137"/>
          <p:cNvSpPr/>
          <p:nvPr/>
        </p:nvSpPr>
        <p:spPr bwMode="auto">
          <a:xfrm>
            <a:off x="50609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8</a:t>
            </a:r>
          </a:p>
        </p:txBody>
      </p:sp>
      <p:sp>
        <p:nvSpPr>
          <p:cNvPr id="139" name="Rectangle 138"/>
          <p:cNvSpPr/>
          <p:nvPr/>
        </p:nvSpPr>
        <p:spPr bwMode="auto">
          <a:xfrm>
            <a:off x="54165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9</a:t>
            </a:r>
          </a:p>
        </p:txBody>
      </p:sp>
      <p:sp>
        <p:nvSpPr>
          <p:cNvPr id="140" name="Rectangle 139"/>
          <p:cNvSpPr/>
          <p:nvPr/>
        </p:nvSpPr>
        <p:spPr bwMode="auto">
          <a:xfrm>
            <a:off x="57721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10</a:t>
            </a:r>
          </a:p>
        </p:txBody>
      </p:sp>
      <p:sp>
        <p:nvSpPr>
          <p:cNvPr id="141" name="Rectangle 140"/>
          <p:cNvSpPr/>
          <p:nvPr/>
        </p:nvSpPr>
        <p:spPr bwMode="auto">
          <a:xfrm>
            <a:off x="29273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142" name="Rectangle 141"/>
          <p:cNvSpPr/>
          <p:nvPr/>
        </p:nvSpPr>
        <p:spPr bwMode="auto">
          <a:xfrm>
            <a:off x="32829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143" name="Rectangle 142"/>
          <p:cNvSpPr/>
          <p:nvPr/>
        </p:nvSpPr>
        <p:spPr bwMode="auto">
          <a:xfrm>
            <a:off x="36385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144" name="Rectangle 143"/>
          <p:cNvSpPr/>
          <p:nvPr/>
        </p:nvSpPr>
        <p:spPr bwMode="auto">
          <a:xfrm>
            <a:off x="39941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4</a:t>
            </a:r>
          </a:p>
        </p:txBody>
      </p:sp>
      <p:sp>
        <p:nvSpPr>
          <p:cNvPr id="145" name="Rectangle 144"/>
          <p:cNvSpPr/>
          <p:nvPr/>
        </p:nvSpPr>
        <p:spPr bwMode="auto">
          <a:xfrm>
            <a:off x="43497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5</a:t>
            </a:r>
          </a:p>
        </p:txBody>
      </p:sp>
      <p:sp>
        <p:nvSpPr>
          <p:cNvPr id="146" name="Rectangle 145"/>
          <p:cNvSpPr/>
          <p:nvPr/>
        </p:nvSpPr>
        <p:spPr bwMode="auto">
          <a:xfrm>
            <a:off x="47053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6</a:t>
            </a:r>
          </a:p>
        </p:txBody>
      </p:sp>
      <p:sp>
        <p:nvSpPr>
          <p:cNvPr id="147" name="Rectangle 146"/>
          <p:cNvSpPr/>
          <p:nvPr/>
        </p:nvSpPr>
        <p:spPr bwMode="auto">
          <a:xfrm>
            <a:off x="50609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7</a:t>
            </a:r>
          </a:p>
        </p:txBody>
      </p:sp>
      <p:sp>
        <p:nvSpPr>
          <p:cNvPr id="148" name="Rectangle 147"/>
          <p:cNvSpPr/>
          <p:nvPr/>
        </p:nvSpPr>
        <p:spPr bwMode="auto">
          <a:xfrm>
            <a:off x="54165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8</a:t>
            </a:r>
          </a:p>
        </p:txBody>
      </p:sp>
      <p:sp>
        <p:nvSpPr>
          <p:cNvPr id="149" name="Rectangle 148"/>
          <p:cNvSpPr/>
          <p:nvPr/>
        </p:nvSpPr>
        <p:spPr bwMode="auto">
          <a:xfrm>
            <a:off x="57721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9</a:t>
            </a:r>
          </a:p>
        </p:txBody>
      </p:sp>
      <p:sp>
        <p:nvSpPr>
          <p:cNvPr id="150" name="Rectangle 149"/>
          <p:cNvSpPr/>
          <p:nvPr/>
        </p:nvSpPr>
        <p:spPr bwMode="auto">
          <a:xfrm>
            <a:off x="29273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4</a:t>
            </a:r>
          </a:p>
        </p:txBody>
      </p:sp>
      <p:sp>
        <p:nvSpPr>
          <p:cNvPr id="151" name="Rectangle 150"/>
          <p:cNvSpPr/>
          <p:nvPr/>
        </p:nvSpPr>
        <p:spPr bwMode="auto">
          <a:xfrm>
            <a:off x="32829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152" name="Rectangle 151"/>
          <p:cNvSpPr/>
          <p:nvPr/>
        </p:nvSpPr>
        <p:spPr bwMode="auto">
          <a:xfrm>
            <a:off x="36385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4</a:t>
            </a:r>
          </a:p>
        </p:txBody>
      </p:sp>
      <p:sp>
        <p:nvSpPr>
          <p:cNvPr id="153" name="Rectangle 152"/>
          <p:cNvSpPr/>
          <p:nvPr/>
        </p:nvSpPr>
        <p:spPr bwMode="auto">
          <a:xfrm>
            <a:off x="39941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5</a:t>
            </a:r>
          </a:p>
        </p:txBody>
      </p:sp>
      <p:sp>
        <p:nvSpPr>
          <p:cNvPr id="154" name="Rectangle 153"/>
          <p:cNvSpPr/>
          <p:nvPr/>
        </p:nvSpPr>
        <p:spPr bwMode="auto">
          <a:xfrm>
            <a:off x="43497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6</a:t>
            </a:r>
          </a:p>
        </p:txBody>
      </p:sp>
      <p:sp>
        <p:nvSpPr>
          <p:cNvPr id="155" name="Rectangle 154"/>
          <p:cNvSpPr/>
          <p:nvPr/>
        </p:nvSpPr>
        <p:spPr bwMode="auto">
          <a:xfrm>
            <a:off x="47053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7</a:t>
            </a:r>
          </a:p>
        </p:txBody>
      </p:sp>
      <p:sp>
        <p:nvSpPr>
          <p:cNvPr id="156" name="Rectangle 155"/>
          <p:cNvSpPr/>
          <p:nvPr/>
        </p:nvSpPr>
        <p:spPr bwMode="auto">
          <a:xfrm>
            <a:off x="50609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8</a:t>
            </a:r>
          </a:p>
        </p:txBody>
      </p:sp>
      <p:sp>
        <p:nvSpPr>
          <p:cNvPr id="157" name="Rectangle 156"/>
          <p:cNvSpPr/>
          <p:nvPr/>
        </p:nvSpPr>
        <p:spPr bwMode="auto">
          <a:xfrm>
            <a:off x="54165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9</a:t>
            </a:r>
          </a:p>
        </p:txBody>
      </p:sp>
      <p:sp>
        <p:nvSpPr>
          <p:cNvPr id="158" name="Rectangle 157"/>
          <p:cNvSpPr/>
          <p:nvPr/>
        </p:nvSpPr>
        <p:spPr bwMode="auto">
          <a:xfrm>
            <a:off x="57721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10</a:t>
            </a:r>
          </a:p>
        </p:txBody>
      </p:sp>
      <p:sp>
        <p:nvSpPr>
          <p:cNvPr id="168" name="TextBox 167"/>
          <p:cNvSpPr txBox="1"/>
          <p:nvPr/>
        </p:nvSpPr>
        <p:spPr>
          <a:xfrm>
            <a:off x="662156" y="2705100"/>
            <a:ext cx="7271478" cy="510778"/>
          </a:xfrm>
          <a:prstGeom prst="round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GB" sz="2400" dirty="0" smtClean="0">
                <a:solidFill>
                  <a:schemeClr val="bg1"/>
                </a:solidFill>
                <a:latin typeface="+mn-lt"/>
              </a:rPr>
              <a:t>Each landmark requires memory comparable to map size</a:t>
            </a:r>
            <a:endParaRPr lang="en-GB" sz="2400" dirty="0">
              <a:solidFill>
                <a:schemeClr val="bg1"/>
              </a:solidFill>
              <a:latin typeface="+mn-lt"/>
            </a:endParaRPr>
          </a:p>
        </p:txBody>
      </p:sp>
      <p:sp>
        <p:nvSpPr>
          <p:cNvPr id="127" name="Content Placeholder 3"/>
          <p:cNvSpPr txBox="1">
            <a:spLocks/>
          </p:cNvSpPr>
          <p:nvPr/>
        </p:nvSpPr>
        <p:spPr>
          <a:xfrm>
            <a:off x="457200" y="1330452"/>
            <a:ext cx="4826000" cy="2129814"/>
          </a:xfrm>
          <a:prstGeom prst="rect">
            <a:avLst/>
          </a:prstGeom>
        </p:spPr>
        <p:txBody>
          <a:bodyPr/>
          <a:lstStyle/>
          <a:p>
            <a:pPr marL="297696" marR="0" lvl="0" indent="-297696" algn="l" defTabSz="684701" rtl="0" eaLnBrk="0" fontAlgn="base" latinLnBrk="0" hangingPunct="0">
              <a:lnSpc>
                <a:spcPct val="90000"/>
              </a:lnSpc>
              <a:spcBef>
                <a:spcPct val="20000"/>
              </a:spcBef>
              <a:spcAft>
                <a:spcPct val="0"/>
              </a:spcAft>
              <a:buClrTx/>
              <a:buSzTx/>
              <a:buFontTx/>
              <a:buBlip>
                <a:blip r:embed="rId2"/>
              </a:buBlip>
              <a:tabLst/>
              <a:defRPr/>
            </a:pPr>
            <a:r>
              <a:rPr kumimoji="0" lang="en-GB" sz="2400" b="0" i="0" u="none" strike="noStrike" kern="1200" cap="none" spc="0" normalizeH="0" baseline="0" noProof="0" dirty="0" err="1"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h</a:t>
            </a:r>
            <a:r>
              <a:rPr kumimoji="0" lang="en-GB" sz="2400" b="0" i="0" u="none" strike="noStrike" kern="1200" cap="none" spc="0" normalizeH="0" baseline="-25000" noProof="0" dirty="0" err="1"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L</a:t>
            </a:r>
            <a:r>
              <a:rPr kumimoji="0" lang="en-GB" sz="2400" b="0" i="0" u="none" strike="noStrike" kern="1200" cap="none" spc="0" normalizeH="0" baseline="0" noProof="0" dirty="0"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(n) = |d(</a:t>
            </a:r>
            <a:r>
              <a:rPr kumimoji="0" lang="en-GB" sz="2400" b="0" i="0" u="none" strike="noStrike" kern="1200" cap="none" spc="0" normalizeH="0" baseline="0" noProof="0" dirty="0" err="1"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L,n</a:t>
            </a:r>
            <a:r>
              <a:rPr kumimoji="0" lang="en-GB" sz="2400" b="0" i="0" u="none" strike="noStrike" kern="1200" cap="none" spc="0" normalizeH="0" baseline="0" noProof="0" dirty="0"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 - d(L,T)|</a:t>
            </a:r>
          </a:p>
          <a:p>
            <a:pPr marL="297696" marR="0" lvl="0" indent="-297696" algn="l" defTabSz="684701" rtl="0" eaLnBrk="0" fontAlgn="base" latinLnBrk="0" hangingPunct="0">
              <a:lnSpc>
                <a:spcPct val="90000"/>
              </a:lnSpc>
              <a:spcBef>
                <a:spcPct val="20000"/>
              </a:spcBef>
              <a:spcAft>
                <a:spcPct val="0"/>
              </a:spcAft>
              <a:buClrTx/>
              <a:buSzTx/>
              <a:buFontTx/>
              <a:buBlip>
                <a:blip r:embed="rId2"/>
              </a:buBlip>
              <a:tabLst/>
              <a:defRPr/>
            </a:pPr>
            <a:r>
              <a:rPr kumimoji="0" lang="en-GB" sz="2400" b="0" i="0" u="none" strike="noStrike" kern="1200" cap="none" spc="0" normalizeH="0" baseline="0" noProof="0" dirty="0"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Admissibility proof</a:t>
            </a:r>
          </a:p>
          <a:p>
            <a:pPr marL="685891" marR="0" lvl="1" indent="-297696" algn="l" defTabSz="684701" rtl="0" eaLnBrk="0" fontAlgn="base" latinLnBrk="0" hangingPunct="0">
              <a:lnSpc>
                <a:spcPct val="90000"/>
              </a:lnSpc>
              <a:spcBef>
                <a:spcPct val="20000"/>
              </a:spcBef>
              <a:spcAft>
                <a:spcPct val="0"/>
              </a:spcAft>
              <a:buClrTx/>
              <a:buSzTx/>
              <a:buFontTx/>
              <a:buBlip>
                <a:blip r:embed="rId2"/>
              </a:buBlip>
              <a:tabLst/>
              <a:defRPr/>
            </a:pPr>
            <a:r>
              <a:rPr kumimoji="0" lang="en-GB" sz="2100" b="0" i="0" u="none" strike="noStrike" kern="1200" cap="none" spc="0" normalizeH="0" baseline="0" noProof="0" dirty="0"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d(</a:t>
            </a:r>
            <a:r>
              <a:rPr kumimoji="0" lang="en-GB" sz="2100" b="0" i="0" u="none" strike="noStrike" kern="1200" cap="none" spc="0" normalizeH="0" baseline="0" noProof="0" dirty="0" err="1"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n,T</a:t>
            </a:r>
            <a:r>
              <a:rPr kumimoji="0" lang="en-GB" sz="2100" b="0" i="0" u="none" strike="noStrike" kern="1200" cap="none" spc="0" normalizeH="0" baseline="0" noProof="0" dirty="0"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 &gt;= d(L,T) - d(</a:t>
            </a:r>
            <a:r>
              <a:rPr kumimoji="0" lang="en-GB" sz="2100" b="0" i="0" u="none" strike="noStrike" kern="1200" cap="none" spc="0" normalizeH="0" baseline="0" noProof="0" dirty="0" err="1"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L,n</a:t>
            </a:r>
            <a:r>
              <a:rPr kumimoji="0" lang="en-GB" sz="2100" b="0" i="0" u="none" strike="noStrike" kern="1200" cap="none" spc="0" normalizeH="0" baseline="0" noProof="0" dirty="0"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a:t>
            </a:r>
          </a:p>
          <a:p>
            <a:pPr marL="685891" marR="0" lvl="1" indent="-297696" algn="l" defTabSz="684701" rtl="0" eaLnBrk="0" fontAlgn="base" latinLnBrk="0" hangingPunct="0">
              <a:lnSpc>
                <a:spcPct val="90000"/>
              </a:lnSpc>
              <a:spcBef>
                <a:spcPct val="20000"/>
              </a:spcBef>
              <a:spcAft>
                <a:spcPct val="0"/>
              </a:spcAft>
              <a:buClrTx/>
              <a:buSzTx/>
              <a:buFontTx/>
              <a:buBlip>
                <a:blip r:embed="rId2"/>
              </a:buBlip>
              <a:tabLst/>
              <a:defRPr/>
            </a:pPr>
            <a:r>
              <a:rPr kumimoji="0" lang="en-GB" sz="2100" b="0" i="0" u="none" strike="noStrike" kern="1200" cap="none" spc="0" normalizeH="0" baseline="0" noProof="0" dirty="0"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d(</a:t>
            </a:r>
            <a:r>
              <a:rPr kumimoji="0" lang="en-GB" sz="2100" b="0" i="0" u="none" strike="noStrike" kern="1200" cap="none" spc="0" normalizeH="0" baseline="0" noProof="0" dirty="0" err="1"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n,T</a:t>
            </a:r>
            <a:r>
              <a:rPr kumimoji="0" lang="en-GB" sz="2100" b="0" i="0" u="none" strike="noStrike" kern="1200" cap="none" spc="0" normalizeH="0" baseline="0" noProof="0" dirty="0"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 &gt;= d(</a:t>
            </a:r>
            <a:r>
              <a:rPr kumimoji="0" lang="en-GB" sz="2100" b="0" i="0" u="none" strike="noStrike" kern="1200" cap="none" spc="0" normalizeH="0" baseline="0" noProof="0" dirty="0" err="1"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L,n</a:t>
            </a:r>
            <a:r>
              <a:rPr kumimoji="0" lang="en-GB" sz="2100" b="0" i="0" u="none" strike="noStrike" kern="1200" cap="none" spc="0" normalizeH="0" baseline="0" noProof="0" dirty="0"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 - d(L,T)</a:t>
            </a:r>
          </a:p>
          <a:p>
            <a:pPr marL="685891" marR="0" lvl="1" indent="-297696" algn="l" defTabSz="684701" rtl="0" eaLnBrk="0" fontAlgn="base" latinLnBrk="0" hangingPunct="0">
              <a:lnSpc>
                <a:spcPct val="90000"/>
              </a:lnSpc>
              <a:spcBef>
                <a:spcPct val="20000"/>
              </a:spcBef>
              <a:spcAft>
                <a:spcPct val="0"/>
              </a:spcAft>
              <a:buClrTx/>
              <a:buSzTx/>
              <a:buFont typeface="Wingdings" pitchFamily="2" charset="2"/>
              <a:buChar char="Ø"/>
              <a:tabLst/>
              <a:defRPr/>
            </a:pPr>
            <a:r>
              <a:rPr kumimoji="0" lang="en-GB" sz="2100" b="0" i="0" u="none" strike="noStrike" kern="1200" cap="none" spc="0" normalizeH="0" baseline="0" noProof="0" dirty="0"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d(</a:t>
            </a:r>
            <a:r>
              <a:rPr kumimoji="0" lang="en-GB" sz="2100" b="0" i="0" u="none" strike="noStrike" kern="1200" cap="none" spc="0" normalizeH="0" baseline="0" noProof="0" dirty="0" err="1"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n,T</a:t>
            </a:r>
            <a:r>
              <a:rPr kumimoji="0" lang="en-GB" sz="2100" b="0" i="0" u="none" strike="noStrike" kern="1200" cap="none" spc="0" normalizeH="0" baseline="0" noProof="0" dirty="0"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 &gt;= |d(</a:t>
            </a:r>
            <a:r>
              <a:rPr kumimoji="0" lang="en-GB" sz="2100" b="0" i="0" u="none" strike="noStrike" kern="1200" cap="none" spc="0" normalizeH="0" baseline="0" noProof="0" dirty="0" err="1"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L,n</a:t>
            </a:r>
            <a:r>
              <a:rPr kumimoji="0" lang="en-GB" sz="2100" b="0" i="0" u="none" strike="noStrike" kern="1200" cap="none" spc="0" normalizeH="0" baseline="0" noProof="0" dirty="0"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 - d(L,T)| = </a:t>
            </a:r>
            <a:r>
              <a:rPr kumimoji="0" lang="en-GB" sz="2100" b="0" i="0" u="none" strike="noStrike" kern="1200" cap="none" spc="0" normalizeH="0" baseline="0" noProof="0" dirty="0" err="1"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h</a:t>
            </a:r>
            <a:r>
              <a:rPr kumimoji="0" lang="en-GB" sz="2100" b="0" i="0" u="none" strike="noStrike" kern="1200" cap="none" spc="0" normalizeH="0" baseline="-25000" noProof="0" dirty="0" err="1"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L</a:t>
            </a:r>
            <a:r>
              <a:rPr kumimoji="0" lang="en-GB" sz="2100" b="0" i="0" u="none" strike="noStrike" kern="1200" cap="none" spc="0" normalizeH="0" baseline="0" noProof="0" dirty="0"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(n)</a:t>
            </a:r>
          </a:p>
          <a:p>
            <a:pPr marL="297696" marR="0" lvl="0" indent="-297696" algn="l" defTabSz="684701" rtl="0" eaLnBrk="0" fontAlgn="base" latinLnBrk="0" hangingPunct="0">
              <a:lnSpc>
                <a:spcPct val="90000"/>
              </a:lnSpc>
              <a:spcBef>
                <a:spcPct val="20000"/>
              </a:spcBef>
              <a:spcAft>
                <a:spcPct val="0"/>
              </a:spcAft>
              <a:buClrTx/>
              <a:buSzTx/>
              <a:buFontTx/>
              <a:buBlip>
                <a:blip r:embed="rId2"/>
              </a:buBlip>
              <a:tabLst/>
              <a:defRPr/>
            </a:pPr>
            <a:endParaRPr kumimoji="0" lang="en-GB" sz="2400" b="0" i="0" u="none" strike="noStrike" kern="1200" cap="none" spc="0" normalizeH="0" baseline="0" noProof="0" dirty="0">
              <a:ln>
                <a:noFill/>
              </a:ln>
              <a:solidFill>
                <a:schemeClr val="tx1"/>
              </a:solidFill>
              <a:effectLst>
                <a:outerShdw blurRad="50800" dist="38100" dir="2700000" algn="tl" rotWithShape="0">
                  <a:prstClr val="black">
                    <a:alpha val="40000"/>
                  </a:prstClr>
                </a:outerShdw>
              </a:effectLst>
              <a:uLnTx/>
              <a:uFillTx/>
              <a:latin typeface="+mn-lt"/>
              <a:ea typeface="+mn-ea"/>
              <a:cs typeface="+mn-cs"/>
            </a:endParaRPr>
          </a:p>
        </p:txBody>
      </p:sp>
      <p:sp>
        <p:nvSpPr>
          <p:cNvPr id="136" name="TextBox 135"/>
          <p:cNvSpPr txBox="1"/>
          <p:nvPr/>
        </p:nvSpPr>
        <p:spPr>
          <a:xfrm>
            <a:off x="5416550" y="3816350"/>
            <a:ext cx="1786894" cy="715089"/>
          </a:xfrm>
          <a:prstGeom prst="round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pt-BR" dirty="0" smtClean="0"/>
              <a:t>h</a:t>
            </a:r>
            <a:r>
              <a:rPr lang="pt-BR" baseline="-25000" dirty="0" smtClean="0"/>
              <a:t>L</a:t>
            </a:r>
            <a:r>
              <a:rPr lang="pt-BR" dirty="0" smtClean="0"/>
              <a:t>(n) = 12 - 4 = 8</a:t>
            </a:r>
          </a:p>
          <a:p>
            <a:r>
              <a:rPr lang="pt-BR" dirty="0" smtClean="0"/>
              <a:t>h</a:t>
            </a:r>
            <a:r>
              <a:rPr lang="pt-BR" baseline="-25000" dirty="0" smtClean="0"/>
              <a:t>M</a:t>
            </a:r>
            <a:r>
              <a:rPr lang="pt-BR" dirty="0" smtClean="0"/>
              <a:t>(n) = 4</a:t>
            </a:r>
          </a:p>
        </p:txBody>
      </p:sp>
      <p:sp>
        <p:nvSpPr>
          <p:cNvPr id="159" name="Oval 158"/>
          <p:cNvSpPr/>
          <p:nvPr/>
        </p:nvSpPr>
        <p:spPr bwMode="auto">
          <a:xfrm>
            <a:off x="3688150" y="1060450"/>
            <a:ext cx="252000" cy="252000"/>
          </a:xfrm>
          <a:prstGeom prst="ellipse">
            <a:avLst/>
          </a:prstGeom>
          <a:gradFill flip="none" rotWithShape="1">
            <a:gsLst>
              <a:gs pos="0">
                <a:srgbClr val="F6AE1E">
                  <a:shade val="30000"/>
                  <a:satMod val="115000"/>
                </a:srgbClr>
              </a:gs>
              <a:gs pos="50000">
                <a:srgbClr val="F6AE1E">
                  <a:shade val="67500"/>
                  <a:satMod val="115000"/>
                </a:srgbClr>
              </a:gs>
              <a:gs pos="100000">
                <a:srgbClr val="F6AE1E">
                  <a:shade val="100000"/>
                  <a:satMod val="115000"/>
                </a:srgbClr>
              </a:gs>
            </a:gsLst>
            <a:lin ang="2700000" scaled="1"/>
            <a:tileRect/>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400" dirty="0" smtClean="0">
                <a:solidFill>
                  <a:schemeClr val="bg1"/>
                </a:solidFill>
                <a:effectLst>
                  <a:outerShdw blurRad="38100" dist="38100" dir="2700000" algn="tl">
                    <a:srgbClr val="000000">
                      <a:alpha val="43137"/>
                    </a:srgbClr>
                  </a:outerShdw>
                </a:effectLst>
              </a:rPr>
              <a:t>n</a:t>
            </a:r>
            <a:endParaRPr lang="en-GB" dirty="0" smtClean="0">
              <a:solidFill>
                <a:schemeClr val="bg1"/>
              </a:solidFill>
              <a:effectLst>
                <a:outerShdw blurRad="38100" dist="38100" dir="2700000" algn="tl">
                  <a:srgbClr val="000000">
                    <a:alpha val="43137"/>
                  </a:srgbClr>
                </a:outerShdw>
              </a:effectLst>
            </a:endParaRPr>
          </a:p>
        </p:txBody>
      </p:sp>
      <p:sp>
        <p:nvSpPr>
          <p:cNvPr id="160" name="6-Point Star 159"/>
          <p:cNvSpPr/>
          <p:nvPr/>
        </p:nvSpPr>
        <p:spPr bwMode="auto">
          <a:xfrm>
            <a:off x="5120100" y="1075150"/>
            <a:ext cx="252000" cy="252000"/>
          </a:xfrm>
          <a:prstGeom prst="star6">
            <a:avLst/>
          </a:prstGeom>
          <a:gradFill flip="none" rotWithShape="1">
            <a:gsLst>
              <a:gs pos="0">
                <a:srgbClr val="F6AE1E">
                  <a:shade val="30000"/>
                  <a:satMod val="115000"/>
                </a:srgbClr>
              </a:gs>
              <a:gs pos="50000">
                <a:srgbClr val="F6AE1E">
                  <a:shade val="67500"/>
                  <a:satMod val="115000"/>
                </a:srgbClr>
              </a:gs>
              <a:gs pos="100000">
                <a:srgbClr val="F6AE1E">
                  <a:shade val="100000"/>
                  <a:satMod val="115000"/>
                </a:srgbClr>
              </a:gs>
            </a:gsLst>
            <a:lin ang="2700000" scaled="1"/>
            <a:tileRect/>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400" dirty="0" smtClean="0">
                <a:solidFill>
                  <a:schemeClr val="bg1"/>
                </a:solidFill>
                <a:effectLst>
                  <a:outerShdw blurRad="38100" dist="38100" dir="2700000" algn="tl">
                    <a:srgbClr val="000000">
                      <a:alpha val="43137"/>
                    </a:srgbClr>
                  </a:outerShdw>
                </a:effectLst>
              </a:rPr>
              <a:t>T</a:t>
            </a:r>
            <a:endParaRPr lang="en-GB" dirty="0" smtClean="0">
              <a:solidFill>
                <a:schemeClr val="bg1"/>
              </a:solidFill>
              <a:effectLst>
                <a:outerShdw blurRad="38100" dist="38100" dir="2700000" algn="tl">
                  <a:srgbClr val="000000">
                    <a:alpha val="43137"/>
                  </a:srgb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dissolve">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
                                        </p:tgtEl>
                                        <p:attrNameLst>
                                          <p:attrName>style.visibility</p:attrName>
                                        </p:attrNameLst>
                                      </p:cBhvr>
                                      <p:to>
                                        <p:strVal val="visible"/>
                                      </p:to>
                                    </p:set>
                                    <p:animEffect transition="in" filter="fade">
                                      <p:cBhvr>
                                        <p:cTn id="12" dur="500"/>
                                        <p:tgtEl>
                                          <p:spTgt spid="1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5"/>
                                        </p:tgtEl>
                                        <p:attrNameLst>
                                          <p:attrName>style.visibility</p:attrName>
                                        </p:attrNameLst>
                                      </p:cBhvr>
                                      <p:to>
                                        <p:strVal val="visible"/>
                                      </p:to>
                                    </p:set>
                                    <p:animEffect transition="in" filter="fade">
                                      <p:cBhvr>
                                        <p:cTn id="15" dur="500"/>
                                        <p:tgtEl>
                                          <p:spTgt spid="1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5"/>
                                        </p:tgtEl>
                                        <p:attrNameLst>
                                          <p:attrName>style.visibility</p:attrName>
                                        </p:attrNameLst>
                                      </p:cBhvr>
                                      <p:to>
                                        <p:strVal val="visible"/>
                                      </p:to>
                                    </p:set>
                                    <p:animEffect transition="in" filter="fade">
                                      <p:cBhvr>
                                        <p:cTn id="18" dur="500"/>
                                        <p:tgtEl>
                                          <p:spTgt spid="1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3"/>
                                        </p:tgtEl>
                                        <p:attrNameLst>
                                          <p:attrName>style.visibility</p:attrName>
                                        </p:attrNameLst>
                                      </p:cBhvr>
                                      <p:to>
                                        <p:strVal val="visible"/>
                                      </p:to>
                                    </p:set>
                                    <p:animEffect transition="in" filter="fade">
                                      <p:cBhvr>
                                        <p:cTn id="21" dur="500"/>
                                        <p:tgtEl>
                                          <p:spTgt spid="13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6"/>
                                        </p:tgtEl>
                                        <p:attrNameLst>
                                          <p:attrName>style.visibility</p:attrName>
                                        </p:attrNameLst>
                                      </p:cBhvr>
                                      <p:to>
                                        <p:strVal val="visible"/>
                                      </p:to>
                                    </p:set>
                                    <p:animEffect transition="in" filter="fade">
                                      <p:cBhvr>
                                        <p:cTn id="28" dur="500"/>
                                        <p:tgtEl>
                                          <p:spTgt spid="10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fade">
                                      <p:cBhvr>
                                        <p:cTn id="31" dur="500"/>
                                        <p:tgtEl>
                                          <p:spTgt spid="1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6"/>
                                        </p:tgtEl>
                                        <p:attrNameLst>
                                          <p:attrName>style.visibility</p:attrName>
                                        </p:attrNameLst>
                                      </p:cBhvr>
                                      <p:to>
                                        <p:strVal val="visible"/>
                                      </p:to>
                                    </p:set>
                                    <p:animEffect transition="in" filter="fade">
                                      <p:cBhvr>
                                        <p:cTn id="34" dur="500"/>
                                        <p:tgtEl>
                                          <p:spTgt spid="1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4"/>
                                        </p:tgtEl>
                                        <p:attrNameLst>
                                          <p:attrName>style.visibility</p:attrName>
                                        </p:attrNameLst>
                                      </p:cBhvr>
                                      <p:to>
                                        <p:strVal val="visible"/>
                                      </p:to>
                                    </p:set>
                                    <p:animEffect transition="in" filter="fade">
                                      <p:cBhvr>
                                        <p:cTn id="37" dur="500"/>
                                        <p:tgtEl>
                                          <p:spTgt spid="1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2"/>
                                        </p:tgtEl>
                                        <p:attrNameLst>
                                          <p:attrName>style.visibility</p:attrName>
                                        </p:attrNameLst>
                                      </p:cBhvr>
                                      <p:to>
                                        <p:strVal val="visible"/>
                                      </p:to>
                                    </p:set>
                                    <p:animEffect transition="in" filter="fade">
                                      <p:cBhvr>
                                        <p:cTn id="40" dur="500"/>
                                        <p:tgtEl>
                                          <p:spTgt spid="1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
                                        </p:tgtEl>
                                        <p:attrNameLst>
                                          <p:attrName>style.visibility</p:attrName>
                                        </p:attrNameLst>
                                      </p:cBhvr>
                                      <p:to>
                                        <p:strVal val="visible"/>
                                      </p:to>
                                    </p:set>
                                    <p:animEffect transition="in" filter="fade">
                                      <p:cBhvr>
                                        <p:cTn id="43" dur="500"/>
                                        <p:tgtEl>
                                          <p:spTgt spid="132"/>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fade">
                                      <p:cBhvr>
                                        <p:cTn id="47" dur="500"/>
                                        <p:tgtEl>
                                          <p:spTgt spid="10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7"/>
                                        </p:tgtEl>
                                        <p:attrNameLst>
                                          <p:attrName>style.visibility</p:attrName>
                                        </p:attrNameLst>
                                      </p:cBhvr>
                                      <p:to>
                                        <p:strVal val="visible"/>
                                      </p:to>
                                    </p:set>
                                    <p:animEffect transition="in" filter="fade">
                                      <p:cBhvr>
                                        <p:cTn id="50" dur="500"/>
                                        <p:tgtEl>
                                          <p:spTgt spid="9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7"/>
                                        </p:tgtEl>
                                        <p:attrNameLst>
                                          <p:attrName>style.visibility</p:attrName>
                                        </p:attrNameLst>
                                      </p:cBhvr>
                                      <p:to>
                                        <p:strVal val="visible"/>
                                      </p:to>
                                    </p:set>
                                    <p:animEffect transition="in" filter="fade">
                                      <p:cBhvr>
                                        <p:cTn id="53" dur="500"/>
                                        <p:tgtEl>
                                          <p:spTgt spid="10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7"/>
                                        </p:tgtEl>
                                        <p:attrNameLst>
                                          <p:attrName>style.visibility</p:attrName>
                                        </p:attrNameLst>
                                      </p:cBhvr>
                                      <p:to>
                                        <p:strVal val="visible"/>
                                      </p:to>
                                    </p:set>
                                    <p:animEffect transition="in" filter="fade">
                                      <p:cBhvr>
                                        <p:cTn id="56" dur="500"/>
                                        <p:tgtEl>
                                          <p:spTgt spid="11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5"/>
                                        </p:tgtEl>
                                        <p:attrNameLst>
                                          <p:attrName>style.visibility</p:attrName>
                                        </p:attrNameLst>
                                      </p:cBhvr>
                                      <p:to>
                                        <p:strVal val="visible"/>
                                      </p:to>
                                    </p:set>
                                    <p:animEffect transition="in" filter="fade">
                                      <p:cBhvr>
                                        <p:cTn id="59" dur="500"/>
                                        <p:tgtEl>
                                          <p:spTgt spid="1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43"/>
                                        </p:tgtEl>
                                        <p:attrNameLst>
                                          <p:attrName>style.visibility</p:attrName>
                                        </p:attrNameLst>
                                      </p:cBhvr>
                                      <p:to>
                                        <p:strVal val="visible"/>
                                      </p:to>
                                    </p:set>
                                    <p:animEffect transition="in" filter="fade">
                                      <p:cBhvr>
                                        <p:cTn id="62" dur="500"/>
                                        <p:tgtEl>
                                          <p:spTgt spid="14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51"/>
                                        </p:tgtEl>
                                        <p:attrNameLst>
                                          <p:attrName>style.visibility</p:attrName>
                                        </p:attrNameLst>
                                      </p:cBhvr>
                                      <p:to>
                                        <p:strVal val="visible"/>
                                      </p:to>
                                    </p:set>
                                    <p:animEffect transition="in" filter="fade">
                                      <p:cBhvr>
                                        <p:cTn id="65" dur="500"/>
                                        <p:tgtEl>
                                          <p:spTgt spid="15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41"/>
                                        </p:tgtEl>
                                        <p:attrNameLst>
                                          <p:attrName>style.visibility</p:attrName>
                                        </p:attrNameLst>
                                      </p:cBhvr>
                                      <p:to>
                                        <p:strVal val="visible"/>
                                      </p:to>
                                    </p:set>
                                    <p:animEffect transition="in" filter="fade">
                                      <p:cBhvr>
                                        <p:cTn id="68" dur="500"/>
                                        <p:tgtEl>
                                          <p:spTgt spid="141"/>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96"/>
                                        </p:tgtEl>
                                        <p:attrNameLst>
                                          <p:attrName>style.visibility</p:attrName>
                                        </p:attrNameLst>
                                      </p:cBhvr>
                                      <p:to>
                                        <p:strVal val="visible"/>
                                      </p:to>
                                    </p:set>
                                    <p:animEffect transition="in" filter="fade">
                                      <p:cBhvr>
                                        <p:cTn id="72" dur="500"/>
                                        <p:tgtEl>
                                          <p:spTgt spid="9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8"/>
                                        </p:tgtEl>
                                        <p:attrNameLst>
                                          <p:attrName>style.visibility</p:attrName>
                                        </p:attrNameLst>
                                      </p:cBhvr>
                                      <p:to>
                                        <p:strVal val="visible"/>
                                      </p:to>
                                    </p:set>
                                    <p:animEffect transition="in" filter="fade">
                                      <p:cBhvr>
                                        <p:cTn id="75" dur="500"/>
                                        <p:tgtEl>
                                          <p:spTgt spid="9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8"/>
                                        </p:tgtEl>
                                        <p:attrNameLst>
                                          <p:attrName>style.visibility</p:attrName>
                                        </p:attrNameLst>
                                      </p:cBhvr>
                                      <p:to>
                                        <p:strVal val="visible"/>
                                      </p:to>
                                    </p:set>
                                    <p:animEffect transition="in" filter="fade">
                                      <p:cBhvr>
                                        <p:cTn id="78" dur="500"/>
                                        <p:tgtEl>
                                          <p:spTgt spid="10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44"/>
                                        </p:tgtEl>
                                        <p:attrNameLst>
                                          <p:attrName>style.visibility</p:attrName>
                                        </p:attrNameLst>
                                      </p:cBhvr>
                                      <p:to>
                                        <p:strVal val="visible"/>
                                      </p:to>
                                    </p:set>
                                    <p:animEffect transition="in" filter="fade">
                                      <p:cBhvr>
                                        <p:cTn id="81" dur="500"/>
                                        <p:tgtEl>
                                          <p:spTgt spid="14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52"/>
                                        </p:tgtEl>
                                        <p:attrNameLst>
                                          <p:attrName>style.visibility</p:attrName>
                                        </p:attrNameLst>
                                      </p:cBhvr>
                                      <p:to>
                                        <p:strVal val="visible"/>
                                      </p:to>
                                    </p:set>
                                    <p:animEffect transition="in" filter="fade">
                                      <p:cBhvr>
                                        <p:cTn id="84" dur="500"/>
                                        <p:tgtEl>
                                          <p:spTgt spid="15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50"/>
                                        </p:tgtEl>
                                        <p:attrNameLst>
                                          <p:attrName>style.visibility</p:attrName>
                                        </p:attrNameLst>
                                      </p:cBhvr>
                                      <p:to>
                                        <p:strVal val="visible"/>
                                      </p:to>
                                    </p:set>
                                    <p:animEffect transition="in" filter="fade">
                                      <p:cBhvr>
                                        <p:cTn id="87" dur="500"/>
                                        <p:tgtEl>
                                          <p:spTgt spid="150"/>
                                        </p:tgtEl>
                                      </p:cBhvr>
                                    </p:animEffect>
                                  </p:childTnLst>
                                </p:cTn>
                              </p:par>
                            </p:childTnLst>
                          </p:cTn>
                        </p:par>
                        <p:par>
                          <p:cTn id="88" fill="hold">
                            <p:stCondLst>
                              <p:cond delay="2000"/>
                            </p:stCondLst>
                            <p:childTnLst>
                              <p:par>
                                <p:cTn id="89" presetID="10" presetClass="entr" presetSubtype="0" fill="hold" grpId="0" nodeType="afterEffect">
                                  <p:stCondLst>
                                    <p:cond delay="0"/>
                                  </p:stCondLst>
                                  <p:childTnLst>
                                    <p:set>
                                      <p:cBhvr>
                                        <p:cTn id="90" dur="1" fill="hold">
                                          <p:stCondLst>
                                            <p:cond delay="0"/>
                                          </p:stCondLst>
                                        </p:cTn>
                                        <p:tgtEl>
                                          <p:spTgt spid="99"/>
                                        </p:tgtEl>
                                        <p:attrNameLst>
                                          <p:attrName>style.visibility</p:attrName>
                                        </p:attrNameLst>
                                      </p:cBhvr>
                                      <p:to>
                                        <p:strVal val="visible"/>
                                      </p:to>
                                    </p:set>
                                    <p:animEffect transition="in" filter="fade">
                                      <p:cBhvr>
                                        <p:cTn id="91" dur="500"/>
                                        <p:tgtEl>
                                          <p:spTgt spid="9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45"/>
                                        </p:tgtEl>
                                        <p:attrNameLst>
                                          <p:attrName>style.visibility</p:attrName>
                                        </p:attrNameLst>
                                      </p:cBhvr>
                                      <p:to>
                                        <p:strVal val="visible"/>
                                      </p:to>
                                    </p:set>
                                    <p:animEffect transition="in" filter="fade">
                                      <p:cBhvr>
                                        <p:cTn id="94" dur="500"/>
                                        <p:tgtEl>
                                          <p:spTgt spid="14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3"/>
                                        </p:tgtEl>
                                        <p:attrNameLst>
                                          <p:attrName>style.visibility</p:attrName>
                                        </p:attrNameLst>
                                      </p:cBhvr>
                                      <p:to>
                                        <p:strVal val="visible"/>
                                      </p:to>
                                    </p:set>
                                    <p:animEffect transition="in" filter="fade">
                                      <p:cBhvr>
                                        <p:cTn id="97" dur="500"/>
                                        <p:tgtEl>
                                          <p:spTgt spid="153"/>
                                        </p:tgtEl>
                                      </p:cBhvr>
                                    </p:animEffec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146"/>
                                        </p:tgtEl>
                                        <p:attrNameLst>
                                          <p:attrName>style.visibility</p:attrName>
                                        </p:attrNameLst>
                                      </p:cBhvr>
                                      <p:to>
                                        <p:strVal val="visible"/>
                                      </p:to>
                                    </p:set>
                                    <p:animEffect transition="in" filter="fade">
                                      <p:cBhvr>
                                        <p:cTn id="101" dur="500"/>
                                        <p:tgtEl>
                                          <p:spTgt spid="14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54"/>
                                        </p:tgtEl>
                                        <p:attrNameLst>
                                          <p:attrName>style.visibility</p:attrName>
                                        </p:attrNameLst>
                                      </p:cBhvr>
                                      <p:to>
                                        <p:strVal val="visible"/>
                                      </p:to>
                                    </p:set>
                                    <p:animEffect transition="in" filter="fade">
                                      <p:cBhvr>
                                        <p:cTn id="104" dur="500"/>
                                        <p:tgtEl>
                                          <p:spTgt spid="154"/>
                                        </p:tgtEl>
                                      </p:cBhvr>
                                    </p:animEffect>
                                  </p:childTnLst>
                                </p:cTn>
                              </p:par>
                            </p:childTnLst>
                          </p:cTn>
                        </p:par>
                        <p:par>
                          <p:cTn id="105" fill="hold">
                            <p:stCondLst>
                              <p:cond delay="3000"/>
                            </p:stCondLst>
                            <p:childTnLst>
                              <p:par>
                                <p:cTn id="106" presetID="10" presetClass="entr" presetSubtype="0" fill="hold" grpId="0" nodeType="afterEffect">
                                  <p:stCondLst>
                                    <p:cond delay="0"/>
                                  </p:stCondLst>
                                  <p:childTnLst>
                                    <p:set>
                                      <p:cBhvr>
                                        <p:cTn id="107" dur="1" fill="hold">
                                          <p:stCondLst>
                                            <p:cond delay="0"/>
                                          </p:stCondLst>
                                        </p:cTn>
                                        <p:tgtEl>
                                          <p:spTgt spid="155"/>
                                        </p:tgtEl>
                                        <p:attrNameLst>
                                          <p:attrName>style.visibility</p:attrName>
                                        </p:attrNameLst>
                                      </p:cBhvr>
                                      <p:to>
                                        <p:strVal val="visible"/>
                                      </p:to>
                                    </p:set>
                                    <p:animEffect transition="in" filter="fade">
                                      <p:cBhvr>
                                        <p:cTn id="108" dur="500"/>
                                        <p:tgtEl>
                                          <p:spTgt spid="15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47"/>
                                        </p:tgtEl>
                                        <p:attrNameLst>
                                          <p:attrName>style.visibility</p:attrName>
                                        </p:attrNameLst>
                                      </p:cBhvr>
                                      <p:to>
                                        <p:strVal val="visible"/>
                                      </p:to>
                                    </p:set>
                                    <p:animEffect transition="in" filter="fade">
                                      <p:cBhvr>
                                        <p:cTn id="111" dur="500"/>
                                        <p:tgtEl>
                                          <p:spTgt spid="14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37"/>
                                        </p:tgtEl>
                                        <p:attrNameLst>
                                          <p:attrName>style.visibility</p:attrName>
                                        </p:attrNameLst>
                                      </p:cBhvr>
                                      <p:to>
                                        <p:strVal val="visible"/>
                                      </p:to>
                                    </p:set>
                                    <p:animEffect transition="in" filter="fade">
                                      <p:cBhvr>
                                        <p:cTn id="114" dur="500"/>
                                        <p:tgtEl>
                                          <p:spTgt spid="137"/>
                                        </p:tgtEl>
                                      </p:cBhvr>
                                    </p:animEffect>
                                  </p:childTnLst>
                                </p:cTn>
                              </p:par>
                            </p:childTnLst>
                          </p:cTn>
                        </p:par>
                        <p:par>
                          <p:cTn id="115" fill="hold">
                            <p:stCondLst>
                              <p:cond delay="3500"/>
                            </p:stCondLst>
                            <p:childTnLst>
                              <p:par>
                                <p:cTn id="116" presetID="10" presetClass="entr" presetSubtype="0" fill="hold" grpId="0" nodeType="afterEffect">
                                  <p:stCondLst>
                                    <p:cond delay="0"/>
                                  </p:stCondLst>
                                  <p:childTnLst>
                                    <p:set>
                                      <p:cBhvr>
                                        <p:cTn id="117" dur="1" fill="hold">
                                          <p:stCondLst>
                                            <p:cond delay="0"/>
                                          </p:stCondLst>
                                        </p:cTn>
                                        <p:tgtEl>
                                          <p:spTgt spid="156"/>
                                        </p:tgtEl>
                                        <p:attrNameLst>
                                          <p:attrName>style.visibility</p:attrName>
                                        </p:attrNameLst>
                                      </p:cBhvr>
                                      <p:to>
                                        <p:strVal val="visible"/>
                                      </p:to>
                                    </p:set>
                                    <p:animEffect transition="in" filter="fade">
                                      <p:cBhvr>
                                        <p:cTn id="118" dur="500"/>
                                        <p:tgtEl>
                                          <p:spTgt spid="156"/>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48"/>
                                        </p:tgtEl>
                                        <p:attrNameLst>
                                          <p:attrName>style.visibility</p:attrName>
                                        </p:attrNameLst>
                                      </p:cBhvr>
                                      <p:to>
                                        <p:strVal val="visible"/>
                                      </p:to>
                                    </p:set>
                                    <p:animEffect transition="in" filter="fade">
                                      <p:cBhvr>
                                        <p:cTn id="121" dur="500"/>
                                        <p:tgtEl>
                                          <p:spTgt spid="1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38"/>
                                        </p:tgtEl>
                                        <p:attrNameLst>
                                          <p:attrName>style.visibility</p:attrName>
                                        </p:attrNameLst>
                                      </p:cBhvr>
                                      <p:to>
                                        <p:strVal val="visible"/>
                                      </p:to>
                                    </p:set>
                                    <p:animEffect transition="in" filter="fade">
                                      <p:cBhvr>
                                        <p:cTn id="124" dur="500"/>
                                        <p:tgtEl>
                                          <p:spTgt spid="138"/>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28"/>
                                        </p:tgtEl>
                                        <p:attrNameLst>
                                          <p:attrName>style.visibility</p:attrName>
                                        </p:attrNameLst>
                                      </p:cBhvr>
                                      <p:to>
                                        <p:strVal val="visible"/>
                                      </p:to>
                                    </p:set>
                                    <p:animEffect transition="in" filter="fade">
                                      <p:cBhvr>
                                        <p:cTn id="127" dur="500"/>
                                        <p:tgtEl>
                                          <p:spTgt spid="128"/>
                                        </p:tgtEl>
                                      </p:cBhvr>
                                    </p:animEffect>
                                  </p:childTnLst>
                                </p:cTn>
                              </p:par>
                            </p:childTnLst>
                          </p:cTn>
                        </p:par>
                        <p:par>
                          <p:cTn id="128" fill="hold">
                            <p:stCondLst>
                              <p:cond delay="4000"/>
                            </p:stCondLst>
                            <p:childTnLst>
                              <p:par>
                                <p:cTn id="129" presetID="10" presetClass="entr" presetSubtype="0" fill="hold" grpId="0" nodeType="afterEffect">
                                  <p:stCondLst>
                                    <p:cond delay="0"/>
                                  </p:stCondLst>
                                  <p:childTnLst>
                                    <p:set>
                                      <p:cBhvr>
                                        <p:cTn id="130" dur="1" fill="hold">
                                          <p:stCondLst>
                                            <p:cond delay="0"/>
                                          </p:stCondLst>
                                        </p:cTn>
                                        <p:tgtEl>
                                          <p:spTgt spid="119"/>
                                        </p:tgtEl>
                                        <p:attrNameLst>
                                          <p:attrName>style.visibility</p:attrName>
                                        </p:attrNameLst>
                                      </p:cBhvr>
                                      <p:to>
                                        <p:strVal val="visible"/>
                                      </p:to>
                                    </p:set>
                                    <p:animEffect transition="in" filter="fade">
                                      <p:cBhvr>
                                        <p:cTn id="131" dur="500"/>
                                        <p:tgtEl>
                                          <p:spTgt spid="119"/>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29"/>
                                        </p:tgtEl>
                                        <p:attrNameLst>
                                          <p:attrName>style.visibility</p:attrName>
                                        </p:attrNameLst>
                                      </p:cBhvr>
                                      <p:to>
                                        <p:strVal val="visible"/>
                                      </p:to>
                                    </p:set>
                                    <p:animEffect transition="in" filter="fade">
                                      <p:cBhvr>
                                        <p:cTn id="134" dur="500"/>
                                        <p:tgtEl>
                                          <p:spTgt spid="129"/>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39"/>
                                        </p:tgtEl>
                                        <p:attrNameLst>
                                          <p:attrName>style.visibility</p:attrName>
                                        </p:attrNameLst>
                                      </p:cBhvr>
                                      <p:to>
                                        <p:strVal val="visible"/>
                                      </p:to>
                                    </p:set>
                                    <p:animEffect transition="in" filter="fade">
                                      <p:cBhvr>
                                        <p:cTn id="137" dur="500"/>
                                        <p:tgtEl>
                                          <p:spTgt spid="139"/>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49"/>
                                        </p:tgtEl>
                                        <p:attrNameLst>
                                          <p:attrName>style.visibility</p:attrName>
                                        </p:attrNameLst>
                                      </p:cBhvr>
                                      <p:to>
                                        <p:strVal val="visible"/>
                                      </p:to>
                                    </p:set>
                                    <p:animEffect transition="in" filter="fade">
                                      <p:cBhvr>
                                        <p:cTn id="140" dur="500"/>
                                        <p:tgtEl>
                                          <p:spTgt spid="149"/>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57"/>
                                        </p:tgtEl>
                                        <p:attrNameLst>
                                          <p:attrName>style.visibility</p:attrName>
                                        </p:attrNameLst>
                                      </p:cBhvr>
                                      <p:to>
                                        <p:strVal val="visible"/>
                                      </p:to>
                                    </p:set>
                                    <p:animEffect transition="in" filter="fade">
                                      <p:cBhvr>
                                        <p:cTn id="143" dur="500"/>
                                        <p:tgtEl>
                                          <p:spTgt spid="157"/>
                                        </p:tgtEl>
                                      </p:cBhvr>
                                    </p:animEffect>
                                  </p:childTnLst>
                                </p:cTn>
                              </p:par>
                            </p:childTnLst>
                          </p:cTn>
                        </p:par>
                        <p:par>
                          <p:cTn id="144" fill="hold">
                            <p:stCondLst>
                              <p:cond delay="4500"/>
                            </p:stCondLst>
                            <p:childTnLst>
                              <p:par>
                                <p:cTn id="145" presetID="10" presetClass="entr" presetSubtype="0" fill="hold" grpId="0" nodeType="afterEffect">
                                  <p:stCondLst>
                                    <p:cond delay="0"/>
                                  </p:stCondLst>
                                  <p:childTnLst>
                                    <p:set>
                                      <p:cBhvr>
                                        <p:cTn id="146" dur="1" fill="hold">
                                          <p:stCondLst>
                                            <p:cond delay="0"/>
                                          </p:stCondLst>
                                        </p:cTn>
                                        <p:tgtEl>
                                          <p:spTgt spid="110"/>
                                        </p:tgtEl>
                                        <p:attrNameLst>
                                          <p:attrName>style.visibility</p:attrName>
                                        </p:attrNameLst>
                                      </p:cBhvr>
                                      <p:to>
                                        <p:strVal val="visible"/>
                                      </p:to>
                                    </p:set>
                                    <p:animEffect transition="in" filter="fade">
                                      <p:cBhvr>
                                        <p:cTn id="147" dur="500"/>
                                        <p:tgtEl>
                                          <p:spTgt spid="110"/>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20"/>
                                        </p:tgtEl>
                                        <p:attrNameLst>
                                          <p:attrName>style.visibility</p:attrName>
                                        </p:attrNameLst>
                                      </p:cBhvr>
                                      <p:to>
                                        <p:strVal val="visible"/>
                                      </p:to>
                                    </p:set>
                                    <p:animEffect transition="in" filter="fade">
                                      <p:cBhvr>
                                        <p:cTn id="150" dur="500"/>
                                        <p:tgtEl>
                                          <p:spTgt spid="120"/>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30"/>
                                        </p:tgtEl>
                                        <p:attrNameLst>
                                          <p:attrName>style.visibility</p:attrName>
                                        </p:attrNameLst>
                                      </p:cBhvr>
                                      <p:to>
                                        <p:strVal val="visible"/>
                                      </p:to>
                                    </p:set>
                                    <p:animEffect transition="in" filter="fade">
                                      <p:cBhvr>
                                        <p:cTn id="153" dur="500"/>
                                        <p:tgtEl>
                                          <p:spTgt spid="130"/>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40"/>
                                        </p:tgtEl>
                                        <p:attrNameLst>
                                          <p:attrName>style.visibility</p:attrName>
                                        </p:attrNameLst>
                                      </p:cBhvr>
                                      <p:to>
                                        <p:strVal val="visible"/>
                                      </p:to>
                                    </p:set>
                                    <p:animEffect transition="in" filter="fade">
                                      <p:cBhvr>
                                        <p:cTn id="156" dur="500"/>
                                        <p:tgtEl>
                                          <p:spTgt spid="140"/>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58"/>
                                        </p:tgtEl>
                                        <p:attrNameLst>
                                          <p:attrName>style.visibility</p:attrName>
                                        </p:attrNameLst>
                                      </p:cBhvr>
                                      <p:to>
                                        <p:strVal val="visible"/>
                                      </p:to>
                                    </p:set>
                                    <p:animEffect transition="in" filter="fade">
                                      <p:cBhvr>
                                        <p:cTn id="159" dur="500"/>
                                        <p:tgtEl>
                                          <p:spTgt spid="158"/>
                                        </p:tgtEl>
                                      </p:cBhvr>
                                    </p:animEffect>
                                  </p:childTnLst>
                                </p:cTn>
                              </p:par>
                            </p:childTnLst>
                          </p:cTn>
                        </p:par>
                        <p:par>
                          <p:cTn id="160" fill="hold">
                            <p:stCondLst>
                              <p:cond delay="5000"/>
                            </p:stCondLst>
                            <p:childTnLst>
                              <p:par>
                                <p:cTn id="161" presetID="10" presetClass="entr" presetSubtype="0" fill="hold" grpId="0" nodeType="afterEffect">
                                  <p:stCondLst>
                                    <p:cond delay="0"/>
                                  </p:stCondLst>
                                  <p:childTnLst>
                                    <p:set>
                                      <p:cBhvr>
                                        <p:cTn id="162" dur="1" fill="hold">
                                          <p:stCondLst>
                                            <p:cond delay="0"/>
                                          </p:stCondLst>
                                        </p:cTn>
                                        <p:tgtEl>
                                          <p:spTgt spid="101"/>
                                        </p:tgtEl>
                                        <p:attrNameLst>
                                          <p:attrName>style.visibility</p:attrName>
                                        </p:attrNameLst>
                                      </p:cBhvr>
                                      <p:to>
                                        <p:strVal val="visible"/>
                                      </p:to>
                                    </p:set>
                                    <p:animEffect transition="in" filter="fade">
                                      <p:cBhvr>
                                        <p:cTn id="163" dur="500"/>
                                        <p:tgtEl>
                                          <p:spTgt spid="101"/>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11"/>
                                        </p:tgtEl>
                                        <p:attrNameLst>
                                          <p:attrName>style.visibility</p:attrName>
                                        </p:attrNameLst>
                                      </p:cBhvr>
                                      <p:to>
                                        <p:strVal val="visible"/>
                                      </p:to>
                                    </p:set>
                                    <p:animEffect transition="in" filter="fade">
                                      <p:cBhvr>
                                        <p:cTn id="166" dur="500"/>
                                        <p:tgtEl>
                                          <p:spTgt spid="111"/>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21"/>
                                        </p:tgtEl>
                                        <p:attrNameLst>
                                          <p:attrName>style.visibility</p:attrName>
                                        </p:attrNameLst>
                                      </p:cBhvr>
                                      <p:to>
                                        <p:strVal val="visible"/>
                                      </p:to>
                                    </p:set>
                                    <p:animEffect transition="in" filter="fade">
                                      <p:cBhvr>
                                        <p:cTn id="169" dur="500"/>
                                        <p:tgtEl>
                                          <p:spTgt spid="121"/>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31"/>
                                        </p:tgtEl>
                                        <p:attrNameLst>
                                          <p:attrName>style.visibility</p:attrName>
                                        </p:attrNameLst>
                                      </p:cBhvr>
                                      <p:to>
                                        <p:strVal val="visible"/>
                                      </p:to>
                                    </p:set>
                                    <p:animEffect transition="in" filter="fade">
                                      <p:cBhvr>
                                        <p:cTn id="172" dur="500"/>
                                        <p:tgtEl>
                                          <p:spTgt spid="131"/>
                                        </p:tgtEl>
                                      </p:cBhvr>
                                    </p:animEffect>
                                  </p:childTnLst>
                                </p:cTn>
                              </p:par>
                            </p:childTnLst>
                          </p:cTn>
                        </p:par>
                        <p:par>
                          <p:cTn id="173" fill="hold">
                            <p:stCondLst>
                              <p:cond delay="5500"/>
                            </p:stCondLst>
                            <p:childTnLst>
                              <p:par>
                                <p:cTn id="174" presetID="10" presetClass="entr" presetSubtype="0" fill="hold" grpId="0" nodeType="afterEffect">
                                  <p:stCondLst>
                                    <p:cond delay="0"/>
                                  </p:stCondLst>
                                  <p:childTnLst>
                                    <p:set>
                                      <p:cBhvr>
                                        <p:cTn id="175" dur="1" fill="hold">
                                          <p:stCondLst>
                                            <p:cond delay="0"/>
                                          </p:stCondLst>
                                        </p:cTn>
                                        <p:tgtEl>
                                          <p:spTgt spid="102"/>
                                        </p:tgtEl>
                                        <p:attrNameLst>
                                          <p:attrName>style.visibility</p:attrName>
                                        </p:attrNameLst>
                                      </p:cBhvr>
                                      <p:to>
                                        <p:strVal val="visible"/>
                                      </p:to>
                                    </p:set>
                                    <p:animEffect transition="in" filter="fade">
                                      <p:cBhvr>
                                        <p:cTn id="176" dur="500"/>
                                        <p:tgtEl>
                                          <p:spTgt spid="102"/>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112"/>
                                        </p:tgtEl>
                                        <p:attrNameLst>
                                          <p:attrName>style.visibility</p:attrName>
                                        </p:attrNameLst>
                                      </p:cBhvr>
                                      <p:to>
                                        <p:strVal val="visible"/>
                                      </p:to>
                                    </p:set>
                                    <p:animEffect transition="in" filter="fade">
                                      <p:cBhvr>
                                        <p:cTn id="179" dur="500"/>
                                        <p:tgtEl>
                                          <p:spTgt spid="112"/>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22"/>
                                        </p:tgtEl>
                                        <p:attrNameLst>
                                          <p:attrName>style.visibility</p:attrName>
                                        </p:attrNameLst>
                                      </p:cBhvr>
                                      <p:to>
                                        <p:strVal val="visible"/>
                                      </p:to>
                                    </p:set>
                                    <p:animEffect transition="in" filter="fade">
                                      <p:cBhvr>
                                        <p:cTn id="182" dur="500"/>
                                        <p:tgtEl>
                                          <p:spTgt spid="122"/>
                                        </p:tgtEl>
                                      </p:cBhvr>
                                    </p:animEffect>
                                  </p:childTnLst>
                                </p:cTn>
                              </p:par>
                            </p:childTnLst>
                          </p:cTn>
                        </p:par>
                        <p:par>
                          <p:cTn id="183" fill="hold">
                            <p:stCondLst>
                              <p:cond delay="6000"/>
                            </p:stCondLst>
                            <p:childTnLst>
                              <p:par>
                                <p:cTn id="184" presetID="10" presetClass="entr" presetSubtype="0" fill="hold" grpId="0" nodeType="afterEffect">
                                  <p:stCondLst>
                                    <p:cond delay="0"/>
                                  </p:stCondLst>
                                  <p:childTnLst>
                                    <p:set>
                                      <p:cBhvr>
                                        <p:cTn id="185" dur="1" fill="hold">
                                          <p:stCondLst>
                                            <p:cond delay="0"/>
                                          </p:stCondLst>
                                        </p:cTn>
                                        <p:tgtEl>
                                          <p:spTgt spid="103"/>
                                        </p:tgtEl>
                                        <p:attrNameLst>
                                          <p:attrName>style.visibility</p:attrName>
                                        </p:attrNameLst>
                                      </p:cBhvr>
                                      <p:to>
                                        <p:strVal val="visible"/>
                                      </p:to>
                                    </p:set>
                                    <p:animEffect transition="in" filter="fade">
                                      <p:cBhvr>
                                        <p:cTn id="186" dur="500"/>
                                        <p:tgtEl>
                                          <p:spTgt spid="103"/>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113"/>
                                        </p:tgtEl>
                                        <p:attrNameLst>
                                          <p:attrName>style.visibility</p:attrName>
                                        </p:attrNameLst>
                                      </p:cBhvr>
                                      <p:to>
                                        <p:strVal val="visible"/>
                                      </p:to>
                                    </p:set>
                                    <p:animEffect transition="in" filter="fade">
                                      <p:cBhvr>
                                        <p:cTn id="189" dur="500"/>
                                        <p:tgtEl>
                                          <p:spTgt spid="113"/>
                                        </p:tgtEl>
                                      </p:cBhvr>
                                    </p:animEffect>
                                  </p:childTnLst>
                                </p:cTn>
                              </p:par>
                            </p:childTnLst>
                          </p:cTn>
                        </p:par>
                        <p:par>
                          <p:cTn id="190" fill="hold">
                            <p:stCondLst>
                              <p:cond delay="6500"/>
                            </p:stCondLst>
                            <p:childTnLst>
                              <p:par>
                                <p:cTn id="191" presetID="10" presetClass="entr" presetSubtype="0" fill="hold" grpId="0" nodeType="afterEffect">
                                  <p:stCondLst>
                                    <p:cond delay="0"/>
                                  </p:stCondLst>
                                  <p:childTnLst>
                                    <p:set>
                                      <p:cBhvr>
                                        <p:cTn id="192" dur="1" fill="hold">
                                          <p:stCondLst>
                                            <p:cond delay="0"/>
                                          </p:stCondLst>
                                        </p:cTn>
                                        <p:tgtEl>
                                          <p:spTgt spid="104"/>
                                        </p:tgtEl>
                                        <p:attrNameLst>
                                          <p:attrName>style.visibility</p:attrName>
                                        </p:attrNameLst>
                                      </p:cBhvr>
                                      <p:to>
                                        <p:strVal val="visible"/>
                                      </p:to>
                                    </p:set>
                                    <p:animEffect transition="in" filter="fade">
                                      <p:cBhvr>
                                        <p:cTn id="193" dur="500"/>
                                        <p:tgtEl>
                                          <p:spTgt spid="104"/>
                                        </p:tgtEl>
                                      </p:cBhvr>
                                    </p:animEffect>
                                  </p:childTnLst>
                                </p:cTn>
                              </p:par>
                            </p:childTnLst>
                          </p:cTn>
                        </p:par>
                      </p:childTnLst>
                    </p:cTn>
                  </p:par>
                  <p:par>
                    <p:cTn id="194" fill="hold">
                      <p:stCondLst>
                        <p:cond delay="indefinite"/>
                      </p:stCondLst>
                      <p:childTnLst>
                        <p:par>
                          <p:cTn id="195" fill="hold">
                            <p:stCondLst>
                              <p:cond delay="0"/>
                            </p:stCondLst>
                            <p:childTnLst>
                              <p:par>
                                <p:cTn id="196" presetID="23" presetClass="entr" presetSubtype="16" fill="hold" grpId="0" nodeType="clickEffect">
                                  <p:stCondLst>
                                    <p:cond delay="0"/>
                                  </p:stCondLst>
                                  <p:childTnLst>
                                    <p:set>
                                      <p:cBhvr>
                                        <p:cTn id="197" dur="1" fill="hold">
                                          <p:stCondLst>
                                            <p:cond delay="0"/>
                                          </p:stCondLst>
                                        </p:cTn>
                                        <p:tgtEl>
                                          <p:spTgt spid="168"/>
                                        </p:tgtEl>
                                        <p:attrNameLst>
                                          <p:attrName>style.visibility</p:attrName>
                                        </p:attrNameLst>
                                      </p:cBhvr>
                                      <p:to>
                                        <p:strVal val="visible"/>
                                      </p:to>
                                    </p:set>
                                    <p:anim calcmode="lin" valueType="num">
                                      <p:cBhvr>
                                        <p:cTn id="198" dur="500" fill="hold"/>
                                        <p:tgtEl>
                                          <p:spTgt spid="168"/>
                                        </p:tgtEl>
                                        <p:attrNameLst>
                                          <p:attrName>ppt_w</p:attrName>
                                        </p:attrNameLst>
                                      </p:cBhvr>
                                      <p:tavLst>
                                        <p:tav tm="0">
                                          <p:val>
                                            <p:fltVal val="0"/>
                                          </p:val>
                                        </p:tav>
                                        <p:tav tm="100000">
                                          <p:val>
                                            <p:strVal val="#ppt_w"/>
                                          </p:val>
                                        </p:tav>
                                      </p:tavLst>
                                    </p:anim>
                                    <p:anim calcmode="lin" valueType="num">
                                      <p:cBhvr>
                                        <p:cTn id="199" dur="500" fill="hold"/>
                                        <p:tgtEl>
                                          <p:spTgt spid="168"/>
                                        </p:tgtEl>
                                        <p:attrNameLst>
                                          <p:attrName>ppt_h</p:attrName>
                                        </p:attrNameLst>
                                      </p:cBhvr>
                                      <p:tavLst>
                                        <p:tav tm="0">
                                          <p:val>
                                            <p:fltVal val="0"/>
                                          </p:val>
                                        </p:tav>
                                        <p:tav tm="100000">
                                          <p:val>
                                            <p:strVal val="#ppt_h"/>
                                          </p:val>
                                        </p:tav>
                                      </p:tavLst>
                                    </p:anim>
                                  </p:childTnLst>
                                </p:cTn>
                              </p:par>
                            </p:childTnLst>
                          </p:cTn>
                        </p:par>
                      </p:childTnLst>
                    </p:cTn>
                  </p:par>
                  <p:par>
                    <p:cTn id="200" fill="hold">
                      <p:stCondLst>
                        <p:cond delay="indefinite"/>
                      </p:stCondLst>
                      <p:childTnLst>
                        <p:par>
                          <p:cTn id="201" fill="hold">
                            <p:stCondLst>
                              <p:cond delay="0"/>
                            </p:stCondLst>
                            <p:childTnLst>
                              <p:par>
                                <p:cTn id="202" presetID="23" presetClass="exit" presetSubtype="32" fill="hold" grpId="1" nodeType="clickEffect">
                                  <p:stCondLst>
                                    <p:cond delay="0"/>
                                  </p:stCondLst>
                                  <p:childTnLst>
                                    <p:anim calcmode="lin" valueType="num">
                                      <p:cBhvr>
                                        <p:cTn id="203" dur="500"/>
                                        <p:tgtEl>
                                          <p:spTgt spid="168"/>
                                        </p:tgtEl>
                                        <p:attrNameLst>
                                          <p:attrName>ppt_w</p:attrName>
                                        </p:attrNameLst>
                                      </p:cBhvr>
                                      <p:tavLst>
                                        <p:tav tm="0">
                                          <p:val>
                                            <p:strVal val="ppt_w"/>
                                          </p:val>
                                        </p:tav>
                                        <p:tav tm="100000">
                                          <p:val>
                                            <p:fltVal val="0"/>
                                          </p:val>
                                        </p:tav>
                                      </p:tavLst>
                                    </p:anim>
                                    <p:anim calcmode="lin" valueType="num">
                                      <p:cBhvr>
                                        <p:cTn id="204" dur="500"/>
                                        <p:tgtEl>
                                          <p:spTgt spid="168"/>
                                        </p:tgtEl>
                                        <p:attrNameLst>
                                          <p:attrName>ppt_h</p:attrName>
                                        </p:attrNameLst>
                                      </p:cBhvr>
                                      <p:tavLst>
                                        <p:tav tm="0">
                                          <p:val>
                                            <p:strVal val="ppt_h"/>
                                          </p:val>
                                        </p:tav>
                                        <p:tav tm="100000">
                                          <p:val>
                                            <p:fltVal val="0"/>
                                          </p:val>
                                        </p:tav>
                                      </p:tavLst>
                                    </p:anim>
                                    <p:set>
                                      <p:cBhvr>
                                        <p:cTn id="205" dur="1" fill="hold">
                                          <p:stCondLst>
                                            <p:cond delay="499"/>
                                          </p:stCondLst>
                                        </p:cTn>
                                        <p:tgtEl>
                                          <p:spTgt spid="168"/>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9" presetClass="entr" presetSubtype="0" fill="hold" grpId="0" nodeType="clickEffect">
                                  <p:stCondLst>
                                    <p:cond delay="0"/>
                                  </p:stCondLst>
                                  <p:childTnLst>
                                    <p:set>
                                      <p:cBhvr>
                                        <p:cTn id="209" dur="1" fill="hold">
                                          <p:stCondLst>
                                            <p:cond delay="0"/>
                                          </p:stCondLst>
                                        </p:cTn>
                                        <p:tgtEl>
                                          <p:spTgt spid="159"/>
                                        </p:tgtEl>
                                        <p:attrNameLst>
                                          <p:attrName>style.visibility</p:attrName>
                                        </p:attrNameLst>
                                      </p:cBhvr>
                                      <p:to>
                                        <p:strVal val="visible"/>
                                      </p:to>
                                    </p:set>
                                    <p:animEffect transition="in" filter="dissolve">
                                      <p:cBhvr>
                                        <p:cTn id="210" dur="500"/>
                                        <p:tgtEl>
                                          <p:spTgt spid="159"/>
                                        </p:tgtEl>
                                      </p:cBhvr>
                                    </p:animEffect>
                                  </p:childTnLst>
                                </p:cTn>
                              </p:par>
                            </p:childTnLst>
                          </p:cTn>
                        </p:par>
                        <p:par>
                          <p:cTn id="211" fill="hold">
                            <p:stCondLst>
                              <p:cond delay="500"/>
                            </p:stCondLst>
                            <p:childTnLst>
                              <p:par>
                                <p:cTn id="212" presetID="9" presetClass="entr" presetSubtype="0" fill="hold" grpId="0" nodeType="afterEffect">
                                  <p:stCondLst>
                                    <p:cond delay="0"/>
                                  </p:stCondLst>
                                  <p:childTnLst>
                                    <p:set>
                                      <p:cBhvr>
                                        <p:cTn id="213" dur="1" fill="hold">
                                          <p:stCondLst>
                                            <p:cond delay="0"/>
                                          </p:stCondLst>
                                        </p:cTn>
                                        <p:tgtEl>
                                          <p:spTgt spid="160"/>
                                        </p:tgtEl>
                                        <p:attrNameLst>
                                          <p:attrName>style.visibility</p:attrName>
                                        </p:attrNameLst>
                                      </p:cBhvr>
                                      <p:to>
                                        <p:strVal val="visible"/>
                                      </p:to>
                                    </p:set>
                                    <p:animEffect transition="in" filter="dissolve">
                                      <p:cBhvr>
                                        <p:cTn id="214" dur="500"/>
                                        <p:tgtEl>
                                          <p:spTgt spid="160"/>
                                        </p:tgtEl>
                                      </p:cBhvr>
                                    </p:animEffect>
                                  </p:childTnLst>
                                </p:cTn>
                              </p:par>
                            </p:childTnLst>
                          </p:cTn>
                        </p:par>
                      </p:childTnLst>
                    </p:cTn>
                  </p:par>
                  <p:par>
                    <p:cTn id="215" fill="hold">
                      <p:stCondLst>
                        <p:cond delay="indefinite"/>
                      </p:stCondLst>
                      <p:childTnLst>
                        <p:par>
                          <p:cTn id="216" fill="hold">
                            <p:stCondLst>
                              <p:cond delay="0"/>
                            </p:stCondLst>
                            <p:childTnLst>
                              <p:par>
                                <p:cTn id="217" presetID="63" presetClass="path" presetSubtype="0" accel="50000" decel="50000" fill="hold" grpId="0" nodeType="clickEffect">
                                  <p:stCondLst>
                                    <p:cond delay="0"/>
                                  </p:stCondLst>
                                  <p:childTnLst>
                                    <p:animMotion origin="layout" path="M 0 0  L 0.25 0  E" pathEditMode="relative" ptsTypes="">
                                      <p:cBhvr>
                                        <p:cTn id="218" dur="2000" fill="hold"/>
                                        <p:tgtEl>
                                          <p:spTgt spid="5"/>
                                        </p:tgtEl>
                                        <p:attrNameLst>
                                          <p:attrName>ppt_x</p:attrName>
                                          <p:attrName>ppt_y</p:attrName>
                                        </p:attrNameLst>
                                      </p:cBhvr>
                                    </p:animMotion>
                                  </p:childTnLst>
                                </p:cTn>
                              </p:par>
                              <p:par>
                                <p:cTn id="219" presetID="63" presetClass="path" presetSubtype="0" accel="50000" decel="50000" fill="hold" grpId="0" nodeType="withEffect">
                                  <p:stCondLst>
                                    <p:cond delay="0"/>
                                  </p:stCondLst>
                                  <p:childTnLst>
                                    <p:animMotion origin="layout" path="M 0 0  L 0.25 0  E" pathEditMode="relative" ptsTypes="">
                                      <p:cBhvr>
                                        <p:cTn id="220" dur="2000" fill="hold"/>
                                        <p:tgtEl>
                                          <p:spTgt spid="6"/>
                                        </p:tgtEl>
                                        <p:attrNameLst>
                                          <p:attrName>ppt_x</p:attrName>
                                          <p:attrName>ppt_y</p:attrName>
                                        </p:attrNameLst>
                                      </p:cBhvr>
                                    </p:animMotion>
                                  </p:childTnLst>
                                </p:cTn>
                              </p:par>
                              <p:par>
                                <p:cTn id="221" presetID="63" presetClass="path" presetSubtype="0" accel="50000" decel="50000" fill="hold" grpId="0" nodeType="withEffect">
                                  <p:stCondLst>
                                    <p:cond delay="0"/>
                                  </p:stCondLst>
                                  <p:childTnLst>
                                    <p:animMotion origin="layout" path="M 0 0  L 0.25 0  E" pathEditMode="relative" ptsTypes="">
                                      <p:cBhvr>
                                        <p:cTn id="222" dur="2000" fill="hold"/>
                                        <p:tgtEl>
                                          <p:spTgt spid="7"/>
                                        </p:tgtEl>
                                        <p:attrNameLst>
                                          <p:attrName>ppt_x</p:attrName>
                                          <p:attrName>ppt_y</p:attrName>
                                        </p:attrNameLst>
                                      </p:cBhvr>
                                    </p:animMotion>
                                  </p:childTnLst>
                                </p:cTn>
                              </p:par>
                              <p:par>
                                <p:cTn id="223" presetID="63" presetClass="path" presetSubtype="0" accel="50000" decel="50000" fill="hold" grpId="0" nodeType="withEffect">
                                  <p:stCondLst>
                                    <p:cond delay="0"/>
                                  </p:stCondLst>
                                  <p:childTnLst>
                                    <p:animMotion origin="layout" path="M 0 0  L 0.25 0  E" pathEditMode="relative" ptsTypes="">
                                      <p:cBhvr>
                                        <p:cTn id="224" dur="2000" fill="hold"/>
                                        <p:tgtEl>
                                          <p:spTgt spid="8"/>
                                        </p:tgtEl>
                                        <p:attrNameLst>
                                          <p:attrName>ppt_x</p:attrName>
                                          <p:attrName>ppt_y</p:attrName>
                                        </p:attrNameLst>
                                      </p:cBhvr>
                                    </p:animMotion>
                                  </p:childTnLst>
                                </p:cTn>
                              </p:par>
                              <p:par>
                                <p:cTn id="225" presetID="63" presetClass="path" presetSubtype="0" accel="50000" decel="50000" fill="hold" grpId="0" nodeType="withEffect">
                                  <p:stCondLst>
                                    <p:cond delay="0"/>
                                  </p:stCondLst>
                                  <p:childTnLst>
                                    <p:animMotion origin="layout" path="M 0 0  L 0.25 0  E" pathEditMode="relative" ptsTypes="">
                                      <p:cBhvr>
                                        <p:cTn id="226" dur="2000" fill="hold"/>
                                        <p:tgtEl>
                                          <p:spTgt spid="9"/>
                                        </p:tgtEl>
                                        <p:attrNameLst>
                                          <p:attrName>ppt_x</p:attrName>
                                          <p:attrName>ppt_y</p:attrName>
                                        </p:attrNameLst>
                                      </p:cBhvr>
                                    </p:animMotion>
                                  </p:childTnLst>
                                </p:cTn>
                              </p:par>
                              <p:par>
                                <p:cTn id="227" presetID="63" presetClass="path" presetSubtype="0" accel="50000" decel="50000" fill="hold" grpId="0" nodeType="withEffect">
                                  <p:stCondLst>
                                    <p:cond delay="0"/>
                                  </p:stCondLst>
                                  <p:childTnLst>
                                    <p:animMotion origin="layout" path="M 0 0  L 0.25 0  E" pathEditMode="relative" ptsTypes="">
                                      <p:cBhvr>
                                        <p:cTn id="228" dur="2000" fill="hold"/>
                                        <p:tgtEl>
                                          <p:spTgt spid="10"/>
                                        </p:tgtEl>
                                        <p:attrNameLst>
                                          <p:attrName>ppt_x</p:attrName>
                                          <p:attrName>ppt_y</p:attrName>
                                        </p:attrNameLst>
                                      </p:cBhvr>
                                    </p:animMotion>
                                  </p:childTnLst>
                                </p:cTn>
                              </p:par>
                              <p:par>
                                <p:cTn id="229" presetID="63" presetClass="path" presetSubtype="0" accel="50000" decel="50000" fill="hold" grpId="0" nodeType="withEffect">
                                  <p:stCondLst>
                                    <p:cond delay="0"/>
                                  </p:stCondLst>
                                  <p:childTnLst>
                                    <p:animMotion origin="layout" path="M 0 0  L 0.25 0  E" pathEditMode="relative" ptsTypes="">
                                      <p:cBhvr>
                                        <p:cTn id="230" dur="2000" fill="hold"/>
                                        <p:tgtEl>
                                          <p:spTgt spid="11"/>
                                        </p:tgtEl>
                                        <p:attrNameLst>
                                          <p:attrName>ppt_x</p:attrName>
                                          <p:attrName>ppt_y</p:attrName>
                                        </p:attrNameLst>
                                      </p:cBhvr>
                                    </p:animMotion>
                                  </p:childTnLst>
                                </p:cTn>
                              </p:par>
                              <p:par>
                                <p:cTn id="231" presetID="63" presetClass="path" presetSubtype="0" accel="50000" decel="50000" fill="hold" grpId="0" nodeType="withEffect">
                                  <p:stCondLst>
                                    <p:cond delay="0"/>
                                  </p:stCondLst>
                                  <p:childTnLst>
                                    <p:animMotion origin="layout" path="M 0 0  L 0.25 0  E" pathEditMode="relative" ptsTypes="">
                                      <p:cBhvr>
                                        <p:cTn id="232" dur="2000" fill="hold"/>
                                        <p:tgtEl>
                                          <p:spTgt spid="12"/>
                                        </p:tgtEl>
                                        <p:attrNameLst>
                                          <p:attrName>ppt_x</p:attrName>
                                          <p:attrName>ppt_y</p:attrName>
                                        </p:attrNameLst>
                                      </p:cBhvr>
                                    </p:animMotion>
                                  </p:childTnLst>
                                </p:cTn>
                              </p:par>
                              <p:par>
                                <p:cTn id="233" presetID="63" presetClass="path" presetSubtype="0" accel="50000" decel="50000" fill="hold" grpId="0" nodeType="withEffect">
                                  <p:stCondLst>
                                    <p:cond delay="0"/>
                                  </p:stCondLst>
                                  <p:childTnLst>
                                    <p:animMotion origin="layout" path="M 0 0  L 0.25 0  E" pathEditMode="relative" ptsTypes="">
                                      <p:cBhvr>
                                        <p:cTn id="234" dur="2000" fill="hold"/>
                                        <p:tgtEl>
                                          <p:spTgt spid="13"/>
                                        </p:tgtEl>
                                        <p:attrNameLst>
                                          <p:attrName>ppt_x</p:attrName>
                                          <p:attrName>ppt_y</p:attrName>
                                        </p:attrNameLst>
                                      </p:cBhvr>
                                    </p:animMotion>
                                  </p:childTnLst>
                                </p:cTn>
                              </p:par>
                              <p:par>
                                <p:cTn id="235" presetID="63" presetClass="path" presetSubtype="0" accel="50000" decel="50000" fill="hold" grpId="0" nodeType="withEffect">
                                  <p:stCondLst>
                                    <p:cond delay="0"/>
                                  </p:stCondLst>
                                  <p:childTnLst>
                                    <p:animMotion origin="layout" path="M 0 0  L 0.25 0  E" pathEditMode="relative" ptsTypes="">
                                      <p:cBhvr>
                                        <p:cTn id="236" dur="2000" fill="hold"/>
                                        <p:tgtEl>
                                          <p:spTgt spid="14"/>
                                        </p:tgtEl>
                                        <p:attrNameLst>
                                          <p:attrName>ppt_x</p:attrName>
                                          <p:attrName>ppt_y</p:attrName>
                                        </p:attrNameLst>
                                      </p:cBhvr>
                                    </p:animMotion>
                                  </p:childTnLst>
                                </p:cTn>
                              </p:par>
                              <p:par>
                                <p:cTn id="237" presetID="63" presetClass="path" presetSubtype="0" accel="50000" decel="50000" fill="hold" grpId="0" nodeType="withEffect">
                                  <p:stCondLst>
                                    <p:cond delay="0"/>
                                  </p:stCondLst>
                                  <p:childTnLst>
                                    <p:animMotion origin="layout" path="M 0 0  L 0.25 0  E" pathEditMode="relative" ptsTypes="">
                                      <p:cBhvr>
                                        <p:cTn id="238" dur="2000" fill="hold"/>
                                        <p:tgtEl>
                                          <p:spTgt spid="15"/>
                                        </p:tgtEl>
                                        <p:attrNameLst>
                                          <p:attrName>ppt_x</p:attrName>
                                          <p:attrName>ppt_y</p:attrName>
                                        </p:attrNameLst>
                                      </p:cBhvr>
                                    </p:animMotion>
                                  </p:childTnLst>
                                </p:cTn>
                              </p:par>
                              <p:par>
                                <p:cTn id="239" presetID="63" presetClass="path" presetSubtype="0" accel="50000" decel="50000" fill="hold" grpId="0" nodeType="withEffect">
                                  <p:stCondLst>
                                    <p:cond delay="0"/>
                                  </p:stCondLst>
                                  <p:childTnLst>
                                    <p:animMotion origin="layout" path="M 0 0  L 0.25 0  E" pathEditMode="relative" ptsTypes="">
                                      <p:cBhvr>
                                        <p:cTn id="240" dur="2000" fill="hold"/>
                                        <p:tgtEl>
                                          <p:spTgt spid="16"/>
                                        </p:tgtEl>
                                        <p:attrNameLst>
                                          <p:attrName>ppt_x</p:attrName>
                                          <p:attrName>ppt_y</p:attrName>
                                        </p:attrNameLst>
                                      </p:cBhvr>
                                    </p:animMotion>
                                  </p:childTnLst>
                                </p:cTn>
                              </p:par>
                              <p:par>
                                <p:cTn id="241" presetID="63" presetClass="path" presetSubtype="0" accel="50000" decel="50000" fill="hold" grpId="0" nodeType="withEffect">
                                  <p:stCondLst>
                                    <p:cond delay="0"/>
                                  </p:stCondLst>
                                  <p:childTnLst>
                                    <p:animMotion origin="layout" path="M 0 0  L 0.25 0  E" pathEditMode="relative" ptsTypes="">
                                      <p:cBhvr>
                                        <p:cTn id="242" dur="2000" fill="hold"/>
                                        <p:tgtEl>
                                          <p:spTgt spid="17"/>
                                        </p:tgtEl>
                                        <p:attrNameLst>
                                          <p:attrName>ppt_x</p:attrName>
                                          <p:attrName>ppt_y</p:attrName>
                                        </p:attrNameLst>
                                      </p:cBhvr>
                                    </p:animMotion>
                                  </p:childTnLst>
                                </p:cTn>
                              </p:par>
                              <p:par>
                                <p:cTn id="243" presetID="63" presetClass="path" presetSubtype="0" accel="50000" decel="50000" fill="hold" grpId="0" nodeType="withEffect">
                                  <p:stCondLst>
                                    <p:cond delay="0"/>
                                  </p:stCondLst>
                                  <p:childTnLst>
                                    <p:animMotion origin="layout" path="M 0 0  L 0.25 0  E" pathEditMode="relative" ptsTypes="">
                                      <p:cBhvr>
                                        <p:cTn id="244" dur="2000" fill="hold"/>
                                        <p:tgtEl>
                                          <p:spTgt spid="18"/>
                                        </p:tgtEl>
                                        <p:attrNameLst>
                                          <p:attrName>ppt_x</p:attrName>
                                          <p:attrName>ppt_y</p:attrName>
                                        </p:attrNameLst>
                                      </p:cBhvr>
                                    </p:animMotion>
                                  </p:childTnLst>
                                </p:cTn>
                              </p:par>
                              <p:par>
                                <p:cTn id="245" presetID="63" presetClass="path" presetSubtype="0" accel="50000" decel="50000" fill="hold" grpId="0" nodeType="withEffect">
                                  <p:stCondLst>
                                    <p:cond delay="0"/>
                                  </p:stCondLst>
                                  <p:childTnLst>
                                    <p:animMotion origin="layout" path="M 0 0  L 0.25 0  E" pathEditMode="relative" ptsTypes="">
                                      <p:cBhvr>
                                        <p:cTn id="246" dur="2000" fill="hold"/>
                                        <p:tgtEl>
                                          <p:spTgt spid="19"/>
                                        </p:tgtEl>
                                        <p:attrNameLst>
                                          <p:attrName>ppt_x</p:attrName>
                                          <p:attrName>ppt_y</p:attrName>
                                        </p:attrNameLst>
                                      </p:cBhvr>
                                    </p:animMotion>
                                  </p:childTnLst>
                                </p:cTn>
                              </p:par>
                              <p:par>
                                <p:cTn id="247" presetID="63" presetClass="path" presetSubtype="0" accel="50000" decel="50000" fill="hold" grpId="0" nodeType="withEffect">
                                  <p:stCondLst>
                                    <p:cond delay="0"/>
                                  </p:stCondLst>
                                  <p:childTnLst>
                                    <p:animMotion origin="layout" path="M 0 0  L 0.25 0  E" pathEditMode="relative" ptsTypes="">
                                      <p:cBhvr>
                                        <p:cTn id="248" dur="2000" fill="hold"/>
                                        <p:tgtEl>
                                          <p:spTgt spid="20"/>
                                        </p:tgtEl>
                                        <p:attrNameLst>
                                          <p:attrName>ppt_x</p:attrName>
                                          <p:attrName>ppt_y</p:attrName>
                                        </p:attrNameLst>
                                      </p:cBhvr>
                                    </p:animMotion>
                                  </p:childTnLst>
                                </p:cTn>
                              </p:par>
                              <p:par>
                                <p:cTn id="249" presetID="63" presetClass="path" presetSubtype="0" accel="50000" decel="50000" fill="hold" grpId="0" nodeType="withEffect">
                                  <p:stCondLst>
                                    <p:cond delay="0"/>
                                  </p:stCondLst>
                                  <p:childTnLst>
                                    <p:animMotion origin="layout" path="M 0 0  L 0.25 0  E" pathEditMode="relative" ptsTypes="">
                                      <p:cBhvr>
                                        <p:cTn id="250" dur="2000" fill="hold"/>
                                        <p:tgtEl>
                                          <p:spTgt spid="21"/>
                                        </p:tgtEl>
                                        <p:attrNameLst>
                                          <p:attrName>ppt_x</p:attrName>
                                          <p:attrName>ppt_y</p:attrName>
                                        </p:attrNameLst>
                                      </p:cBhvr>
                                    </p:animMotion>
                                  </p:childTnLst>
                                </p:cTn>
                              </p:par>
                              <p:par>
                                <p:cTn id="251" presetID="63" presetClass="path" presetSubtype="0" accel="50000" decel="50000" fill="hold" grpId="0" nodeType="withEffect">
                                  <p:stCondLst>
                                    <p:cond delay="0"/>
                                  </p:stCondLst>
                                  <p:childTnLst>
                                    <p:animMotion origin="layout" path="M 0 0  L 0.25 0  E" pathEditMode="relative" ptsTypes="">
                                      <p:cBhvr>
                                        <p:cTn id="252" dur="2000" fill="hold"/>
                                        <p:tgtEl>
                                          <p:spTgt spid="22"/>
                                        </p:tgtEl>
                                        <p:attrNameLst>
                                          <p:attrName>ppt_x</p:attrName>
                                          <p:attrName>ppt_y</p:attrName>
                                        </p:attrNameLst>
                                      </p:cBhvr>
                                    </p:animMotion>
                                  </p:childTnLst>
                                </p:cTn>
                              </p:par>
                              <p:par>
                                <p:cTn id="253" presetID="63" presetClass="path" presetSubtype="0" accel="50000" decel="50000" fill="hold" grpId="0" nodeType="withEffect">
                                  <p:stCondLst>
                                    <p:cond delay="0"/>
                                  </p:stCondLst>
                                  <p:childTnLst>
                                    <p:animMotion origin="layout" path="M 0 0  L 0.25 0  E" pathEditMode="relative" ptsTypes="">
                                      <p:cBhvr>
                                        <p:cTn id="254" dur="2000" fill="hold"/>
                                        <p:tgtEl>
                                          <p:spTgt spid="23"/>
                                        </p:tgtEl>
                                        <p:attrNameLst>
                                          <p:attrName>ppt_x</p:attrName>
                                          <p:attrName>ppt_y</p:attrName>
                                        </p:attrNameLst>
                                      </p:cBhvr>
                                    </p:animMotion>
                                  </p:childTnLst>
                                </p:cTn>
                              </p:par>
                              <p:par>
                                <p:cTn id="255" presetID="63" presetClass="path" presetSubtype="0" accel="50000" decel="50000" fill="hold" grpId="0" nodeType="withEffect">
                                  <p:stCondLst>
                                    <p:cond delay="0"/>
                                  </p:stCondLst>
                                  <p:childTnLst>
                                    <p:animMotion origin="layout" path="M 0 0  L 0.25 0  E" pathEditMode="relative" ptsTypes="">
                                      <p:cBhvr>
                                        <p:cTn id="256" dur="2000" fill="hold"/>
                                        <p:tgtEl>
                                          <p:spTgt spid="24"/>
                                        </p:tgtEl>
                                        <p:attrNameLst>
                                          <p:attrName>ppt_x</p:attrName>
                                          <p:attrName>ppt_y</p:attrName>
                                        </p:attrNameLst>
                                      </p:cBhvr>
                                    </p:animMotion>
                                  </p:childTnLst>
                                </p:cTn>
                              </p:par>
                              <p:par>
                                <p:cTn id="257" presetID="63" presetClass="path" presetSubtype="0" accel="50000" decel="50000" fill="hold" grpId="0" nodeType="withEffect">
                                  <p:stCondLst>
                                    <p:cond delay="0"/>
                                  </p:stCondLst>
                                  <p:childTnLst>
                                    <p:animMotion origin="layout" path="M 0 0  L 0.25 0  E" pathEditMode="relative" ptsTypes="">
                                      <p:cBhvr>
                                        <p:cTn id="258" dur="2000" fill="hold"/>
                                        <p:tgtEl>
                                          <p:spTgt spid="25"/>
                                        </p:tgtEl>
                                        <p:attrNameLst>
                                          <p:attrName>ppt_x</p:attrName>
                                          <p:attrName>ppt_y</p:attrName>
                                        </p:attrNameLst>
                                      </p:cBhvr>
                                    </p:animMotion>
                                  </p:childTnLst>
                                </p:cTn>
                              </p:par>
                              <p:par>
                                <p:cTn id="259" presetID="63" presetClass="path" presetSubtype="0" accel="50000" decel="50000" fill="hold" grpId="0" nodeType="withEffect">
                                  <p:stCondLst>
                                    <p:cond delay="0"/>
                                  </p:stCondLst>
                                  <p:childTnLst>
                                    <p:animMotion origin="layout" path="M 0 0  L 0.25 0  E" pathEditMode="relative" ptsTypes="">
                                      <p:cBhvr>
                                        <p:cTn id="260" dur="2000" fill="hold"/>
                                        <p:tgtEl>
                                          <p:spTgt spid="26"/>
                                        </p:tgtEl>
                                        <p:attrNameLst>
                                          <p:attrName>ppt_x</p:attrName>
                                          <p:attrName>ppt_y</p:attrName>
                                        </p:attrNameLst>
                                      </p:cBhvr>
                                    </p:animMotion>
                                  </p:childTnLst>
                                </p:cTn>
                              </p:par>
                              <p:par>
                                <p:cTn id="261" presetID="63" presetClass="path" presetSubtype="0" accel="50000" decel="50000" fill="hold" grpId="0" nodeType="withEffect">
                                  <p:stCondLst>
                                    <p:cond delay="0"/>
                                  </p:stCondLst>
                                  <p:childTnLst>
                                    <p:animMotion origin="layout" path="M 0 0  L 0.25 0  E" pathEditMode="relative" ptsTypes="">
                                      <p:cBhvr>
                                        <p:cTn id="262" dur="2000" fill="hold"/>
                                        <p:tgtEl>
                                          <p:spTgt spid="27"/>
                                        </p:tgtEl>
                                        <p:attrNameLst>
                                          <p:attrName>ppt_x</p:attrName>
                                          <p:attrName>ppt_y</p:attrName>
                                        </p:attrNameLst>
                                      </p:cBhvr>
                                    </p:animMotion>
                                  </p:childTnLst>
                                </p:cTn>
                              </p:par>
                              <p:par>
                                <p:cTn id="263" presetID="63" presetClass="path" presetSubtype="0" accel="50000" decel="50000" fill="hold" grpId="0" nodeType="withEffect">
                                  <p:stCondLst>
                                    <p:cond delay="0"/>
                                  </p:stCondLst>
                                  <p:childTnLst>
                                    <p:animMotion origin="layout" path="M 0 0  L 0.25 0  E" pathEditMode="relative" ptsTypes="">
                                      <p:cBhvr>
                                        <p:cTn id="264" dur="2000" fill="hold"/>
                                        <p:tgtEl>
                                          <p:spTgt spid="28"/>
                                        </p:tgtEl>
                                        <p:attrNameLst>
                                          <p:attrName>ppt_x</p:attrName>
                                          <p:attrName>ppt_y</p:attrName>
                                        </p:attrNameLst>
                                      </p:cBhvr>
                                    </p:animMotion>
                                  </p:childTnLst>
                                </p:cTn>
                              </p:par>
                              <p:par>
                                <p:cTn id="265" presetID="63" presetClass="path" presetSubtype="0" accel="50000" decel="50000" fill="hold" grpId="0" nodeType="withEffect">
                                  <p:stCondLst>
                                    <p:cond delay="0"/>
                                  </p:stCondLst>
                                  <p:childTnLst>
                                    <p:animMotion origin="layout" path="M 0 0  L 0.25 0  E" pathEditMode="relative" ptsTypes="">
                                      <p:cBhvr>
                                        <p:cTn id="266" dur="2000" fill="hold"/>
                                        <p:tgtEl>
                                          <p:spTgt spid="29"/>
                                        </p:tgtEl>
                                        <p:attrNameLst>
                                          <p:attrName>ppt_x</p:attrName>
                                          <p:attrName>ppt_y</p:attrName>
                                        </p:attrNameLst>
                                      </p:cBhvr>
                                    </p:animMotion>
                                  </p:childTnLst>
                                </p:cTn>
                              </p:par>
                              <p:par>
                                <p:cTn id="267" presetID="63" presetClass="path" presetSubtype="0" accel="50000" decel="50000" fill="hold" grpId="0" nodeType="withEffect">
                                  <p:stCondLst>
                                    <p:cond delay="0"/>
                                  </p:stCondLst>
                                  <p:childTnLst>
                                    <p:animMotion origin="layout" path="M 0 0  L 0.25 0  E" pathEditMode="relative" ptsTypes="">
                                      <p:cBhvr>
                                        <p:cTn id="268" dur="2000" fill="hold"/>
                                        <p:tgtEl>
                                          <p:spTgt spid="30"/>
                                        </p:tgtEl>
                                        <p:attrNameLst>
                                          <p:attrName>ppt_x</p:attrName>
                                          <p:attrName>ppt_y</p:attrName>
                                        </p:attrNameLst>
                                      </p:cBhvr>
                                    </p:animMotion>
                                  </p:childTnLst>
                                </p:cTn>
                              </p:par>
                              <p:par>
                                <p:cTn id="269" presetID="63" presetClass="path" presetSubtype="0" accel="50000" decel="50000" fill="hold" grpId="0" nodeType="withEffect">
                                  <p:stCondLst>
                                    <p:cond delay="0"/>
                                  </p:stCondLst>
                                  <p:childTnLst>
                                    <p:animMotion origin="layout" path="M 0 0  L 0.25 0  E" pathEditMode="relative" ptsTypes="">
                                      <p:cBhvr>
                                        <p:cTn id="270" dur="2000" fill="hold"/>
                                        <p:tgtEl>
                                          <p:spTgt spid="31"/>
                                        </p:tgtEl>
                                        <p:attrNameLst>
                                          <p:attrName>ppt_x</p:attrName>
                                          <p:attrName>ppt_y</p:attrName>
                                        </p:attrNameLst>
                                      </p:cBhvr>
                                    </p:animMotion>
                                  </p:childTnLst>
                                </p:cTn>
                              </p:par>
                              <p:par>
                                <p:cTn id="271" presetID="63" presetClass="path" presetSubtype="0" accel="50000" decel="50000" fill="hold" grpId="0" nodeType="withEffect">
                                  <p:stCondLst>
                                    <p:cond delay="0"/>
                                  </p:stCondLst>
                                  <p:childTnLst>
                                    <p:animMotion origin="layout" path="M 0 0  L 0.25 0  E" pathEditMode="relative" ptsTypes="">
                                      <p:cBhvr>
                                        <p:cTn id="272" dur="2000" fill="hold"/>
                                        <p:tgtEl>
                                          <p:spTgt spid="32"/>
                                        </p:tgtEl>
                                        <p:attrNameLst>
                                          <p:attrName>ppt_x</p:attrName>
                                          <p:attrName>ppt_y</p:attrName>
                                        </p:attrNameLst>
                                      </p:cBhvr>
                                    </p:animMotion>
                                  </p:childTnLst>
                                </p:cTn>
                              </p:par>
                              <p:par>
                                <p:cTn id="273" presetID="63" presetClass="path" presetSubtype="0" accel="50000" decel="50000" fill="hold" grpId="0" nodeType="withEffect">
                                  <p:stCondLst>
                                    <p:cond delay="0"/>
                                  </p:stCondLst>
                                  <p:childTnLst>
                                    <p:animMotion origin="layout" path="M 0 0  L 0.25 0  E" pathEditMode="relative" ptsTypes="">
                                      <p:cBhvr>
                                        <p:cTn id="274" dur="2000" fill="hold"/>
                                        <p:tgtEl>
                                          <p:spTgt spid="33"/>
                                        </p:tgtEl>
                                        <p:attrNameLst>
                                          <p:attrName>ppt_x</p:attrName>
                                          <p:attrName>ppt_y</p:attrName>
                                        </p:attrNameLst>
                                      </p:cBhvr>
                                    </p:animMotion>
                                  </p:childTnLst>
                                </p:cTn>
                              </p:par>
                              <p:par>
                                <p:cTn id="275" presetID="63" presetClass="path" presetSubtype="0" accel="50000" decel="50000" fill="hold" grpId="0" nodeType="withEffect">
                                  <p:stCondLst>
                                    <p:cond delay="0"/>
                                  </p:stCondLst>
                                  <p:childTnLst>
                                    <p:animMotion origin="layout" path="M 0 0  L 0.25 0  E" pathEditMode="relative" ptsTypes="">
                                      <p:cBhvr>
                                        <p:cTn id="276" dur="2000" fill="hold"/>
                                        <p:tgtEl>
                                          <p:spTgt spid="34"/>
                                        </p:tgtEl>
                                        <p:attrNameLst>
                                          <p:attrName>ppt_x</p:attrName>
                                          <p:attrName>ppt_y</p:attrName>
                                        </p:attrNameLst>
                                      </p:cBhvr>
                                    </p:animMotion>
                                  </p:childTnLst>
                                </p:cTn>
                              </p:par>
                              <p:par>
                                <p:cTn id="277" presetID="63" presetClass="path" presetSubtype="0" accel="50000" decel="50000" fill="hold" grpId="0" nodeType="withEffect">
                                  <p:stCondLst>
                                    <p:cond delay="0"/>
                                  </p:stCondLst>
                                  <p:childTnLst>
                                    <p:animMotion origin="layout" path="M 0 0  L 0.25 0  E" pathEditMode="relative" ptsTypes="">
                                      <p:cBhvr>
                                        <p:cTn id="278" dur="2000" fill="hold"/>
                                        <p:tgtEl>
                                          <p:spTgt spid="35"/>
                                        </p:tgtEl>
                                        <p:attrNameLst>
                                          <p:attrName>ppt_x</p:attrName>
                                          <p:attrName>ppt_y</p:attrName>
                                        </p:attrNameLst>
                                      </p:cBhvr>
                                    </p:animMotion>
                                  </p:childTnLst>
                                </p:cTn>
                              </p:par>
                              <p:par>
                                <p:cTn id="279" presetID="63" presetClass="path" presetSubtype="0" accel="50000" decel="50000" fill="hold" grpId="0" nodeType="withEffect">
                                  <p:stCondLst>
                                    <p:cond delay="0"/>
                                  </p:stCondLst>
                                  <p:childTnLst>
                                    <p:animMotion origin="layout" path="M 0 0  L 0.25 0  E" pathEditMode="relative" ptsTypes="">
                                      <p:cBhvr>
                                        <p:cTn id="280" dur="2000" fill="hold"/>
                                        <p:tgtEl>
                                          <p:spTgt spid="36"/>
                                        </p:tgtEl>
                                        <p:attrNameLst>
                                          <p:attrName>ppt_x</p:attrName>
                                          <p:attrName>ppt_y</p:attrName>
                                        </p:attrNameLst>
                                      </p:cBhvr>
                                    </p:animMotion>
                                  </p:childTnLst>
                                </p:cTn>
                              </p:par>
                              <p:par>
                                <p:cTn id="281" presetID="63" presetClass="path" presetSubtype="0" accel="50000" decel="50000" fill="hold" grpId="0" nodeType="withEffect">
                                  <p:stCondLst>
                                    <p:cond delay="0"/>
                                  </p:stCondLst>
                                  <p:childTnLst>
                                    <p:animMotion origin="layout" path="M 0 0  L 0.25 0  E" pathEditMode="relative" ptsTypes="">
                                      <p:cBhvr>
                                        <p:cTn id="282" dur="2000" fill="hold"/>
                                        <p:tgtEl>
                                          <p:spTgt spid="37"/>
                                        </p:tgtEl>
                                        <p:attrNameLst>
                                          <p:attrName>ppt_x</p:attrName>
                                          <p:attrName>ppt_y</p:attrName>
                                        </p:attrNameLst>
                                      </p:cBhvr>
                                    </p:animMotion>
                                  </p:childTnLst>
                                </p:cTn>
                              </p:par>
                              <p:par>
                                <p:cTn id="283" presetID="63" presetClass="path" presetSubtype="0" accel="50000" decel="50000" fill="hold" grpId="0" nodeType="withEffect">
                                  <p:stCondLst>
                                    <p:cond delay="0"/>
                                  </p:stCondLst>
                                  <p:childTnLst>
                                    <p:animMotion origin="layout" path="M 0 0  L 0.25 0  E" pathEditMode="relative" ptsTypes="">
                                      <p:cBhvr>
                                        <p:cTn id="284" dur="2000" fill="hold"/>
                                        <p:tgtEl>
                                          <p:spTgt spid="38"/>
                                        </p:tgtEl>
                                        <p:attrNameLst>
                                          <p:attrName>ppt_x</p:attrName>
                                          <p:attrName>ppt_y</p:attrName>
                                        </p:attrNameLst>
                                      </p:cBhvr>
                                    </p:animMotion>
                                  </p:childTnLst>
                                </p:cTn>
                              </p:par>
                              <p:par>
                                <p:cTn id="285" presetID="63" presetClass="path" presetSubtype="0" accel="50000" decel="50000" fill="hold" grpId="0" nodeType="withEffect">
                                  <p:stCondLst>
                                    <p:cond delay="0"/>
                                  </p:stCondLst>
                                  <p:childTnLst>
                                    <p:animMotion origin="layout" path="M 0 0  L 0.25 0  E" pathEditMode="relative" ptsTypes="">
                                      <p:cBhvr>
                                        <p:cTn id="286" dur="2000" fill="hold"/>
                                        <p:tgtEl>
                                          <p:spTgt spid="39"/>
                                        </p:tgtEl>
                                        <p:attrNameLst>
                                          <p:attrName>ppt_x</p:attrName>
                                          <p:attrName>ppt_y</p:attrName>
                                        </p:attrNameLst>
                                      </p:cBhvr>
                                    </p:animMotion>
                                  </p:childTnLst>
                                </p:cTn>
                              </p:par>
                              <p:par>
                                <p:cTn id="287" presetID="63" presetClass="path" presetSubtype="0" accel="50000" decel="50000" fill="hold" grpId="0" nodeType="withEffect">
                                  <p:stCondLst>
                                    <p:cond delay="0"/>
                                  </p:stCondLst>
                                  <p:childTnLst>
                                    <p:animMotion origin="layout" path="M 0 0  L 0.25 0  E" pathEditMode="relative" ptsTypes="">
                                      <p:cBhvr>
                                        <p:cTn id="288" dur="2000" fill="hold"/>
                                        <p:tgtEl>
                                          <p:spTgt spid="40"/>
                                        </p:tgtEl>
                                        <p:attrNameLst>
                                          <p:attrName>ppt_x</p:attrName>
                                          <p:attrName>ppt_y</p:attrName>
                                        </p:attrNameLst>
                                      </p:cBhvr>
                                    </p:animMotion>
                                  </p:childTnLst>
                                </p:cTn>
                              </p:par>
                              <p:par>
                                <p:cTn id="289" presetID="63" presetClass="path" presetSubtype="0" accel="50000" decel="50000" fill="hold" grpId="0" nodeType="withEffect">
                                  <p:stCondLst>
                                    <p:cond delay="0"/>
                                  </p:stCondLst>
                                  <p:childTnLst>
                                    <p:animMotion origin="layout" path="M 0 0  L 0.25 0  E" pathEditMode="relative" ptsTypes="">
                                      <p:cBhvr>
                                        <p:cTn id="290" dur="2000" fill="hold"/>
                                        <p:tgtEl>
                                          <p:spTgt spid="41"/>
                                        </p:tgtEl>
                                        <p:attrNameLst>
                                          <p:attrName>ppt_x</p:attrName>
                                          <p:attrName>ppt_y</p:attrName>
                                        </p:attrNameLst>
                                      </p:cBhvr>
                                    </p:animMotion>
                                  </p:childTnLst>
                                </p:cTn>
                              </p:par>
                              <p:par>
                                <p:cTn id="291" presetID="63" presetClass="path" presetSubtype="0" accel="50000" decel="50000" fill="hold" grpId="0" nodeType="withEffect">
                                  <p:stCondLst>
                                    <p:cond delay="0"/>
                                  </p:stCondLst>
                                  <p:childTnLst>
                                    <p:animMotion origin="layout" path="M 0 0  L 0.25 0  E" pathEditMode="relative" ptsTypes="">
                                      <p:cBhvr>
                                        <p:cTn id="292" dur="2000" fill="hold"/>
                                        <p:tgtEl>
                                          <p:spTgt spid="42"/>
                                        </p:tgtEl>
                                        <p:attrNameLst>
                                          <p:attrName>ppt_x</p:attrName>
                                          <p:attrName>ppt_y</p:attrName>
                                        </p:attrNameLst>
                                      </p:cBhvr>
                                    </p:animMotion>
                                  </p:childTnLst>
                                </p:cTn>
                              </p:par>
                              <p:par>
                                <p:cTn id="293" presetID="63" presetClass="path" presetSubtype="0" accel="50000" decel="50000" fill="hold" grpId="0" nodeType="withEffect">
                                  <p:stCondLst>
                                    <p:cond delay="0"/>
                                  </p:stCondLst>
                                  <p:childTnLst>
                                    <p:animMotion origin="layout" path="M 0 0  L 0.25 0  E" pathEditMode="relative" ptsTypes="">
                                      <p:cBhvr>
                                        <p:cTn id="294" dur="2000" fill="hold"/>
                                        <p:tgtEl>
                                          <p:spTgt spid="43"/>
                                        </p:tgtEl>
                                        <p:attrNameLst>
                                          <p:attrName>ppt_x</p:attrName>
                                          <p:attrName>ppt_y</p:attrName>
                                        </p:attrNameLst>
                                      </p:cBhvr>
                                    </p:animMotion>
                                  </p:childTnLst>
                                </p:cTn>
                              </p:par>
                              <p:par>
                                <p:cTn id="295" presetID="63" presetClass="path" presetSubtype="0" accel="50000" decel="50000" fill="hold" grpId="0" nodeType="withEffect">
                                  <p:stCondLst>
                                    <p:cond delay="0"/>
                                  </p:stCondLst>
                                  <p:childTnLst>
                                    <p:animMotion origin="layout" path="M 0 0  L 0.25 0  E" pathEditMode="relative" ptsTypes="">
                                      <p:cBhvr>
                                        <p:cTn id="296" dur="2000" fill="hold"/>
                                        <p:tgtEl>
                                          <p:spTgt spid="44"/>
                                        </p:tgtEl>
                                        <p:attrNameLst>
                                          <p:attrName>ppt_x</p:attrName>
                                          <p:attrName>ppt_y</p:attrName>
                                        </p:attrNameLst>
                                      </p:cBhvr>
                                    </p:animMotion>
                                  </p:childTnLst>
                                </p:cTn>
                              </p:par>
                              <p:par>
                                <p:cTn id="297" presetID="63" presetClass="path" presetSubtype="0" accel="50000" decel="50000" fill="hold" grpId="0" nodeType="withEffect">
                                  <p:stCondLst>
                                    <p:cond delay="0"/>
                                  </p:stCondLst>
                                  <p:childTnLst>
                                    <p:animMotion origin="layout" path="M 0 0  L 0.25 0  E" pathEditMode="relative" ptsTypes="">
                                      <p:cBhvr>
                                        <p:cTn id="298" dur="2000" fill="hold"/>
                                        <p:tgtEl>
                                          <p:spTgt spid="45"/>
                                        </p:tgtEl>
                                        <p:attrNameLst>
                                          <p:attrName>ppt_x</p:attrName>
                                          <p:attrName>ppt_y</p:attrName>
                                        </p:attrNameLst>
                                      </p:cBhvr>
                                    </p:animMotion>
                                  </p:childTnLst>
                                </p:cTn>
                              </p:par>
                              <p:par>
                                <p:cTn id="299" presetID="63" presetClass="path" presetSubtype="0" accel="50000" decel="50000" fill="hold" grpId="0" nodeType="withEffect">
                                  <p:stCondLst>
                                    <p:cond delay="0"/>
                                  </p:stCondLst>
                                  <p:childTnLst>
                                    <p:animMotion origin="layout" path="M 0 0  L 0.25 0  E" pathEditMode="relative" ptsTypes="">
                                      <p:cBhvr>
                                        <p:cTn id="300" dur="2000" fill="hold"/>
                                        <p:tgtEl>
                                          <p:spTgt spid="46"/>
                                        </p:tgtEl>
                                        <p:attrNameLst>
                                          <p:attrName>ppt_x</p:attrName>
                                          <p:attrName>ppt_y</p:attrName>
                                        </p:attrNameLst>
                                      </p:cBhvr>
                                    </p:animMotion>
                                  </p:childTnLst>
                                </p:cTn>
                              </p:par>
                              <p:par>
                                <p:cTn id="301" presetID="63" presetClass="path" presetSubtype="0" accel="50000" decel="50000" fill="hold" grpId="0" nodeType="withEffect">
                                  <p:stCondLst>
                                    <p:cond delay="0"/>
                                  </p:stCondLst>
                                  <p:childTnLst>
                                    <p:animMotion origin="layout" path="M 0 0  L 0.25 0  E" pathEditMode="relative" ptsTypes="">
                                      <p:cBhvr>
                                        <p:cTn id="302" dur="2000" fill="hold"/>
                                        <p:tgtEl>
                                          <p:spTgt spid="47"/>
                                        </p:tgtEl>
                                        <p:attrNameLst>
                                          <p:attrName>ppt_x</p:attrName>
                                          <p:attrName>ppt_y</p:attrName>
                                        </p:attrNameLst>
                                      </p:cBhvr>
                                    </p:animMotion>
                                  </p:childTnLst>
                                </p:cTn>
                              </p:par>
                              <p:par>
                                <p:cTn id="303" presetID="63" presetClass="path" presetSubtype="0" accel="50000" decel="50000" fill="hold" grpId="0" nodeType="withEffect">
                                  <p:stCondLst>
                                    <p:cond delay="0"/>
                                  </p:stCondLst>
                                  <p:childTnLst>
                                    <p:animMotion origin="layout" path="M 0 0  L 0.25 0  E" pathEditMode="relative" ptsTypes="">
                                      <p:cBhvr>
                                        <p:cTn id="304" dur="2000" fill="hold"/>
                                        <p:tgtEl>
                                          <p:spTgt spid="48"/>
                                        </p:tgtEl>
                                        <p:attrNameLst>
                                          <p:attrName>ppt_x</p:attrName>
                                          <p:attrName>ppt_y</p:attrName>
                                        </p:attrNameLst>
                                      </p:cBhvr>
                                    </p:animMotion>
                                  </p:childTnLst>
                                </p:cTn>
                              </p:par>
                              <p:par>
                                <p:cTn id="305" presetID="63" presetClass="path" presetSubtype="0" accel="50000" decel="50000" fill="hold" grpId="0" nodeType="withEffect">
                                  <p:stCondLst>
                                    <p:cond delay="0"/>
                                  </p:stCondLst>
                                  <p:childTnLst>
                                    <p:animMotion origin="layout" path="M 0 0  L 0.25 0  E" pathEditMode="relative" ptsTypes="">
                                      <p:cBhvr>
                                        <p:cTn id="306" dur="2000" fill="hold"/>
                                        <p:tgtEl>
                                          <p:spTgt spid="49"/>
                                        </p:tgtEl>
                                        <p:attrNameLst>
                                          <p:attrName>ppt_x</p:attrName>
                                          <p:attrName>ppt_y</p:attrName>
                                        </p:attrNameLst>
                                      </p:cBhvr>
                                    </p:animMotion>
                                  </p:childTnLst>
                                </p:cTn>
                              </p:par>
                              <p:par>
                                <p:cTn id="307" presetID="63" presetClass="path" presetSubtype="0" accel="50000" decel="50000" fill="hold" grpId="0" nodeType="withEffect">
                                  <p:stCondLst>
                                    <p:cond delay="0"/>
                                  </p:stCondLst>
                                  <p:childTnLst>
                                    <p:animMotion origin="layout" path="M 0 0  L 0.25 0  E" pathEditMode="relative" ptsTypes="">
                                      <p:cBhvr>
                                        <p:cTn id="308" dur="2000" fill="hold"/>
                                        <p:tgtEl>
                                          <p:spTgt spid="50"/>
                                        </p:tgtEl>
                                        <p:attrNameLst>
                                          <p:attrName>ppt_x</p:attrName>
                                          <p:attrName>ppt_y</p:attrName>
                                        </p:attrNameLst>
                                      </p:cBhvr>
                                    </p:animMotion>
                                  </p:childTnLst>
                                </p:cTn>
                              </p:par>
                              <p:par>
                                <p:cTn id="309" presetID="63" presetClass="path" presetSubtype="0" accel="50000" decel="50000" fill="hold" grpId="0" nodeType="withEffect">
                                  <p:stCondLst>
                                    <p:cond delay="0"/>
                                  </p:stCondLst>
                                  <p:childTnLst>
                                    <p:animMotion origin="layout" path="M 0 0  L 0.25 0  E" pathEditMode="relative" ptsTypes="">
                                      <p:cBhvr>
                                        <p:cTn id="310" dur="2000" fill="hold"/>
                                        <p:tgtEl>
                                          <p:spTgt spid="51"/>
                                        </p:tgtEl>
                                        <p:attrNameLst>
                                          <p:attrName>ppt_x</p:attrName>
                                          <p:attrName>ppt_y</p:attrName>
                                        </p:attrNameLst>
                                      </p:cBhvr>
                                    </p:animMotion>
                                  </p:childTnLst>
                                </p:cTn>
                              </p:par>
                              <p:par>
                                <p:cTn id="311" presetID="63" presetClass="path" presetSubtype="0" accel="50000" decel="50000" fill="hold" grpId="0" nodeType="withEffect">
                                  <p:stCondLst>
                                    <p:cond delay="0"/>
                                  </p:stCondLst>
                                  <p:childTnLst>
                                    <p:animMotion origin="layout" path="M 0 0  L 0.25 0  E" pathEditMode="relative" ptsTypes="">
                                      <p:cBhvr>
                                        <p:cTn id="312" dur="2000" fill="hold"/>
                                        <p:tgtEl>
                                          <p:spTgt spid="52"/>
                                        </p:tgtEl>
                                        <p:attrNameLst>
                                          <p:attrName>ppt_x</p:attrName>
                                          <p:attrName>ppt_y</p:attrName>
                                        </p:attrNameLst>
                                      </p:cBhvr>
                                    </p:animMotion>
                                  </p:childTnLst>
                                </p:cTn>
                              </p:par>
                              <p:par>
                                <p:cTn id="313" presetID="63" presetClass="path" presetSubtype="0" accel="50000" decel="50000" fill="hold" grpId="0" nodeType="withEffect">
                                  <p:stCondLst>
                                    <p:cond delay="0"/>
                                  </p:stCondLst>
                                  <p:childTnLst>
                                    <p:animMotion origin="layout" path="M 0 0  L 0.25 0  E" pathEditMode="relative" ptsTypes="">
                                      <p:cBhvr>
                                        <p:cTn id="314" dur="2000" fill="hold"/>
                                        <p:tgtEl>
                                          <p:spTgt spid="53"/>
                                        </p:tgtEl>
                                        <p:attrNameLst>
                                          <p:attrName>ppt_x</p:attrName>
                                          <p:attrName>ppt_y</p:attrName>
                                        </p:attrNameLst>
                                      </p:cBhvr>
                                    </p:animMotion>
                                  </p:childTnLst>
                                </p:cTn>
                              </p:par>
                              <p:par>
                                <p:cTn id="315" presetID="63" presetClass="path" presetSubtype="0" accel="50000" decel="50000" fill="hold" grpId="0" nodeType="withEffect">
                                  <p:stCondLst>
                                    <p:cond delay="0"/>
                                  </p:stCondLst>
                                  <p:childTnLst>
                                    <p:animMotion origin="layout" path="M 0 0  L 0.25 0  E" pathEditMode="relative" ptsTypes="">
                                      <p:cBhvr>
                                        <p:cTn id="316" dur="2000" fill="hold"/>
                                        <p:tgtEl>
                                          <p:spTgt spid="54"/>
                                        </p:tgtEl>
                                        <p:attrNameLst>
                                          <p:attrName>ppt_x</p:attrName>
                                          <p:attrName>ppt_y</p:attrName>
                                        </p:attrNameLst>
                                      </p:cBhvr>
                                    </p:animMotion>
                                  </p:childTnLst>
                                </p:cTn>
                              </p:par>
                              <p:par>
                                <p:cTn id="317" presetID="63" presetClass="path" presetSubtype="0" accel="50000" decel="50000" fill="hold" grpId="0" nodeType="withEffect">
                                  <p:stCondLst>
                                    <p:cond delay="0"/>
                                  </p:stCondLst>
                                  <p:childTnLst>
                                    <p:animMotion origin="layout" path="M 0 0  L 0.25 0  E" pathEditMode="relative" ptsTypes="">
                                      <p:cBhvr>
                                        <p:cTn id="318" dur="2000" fill="hold"/>
                                        <p:tgtEl>
                                          <p:spTgt spid="55"/>
                                        </p:tgtEl>
                                        <p:attrNameLst>
                                          <p:attrName>ppt_x</p:attrName>
                                          <p:attrName>ppt_y</p:attrName>
                                        </p:attrNameLst>
                                      </p:cBhvr>
                                    </p:animMotion>
                                  </p:childTnLst>
                                </p:cTn>
                              </p:par>
                              <p:par>
                                <p:cTn id="319" presetID="63" presetClass="path" presetSubtype="0" accel="50000" decel="50000" fill="hold" grpId="0" nodeType="withEffect">
                                  <p:stCondLst>
                                    <p:cond delay="0"/>
                                  </p:stCondLst>
                                  <p:childTnLst>
                                    <p:animMotion origin="layout" path="M 0 0  L 0.25 0  E" pathEditMode="relative" ptsTypes="">
                                      <p:cBhvr>
                                        <p:cTn id="320" dur="2000" fill="hold"/>
                                        <p:tgtEl>
                                          <p:spTgt spid="56"/>
                                        </p:tgtEl>
                                        <p:attrNameLst>
                                          <p:attrName>ppt_x</p:attrName>
                                          <p:attrName>ppt_y</p:attrName>
                                        </p:attrNameLst>
                                      </p:cBhvr>
                                    </p:animMotion>
                                  </p:childTnLst>
                                </p:cTn>
                              </p:par>
                              <p:par>
                                <p:cTn id="321" presetID="63" presetClass="path" presetSubtype="0" accel="50000" decel="50000" fill="hold" grpId="0" nodeType="withEffect">
                                  <p:stCondLst>
                                    <p:cond delay="0"/>
                                  </p:stCondLst>
                                  <p:childTnLst>
                                    <p:animMotion origin="layout" path="M 0 0  L 0.25 0  E" pathEditMode="relative" ptsTypes="">
                                      <p:cBhvr>
                                        <p:cTn id="322" dur="2000" fill="hold"/>
                                        <p:tgtEl>
                                          <p:spTgt spid="57"/>
                                        </p:tgtEl>
                                        <p:attrNameLst>
                                          <p:attrName>ppt_x</p:attrName>
                                          <p:attrName>ppt_y</p:attrName>
                                        </p:attrNameLst>
                                      </p:cBhvr>
                                    </p:animMotion>
                                  </p:childTnLst>
                                </p:cTn>
                              </p:par>
                              <p:par>
                                <p:cTn id="323" presetID="63" presetClass="path" presetSubtype="0" accel="50000" decel="50000" fill="hold" grpId="0" nodeType="withEffect">
                                  <p:stCondLst>
                                    <p:cond delay="0"/>
                                  </p:stCondLst>
                                  <p:childTnLst>
                                    <p:animMotion origin="layout" path="M 0 0  L 0.25 0  E" pathEditMode="relative" ptsTypes="">
                                      <p:cBhvr>
                                        <p:cTn id="324" dur="2000" fill="hold"/>
                                        <p:tgtEl>
                                          <p:spTgt spid="58"/>
                                        </p:tgtEl>
                                        <p:attrNameLst>
                                          <p:attrName>ppt_x</p:attrName>
                                          <p:attrName>ppt_y</p:attrName>
                                        </p:attrNameLst>
                                      </p:cBhvr>
                                    </p:animMotion>
                                  </p:childTnLst>
                                </p:cTn>
                              </p:par>
                              <p:par>
                                <p:cTn id="325" presetID="63" presetClass="path" presetSubtype="0" accel="50000" decel="50000" fill="hold" grpId="0" nodeType="withEffect">
                                  <p:stCondLst>
                                    <p:cond delay="0"/>
                                  </p:stCondLst>
                                  <p:childTnLst>
                                    <p:animMotion origin="layout" path="M 0 0  L 0.25 0  E" pathEditMode="relative" ptsTypes="">
                                      <p:cBhvr>
                                        <p:cTn id="326" dur="2000" fill="hold"/>
                                        <p:tgtEl>
                                          <p:spTgt spid="59"/>
                                        </p:tgtEl>
                                        <p:attrNameLst>
                                          <p:attrName>ppt_x</p:attrName>
                                          <p:attrName>ppt_y</p:attrName>
                                        </p:attrNameLst>
                                      </p:cBhvr>
                                    </p:animMotion>
                                  </p:childTnLst>
                                </p:cTn>
                              </p:par>
                              <p:par>
                                <p:cTn id="327" presetID="63" presetClass="path" presetSubtype="0" accel="50000" decel="50000" fill="hold" grpId="0" nodeType="withEffect">
                                  <p:stCondLst>
                                    <p:cond delay="0"/>
                                  </p:stCondLst>
                                  <p:childTnLst>
                                    <p:animMotion origin="layout" path="M 0 0  L 0.25 0  E" pathEditMode="relative" ptsTypes="">
                                      <p:cBhvr>
                                        <p:cTn id="328" dur="2000" fill="hold"/>
                                        <p:tgtEl>
                                          <p:spTgt spid="60"/>
                                        </p:tgtEl>
                                        <p:attrNameLst>
                                          <p:attrName>ppt_x</p:attrName>
                                          <p:attrName>ppt_y</p:attrName>
                                        </p:attrNameLst>
                                      </p:cBhvr>
                                    </p:animMotion>
                                  </p:childTnLst>
                                </p:cTn>
                              </p:par>
                              <p:par>
                                <p:cTn id="329" presetID="63" presetClass="path" presetSubtype="0" accel="50000" decel="50000" fill="hold" grpId="0" nodeType="withEffect">
                                  <p:stCondLst>
                                    <p:cond delay="0"/>
                                  </p:stCondLst>
                                  <p:childTnLst>
                                    <p:animMotion origin="layout" path="M 0 0  L 0.25 0  E" pathEditMode="relative" ptsTypes="">
                                      <p:cBhvr>
                                        <p:cTn id="330" dur="2000" fill="hold"/>
                                        <p:tgtEl>
                                          <p:spTgt spid="61"/>
                                        </p:tgtEl>
                                        <p:attrNameLst>
                                          <p:attrName>ppt_x</p:attrName>
                                          <p:attrName>ppt_y</p:attrName>
                                        </p:attrNameLst>
                                      </p:cBhvr>
                                    </p:animMotion>
                                  </p:childTnLst>
                                </p:cTn>
                              </p:par>
                              <p:par>
                                <p:cTn id="331" presetID="63" presetClass="path" presetSubtype="0" accel="50000" decel="50000" fill="hold" grpId="0" nodeType="withEffect">
                                  <p:stCondLst>
                                    <p:cond delay="0"/>
                                  </p:stCondLst>
                                  <p:childTnLst>
                                    <p:animMotion origin="layout" path="M 0 0  L 0.25 0  E" pathEditMode="relative" ptsTypes="">
                                      <p:cBhvr>
                                        <p:cTn id="332" dur="2000" fill="hold"/>
                                        <p:tgtEl>
                                          <p:spTgt spid="62"/>
                                        </p:tgtEl>
                                        <p:attrNameLst>
                                          <p:attrName>ppt_x</p:attrName>
                                          <p:attrName>ppt_y</p:attrName>
                                        </p:attrNameLst>
                                      </p:cBhvr>
                                    </p:animMotion>
                                  </p:childTnLst>
                                </p:cTn>
                              </p:par>
                              <p:par>
                                <p:cTn id="333" presetID="63" presetClass="path" presetSubtype="0" accel="50000" decel="50000" fill="hold" grpId="0" nodeType="withEffect">
                                  <p:stCondLst>
                                    <p:cond delay="0"/>
                                  </p:stCondLst>
                                  <p:childTnLst>
                                    <p:animMotion origin="layout" path="M 0 0  L 0.25 0  E" pathEditMode="relative" ptsTypes="">
                                      <p:cBhvr>
                                        <p:cTn id="334" dur="2000" fill="hold"/>
                                        <p:tgtEl>
                                          <p:spTgt spid="63"/>
                                        </p:tgtEl>
                                        <p:attrNameLst>
                                          <p:attrName>ppt_x</p:attrName>
                                          <p:attrName>ppt_y</p:attrName>
                                        </p:attrNameLst>
                                      </p:cBhvr>
                                    </p:animMotion>
                                  </p:childTnLst>
                                </p:cTn>
                              </p:par>
                              <p:par>
                                <p:cTn id="335" presetID="63" presetClass="path" presetSubtype="0" accel="50000" decel="50000" fill="hold" grpId="0" nodeType="withEffect">
                                  <p:stCondLst>
                                    <p:cond delay="0"/>
                                  </p:stCondLst>
                                  <p:childTnLst>
                                    <p:animMotion origin="layout" path="M 0 0  L 0.25 0  E" pathEditMode="relative" ptsTypes="">
                                      <p:cBhvr>
                                        <p:cTn id="336" dur="2000" fill="hold"/>
                                        <p:tgtEl>
                                          <p:spTgt spid="64"/>
                                        </p:tgtEl>
                                        <p:attrNameLst>
                                          <p:attrName>ppt_x</p:attrName>
                                          <p:attrName>ppt_y</p:attrName>
                                        </p:attrNameLst>
                                      </p:cBhvr>
                                    </p:animMotion>
                                  </p:childTnLst>
                                </p:cTn>
                              </p:par>
                              <p:par>
                                <p:cTn id="337" presetID="63" presetClass="path" presetSubtype="0" accel="50000" decel="50000" fill="hold" grpId="0" nodeType="withEffect">
                                  <p:stCondLst>
                                    <p:cond delay="0"/>
                                  </p:stCondLst>
                                  <p:childTnLst>
                                    <p:animMotion origin="layout" path="M 0 0  L 0.25 0  E" pathEditMode="relative" ptsTypes="">
                                      <p:cBhvr>
                                        <p:cTn id="338" dur="2000" fill="hold"/>
                                        <p:tgtEl>
                                          <p:spTgt spid="65"/>
                                        </p:tgtEl>
                                        <p:attrNameLst>
                                          <p:attrName>ppt_x</p:attrName>
                                          <p:attrName>ppt_y</p:attrName>
                                        </p:attrNameLst>
                                      </p:cBhvr>
                                    </p:animMotion>
                                  </p:childTnLst>
                                </p:cTn>
                              </p:par>
                              <p:par>
                                <p:cTn id="339" presetID="63" presetClass="path" presetSubtype="0" accel="50000" decel="50000" fill="hold" grpId="0" nodeType="withEffect">
                                  <p:stCondLst>
                                    <p:cond delay="0"/>
                                  </p:stCondLst>
                                  <p:childTnLst>
                                    <p:animMotion origin="layout" path="M 0 0  L 0.25 0  E" pathEditMode="relative" ptsTypes="">
                                      <p:cBhvr>
                                        <p:cTn id="340" dur="2000" fill="hold"/>
                                        <p:tgtEl>
                                          <p:spTgt spid="66"/>
                                        </p:tgtEl>
                                        <p:attrNameLst>
                                          <p:attrName>ppt_x</p:attrName>
                                          <p:attrName>ppt_y</p:attrName>
                                        </p:attrNameLst>
                                      </p:cBhvr>
                                    </p:animMotion>
                                  </p:childTnLst>
                                </p:cTn>
                              </p:par>
                              <p:par>
                                <p:cTn id="341" presetID="63" presetClass="path" presetSubtype="0" accel="50000" decel="50000" fill="hold" grpId="0" nodeType="withEffect">
                                  <p:stCondLst>
                                    <p:cond delay="0"/>
                                  </p:stCondLst>
                                  <p:childTnLst>
                                    <p:animMotion origin="layout" path="M 0 0  L 0.25 0  E" pathEditMode="relative" ptsTypes="">
                                      <p:cBhvr>
                                        <p:cTn id="342" dur="2000" fill="hold"/>
                                        <p:tgtEl>
                                          <p:spTgt spid="67"/>
                                        </p:tgtEl>
                                        <p:attrNameLst>
                                          <p:attrName>ppt_x</p:attrName>
                                          <p:attrName>ppt_y</p:attrName>
                                        </p:attrNameLst>
                                      </p:cBhvr>
                                    </p:animMotion>
                                  </p:childTnLst>
                                </p:cTn>
                              </p:par>
                              <p:par>
                                <p:cTn id="343" presetID="63" presetClass="path" presetSubtype="0" accel="50000" decel="50000" fill="hold" grpId="1" nodeType="withEffect">
                                  <p:stCondLst>
                                    <p:cond delay="0"/>
                                  </p:stCondLst>
                                  <p:childTnLst>
                                    <p:animMotion origin="layout" path="M 0 0  L 0.25 0  E" pathEditMode="relative" ptsTypes="">
                                      <p:cBhvr>
                                        <p:cTn id="344" dur="2000" fill="hold"/>
                                        <p:tgtEl>
                                          <p:spTgt spid="95"/>
                                        </p:tgtEl>
                                        <p:attrNameLst>
                                          <p:attrName>ppt_x</p:attrName>
                                          <p:attrName>ppt_y</p:attrName>
                                        </p:attrNameLst>
                                      </p:cBhvr>
                                    </p:animMotion>
                                  </p:childTnLst>
                                </p:cTn>
                              </p:par>
                              <p:par>
                                <p:cTn id="345" presetID="63" presetClass="path" presetSubtype="0" accel="50000" decel="50000" fill="hold" grpId="1" nodeType="withEffect">
                                  <p:stCondLst>
                                    <p:cond delay="0"/>
                                  </p:stCondLst>
                                  <p:childTnLst>
                                    <p:animMotion origin="layout" path="M 0 0  L 0.25 0  E" pathEditMode="relative" ptsTypes="">
                                      <p:cBhvr>
                                        <p:cTn id="346" dur="2000" fill="hold"/>
                                        <p:tgtEl>
                                          <p:spTgt spid="96"/>
                                        </p:tgtEl>
                                        <p:attrNameLst>
                                          <p:attrName>ppt_x</p:attrName>
                                          <p:attrName>ppt_y</p:attrName>
                                        </p:attrNameLst>
                                      </p:cBhvr>
                                    </p:animMotion>
                                  </p:childTnLst>
                                </p:cTn>
                              </p:par>
                              <p:par>
                                <p:cTn id="347" presetID="63" presetClass="path" presetSubtype="0" accel="50000" decel="50000" fill="hold" grpId="1" nodeType="withEffect">
                                  <p:stCondLst>
                                    <p:cond delay="0"/>
                                  </p:stCondLst>
                                  <p:childTnLst>
                                    <p:animMotion origin="layout" path="M 0 0  L 0.25 0  E" pathEditMode="relative" ptsTypes="">
                                      <p:cBhvr>
                                        <p:cTn id="348" dur="2000" fill="hold"/>
                                        <p:tgtEl>
                                          <p:spTgt spid="97"/>
                                        </p:tgtEl>
                                        <p:attrNameLst>
                                          <p:attrName>ppt_x</p:attrName>
                                          <p:attrName>ppt_y</p:attrName>
                                        </p:attrNameLst>
                                      </p:cBhvr>
                                    </p:animMotion>
                                  </p:childTnLst>
                                </p:cTn>
                              </p:par>
                              <p:par>
                                <p:cTn id="349" presetID="63" presetClass="path" presetSubtype="0" accel="50000" decel="50000" fill="hold" grpId="1" nodeType="withEffect">
                                  <p:stCondLst>
                                    <p:cond delay="0"/>
                                  </p:stCondLst>
                                  <p:childTnLst>
                                    <p:animMotion origin="layout" path="M 0 0  L 0.25 0  E" pathEditMode="relative" ptsTypes="">
                                      <p:cBhvr>
                                        <p:cTn id="350" dur="2000" fill="hold"/>
                                        <p:tgtEl>
                                          <p:spTgt spid="98"/>
                                        </p:tgtEl>
                                        <p:attrNameLst>
                                          <p:attrName>ppt_x</p:attrName>
                                          <p:attrName>ppt_y</p:attrName>
                                        </p:attrNameLst>
                                      </p:cBhvr>
                                    </p:animMotion>
                                  </p:childTnLst>
                                </p:cTn>
                              </p:par>
                              <p:par>
                                <p:cTn id="351" presetID="63" presetClass="path" presetSubtype="0" accel="50000" decel="50000" fill="hold" grpId="1" nodeType="withEffect">
                                  <p:stCondLst>
                                    <p:cond delay="0"/>
                                  </p:stCondLst>
                                  <p:childTnLst>
                                    <p:animMotion origin="layout" path="M 0 0  L 0.25 0  E" pathEditMode="relative" ptsTypes="">
                                      <p:cBhvr>
                                        <p:cTn id="352" dur="2000" fill="hold"/>
                                        <p:tgtEl>
                                          <p:spTgt spid="99"/>
                                        </p:tgtEl>
                                        <p:attrNameLst>
                                          <p:attrName>ppt_x</p:attrName>
                                          <p:attrName>ppt_y</p:attrName>
                                        </p:attrNameLst>
                                      </p:cBhvr>
                                    </p:animMotion>
                                  </p:childTnLst>
                                </p:cTn>
                              </p:par>
                              <p:par>
                                <p:cTn id="353" presetID="63" presetClass="path" presetSubtype="0" accel="50000" decel="50000" fill="hold" grpId="1" nodeType="withEffect">
                                  <p:stCondLst>
                                    <p:cond delay="0"/>
                                  </p:stCondLst>
                                  <p:childTnLst>
                                    <p:animMotion origin="layout" path="M 0 0  L 0.25 0  E" pathEditMode="relative" ptsTypes="">
                                      <p:cBhvr>
                                        <p:cTn id="354" dur="2000" fill="hold"/>
                                        <p:tgtEl>
                                          <p:spTgt spid="101"/>
                                        </p:tgtEl>
                                        <p:attrNameLst>
                                          <p:attrName>ppt_x</p:attrName>
                                          <p:attrName>ppt_y</p:attrName>
                                        </p:attrNameLst>
                                      </p:cBhvr>
                                    </p:animMotion>
                                  </p:childTnLst>
                                </p:cTn>
                              </p:par>
                              <p:par>
                                <p:cTn id="355" presetID="63" presetClass="path" presetSubtype="0" accel="50000" decel="50000" fill="hold" grpId="1" nodeType="withEffect">
                                  <p:stCondLst>
                                    <p:cond delay="0"/>
                                  </p:stCondLst>
                                  <p:childTnLst>
                                    <p:animMotion origin="layout" path="M 0 0  L 0.25 0  E" pathEditMode="relative" ptsTypes="">
                                      <p:cBhvr>
                                        <p:cTn id="356" dur="2000" fill="hold"/>
                                        <p:tgtEl>
                                          <p:spTgt spid="102"/>
                                        </p:tgtEl>
                                        <p:attrNameLst>
                                          <p:attrName>ppt_x</p:attrName>
                                          <p:attrName>ppt_y</p:attrName>
                                        </p:attrNameLst>
                                      </p:cBhvr>
                                    </p:animMotion>
                                  </p:childTnLst>
                                </p:cTn>
                              </p:par>
                              <p:par>
                                <p:cTn id="357" presetID="63" presetClass="path" presetSubtype="0" accel="50000" decel="50000" fill="hold" grpId="1" nodeType="withEffect">
                                  <p:stCondLst>
                                    <p:cond delay="0"/>
                                  </p:stCondLst>
                                  <p:childTnLst>
                                    <p:animMotion origin="layout" path="M 0 0  L 0.25 0  E" pathEditMode="relative" ptsTypes="">
                                      <p:cBhvr>
                                        <p:cTn id="358" dur="2000" fill="hold"/>
                                        <p:tgtEl>
                                          <p:spTgt spid="103"/>
                                        </p:tgtEl>
                                        <p:attrNameLst>
                                          <p:attrName>ppt_x</p:attrName>
                                          <p:attrName>ppt_y</p:attrName>
                                        </p:attrNameLst>
                                      </p:cBhvr>
                                    </p:animMotion>
                                  </p:childTnLst>
                                </p:cTn>
                              </p:par>
                              <p:par>
                                <p:cTn id="359" presetID="63" presetClass="path" presetSubtype="0" accel="50000" decel="50000" fill="hold" grpId="1" nodeType="withEffect">
                                  <p:stCondLst>
                                    <p:cond delay="0"/>
                                  </p:stCondLst>
                                  <p:childTnLst>
                                    <p:animMotion origin="layout" path="M 0 0  L 0.25 0  E" pathEditMode="relative" ptsTypes="">
                                      <p:cBhvr>
                                        <p:cTn id="360" dur="2000" fill="hold"/>
                                        <p:tgtEl>
                                          <p:spTgt spid="104"/>
                                        </p:tgtEl>
                                        <p:attrNameLst>
                                          <p:attrName>ppt_x</p:attrName>
                                          <p:attrName>ppt_y</p:attrName>
                                        </p:attrNameLst>
                                      </p:cBhvr>
                                    </p:animMotion>
                                  </p:childTnLst>
                                </p:cTn>
                              </p:par>
                              <p:par>
                                <p:cTn id="361" presetID="63" presetClass="path" presetSubtype="0" accel="50000" decel="50000" fill="hold" grpId="1" nodeType="withEffect">
                                  <p:stCondLst>
                                    <p:cond delay="0"/>
                                  </p:stCondLst>
                                  <p:childTnLst>
                                    <p:animMotion origin="layout" path="M 0 0  L 0.25 0  E" pathEditMode="relative" ptsTypes="">
                                      <p:cBhvr>
                                        <p:cTn id="362" dur="2000" fill="hold"/>
                                        <p:tgtEl>
                                          <p:spTgt spid="105"/>
                                        </p:tgtEl>
                                        <p:attrNameLst>
                                          <p:attrName>ppt_x</p:attrName>
                                          <p:attrName>ppt_y</p:attrName>
                                        </p:attrNameLst>
                                      </p:cBhvr>
                                    </p:animMotion>
                                  </p:childTnLst>
                                </p:cTn>
                              </p:par>
                              <p:par>
                                <p:cTn id="363" presetID="63" presetClass="path" presetSubtype="0" accel="50000" decel="50000" fill="hold" grpId="1" nodeType="withEffect">
                                  <p:stCondLst>
                                    <p:cond delay="0"/>
                                  </p:stCondLst>
                                  <p:childTnLst>
                                    <p:animMotion origin="layout" path="M 0 0  L 0.25 0  E" pathEditMode="relative" ptsTypes="">
                                      <p:cBhvr>
                                        <p:cTn id="364" dur="2000" fill="hold"/>
                                        <p:tgtEl>
                                          <p:spTgt spid="106"/>
                                        </p:tgtEl>
                                        <p:attrNameLst>
                                          <p:attrName>ppt_x</p:attrName>
                                          <p:attrName>ppt_y</p:attrName>
                                        </p:attrNameLst>
                                      </p:cBhvr>
                                    </p:animMotion>
                                  </p:childTnLst>
                                </p:cTn>
                              </p:par>
                              <p:par>
                                <p:cTn id="365" presetID="63" presetClass="path" presetSubtype="0" accel="50000" decel="50000" fill="hold" grpId="1" nodeType="withEffect">
                                  <p:stCondLst>
                                    <p:cond delay="0"/>
                                  </p:stCondLst>
                                  <p:childTnLst>
                                    <p:animMotion origin="layout" path="M 0 0  L 0.25 0  E" pathEditMode="relative" ptsTypes="">
                                      <p:cBhvr>
                                        <p:cTn id="366" dur="2000" fill="hold"/>
                                        <p:tgtEl>
                                          <p:spTgt spid="107"/>
                                        </p:tgtEl>
                                        <p:attrNameLst>
                                          <p:attrName>ppt_x</p:attrName>
                                          <p:attrName>ppt_y</p:attrName>
                                        </p:attrNameLst>
                                      </p:cBhvr>
                                    </p:animMotion>
                                  </p:childTnLst>
                                </p:cTn>
                              </p:par>
                              <p:par>
                                <p:cTn id="367" presetID="63" presetClass="path" presetSubtype="0" accel="50000" decel="50000" fill="hold" grpId="1" nodeType="withEffect">
                                  <p:stCondLst>
                                    <p:cond delay="0"/>
                                  </p:stCondLst>
                                  <p:childTnLst>
                                    <p:animMotion origin="layout" path="M 0 0  L 0.25 0  E" pathEditMode="relative" ptsTypes="">
                                      <p:cBhvr>
                                        <p:cTn id="368" dur="2000" fill="hold"/>
                                        <p:tgtEl>
                                          <p:spTgt spid="108"/>
                                        </p:tgtEl>
                                        <p:attrNameLst>
                                          <p:attrName>ppt_x</p:attrName>
                                          <p:attrName>ppt_y</p:attrName>
                                        </p:attrNameLst>
                                      </p:cBhvr>
                                    </p:animMotion>
                                  </p:childTnLst>
                                </p:cTn>
                              </p:par>
                              <p:par>
                                <p:cTn id="369" presetID="63" presetClass="path" presetSubtype="0" accel="50000" decel="50000" fill="hold" grpId="1" nodeType="withEffect">
                                  <p:stCondLst>
                                    <p:cond delay="0"/>
                                  </p:stCondLst>
                                  <p:childTnLst>
                                    <p:animMotion origin="layout" path="M 0 0  L 0.25 0  E" pathEditMode="relative" ptsTypes="">
                                      <p:cBhvr>
                                        <p:cTn id="370" dur="2000" fill="hold"/>
                                        <p:tgtEl>
                                          <p:spTgt spid="110"/>
                                        </p:tgtEl>
                                        <p:attrNameLst>
                                          <p:attrName>ppt_x</p:attrName>
                                          <p:attrName>ppt_y</p:attrName>
                                        </p:attrNameLst>
                                      </p:cBhvr>
                                    </p:animMotion>
                                  </p:childTnLst>
                                </p:cTn>
                              </p:par>
                              <p:par>
                                <p:cTn id="371" presetID="63" presetClass="path" presetSubtype="0" accel="50000" decel="50000" fill="hold" grpId="1" nodeType="withEffect">
                                  <p:stCondLst>
                                    <p:cond delay="0"/>
                                  </p:stCondLst>
                                  <p:childTnLst>
                                    <p:animMotion origin="layout" path="M 0 0  L 0.25 0  E" pathEditMode="relative" ptsTypes="">
                                      <p:cBhvr>
                                        <p:cTn id="372" dur="2000" fill="hold"/>
                                        <p:tgtEl>
                                          <p:spTgt spid="111"/>
                                        </p:tgtEl>
                                        <p:attrNameLst>
                                          <p:attrName>ppt_x</p:attrName>
                                          <p:attrName>ppt_y</p:attrName>
                                        </p:attrNameLst>
                                      </p:cBhvr>
                                    </p:animMotion>
                                  </p:childTnLst>
                                </p:cTn>
                              </p:par>
                              <p:par>
                                <p:cTn id="373" presetID="63" presetClass="path" presetSubtype="0" accel="50000" decel="50000" fill="hold" grpId="1" nodeType="withEffect">
                                  <p:stCondLst>
                                    <p:cond delay="0"/>
                                  </p:stCondLst>
                                  <p:childTnLst>
                                    <p:animMotion origin="layout" path="M 0 0  L 0.25 0  E" pathEditMode="relative" ptsTypes="">
                                      <p:cBhvr>
                                        <p:cTn id="374" dur="2000" fill="hold"/>
                                        <p:tgtEl>
                                          <p:spTgt spid="112"/>
                                        </p:tgtEl>
                                        <p:attrNameLst>
                                          <p:attrName>ppt_x</p:attrName>
                                          <p:attrName>ppt_y</p:attrName>
                                        </p:attrNameLst>
                                      </p:cBhvr>
                                    </p:animMotion>
                                  </p:childTnLst>
                                </p:cTn>
                              </p:par>
                              <p:par>
                                <p:cTn id="375" presetID="63" presetClass="path" presetSubtype="0" accel="50000" decel="50000" fill="hold" grpId="1" nodeType="withEffect">
                                  <p:stCondLst>
                                    <p:cond delay="0"/>
                                  </p:stCondLst>
                                  <p:childTnLst>
                                    <p:animMotion origin="layout" path="M 0 0  L 0.25 0  E" pathEditMode="relative" ptsTypes="">
                                      <p:cBhvr>
                                        <p:cTn id="376" dur="2000" fill="hold"/>
                                        <p:tgtEl>
                                          <p:spTgt spid="113"/>
                                        </p:tgtEl>
                                        <p:attrNameLst>
                                          <p:attrName>ppt_x</p:attrName>
                                          <p:attrName>ppt_y</p:attrName>
                                        </p:attrNameLst>
                                      </p:cBhvr>
                                    </p:animMotion>
                                  </p:childTnLst>
                                </p:cTn>
                              </p:par>
                              <p:par>
                                <p:cTn id="377" presetID="63" presetClass="path" presetSubtype="0" accel="50000" decel="50000" fill="hold" grpId="1" nodeType="withEffect">
                                  <p:stCondLst>
                                    <p:cond delay="0"/>
                                  </p:stCondLst>
                                  <p:childTnLst>
                                    <p:animMotion origin="layout" path="M 0 0  L 0.25 0  E" pathEditMode="relative" ptsTypes="">
                                      <p:cBhvr>
                                        <p:cTn id="378" dur="2000" fill="hold"/>
                                        <p:tgtEl>
                                          <p:spTgt spid="114"/>
                                        </p:tgtEl>
                                        <p:attrNameLst>
                                          <p:attrName>ppt_x</p:attrName>
                                          <p:attrName>ppt_y</p:attrName>
                                        </p:attrNameLst>
                                      </p:cBhvr>
                                    </p:animMotion>
                                  </p:childTnLst>
                                </p:cTn>
                              </p:par>
                              <p:par>
                                <p:cTn id="379" presetID="63" presetClass="path" presetSubtype="0" accel="50000" decel="50000" fill="hold" grpId="1" nodeType="withEffect">
                                  <p:stCondLst>
                                    <p:cond delay="0"/>
                                  </p:stCondLst>
                                  <p:childTnLst>
                                    <p:animMotion origin="layout" path="M 0 0  L 0.25 0  E" pathEditMode="relative" ptsTypes="">
                                      <p:cBhvr>
                                        <p:cTn id="380" dur="2000" fill="hold"/>
                                        <p:tgtEl>
                                          <p:spTgt spid="115"/>
                                        </p:tgtEl>
                                        <p:attrNameLst>
                                          <p:attrName>ppt_x</p:attrName>
                                          <p:attrName>ppt_y</p:attrName>
                                        </p:attrNameLst>
                                      </p:cBhvr>
                                    </p:animMotion>
                                  </p:childTnLst>
                                </p:cTn>
                              </p:par>
                              <p:par>
                                <p:cTn id="381" presetID="63" presetClass="path" presetSubtype="0" accel="50000" decel="50000" fill="hold" grpId="1" nodeType="withEffect">
                                  <p:stCondLst>
                                    <p:cond delay="0"/>
                                  </p:stCondLst>
                                  <p:childTnLst>
                                    <p:animMotion origin="layout" path="M 0 0  L 0.25 0  E" pathEditMode="relative" ptsTypes="">
                                      <p:cBhvr>
                                        <p:cTn id="382" dur="2000" fill="hold"/>
                                        <p:tgtEl>
                                          <p:spTgt spid="116"/>
                                        </p:tgtEl>
                                        <p:attrNameLst>
                                          <p:attrName>ppt_x</p:attrName>
                                          <p:attrName>ppt_y</p:attrName>
                                        </p:attrNameLst>
                                      </p:cBhvr>
                                    </p:animMotion>
                                  </p:childTnLst>
                                </p:cTn>
                              </p:par>
                              <p:par>
                                <p:cTn id="383" presetID="63" presetClass="path" presetSubtype="0" accel="50000" decel="50000" fill="hold" grpId="1" nodeType="withEffect">
                                  <p:stCondLst>
                                    <p:cond delay="0"/>
                                  </p:stCondLst>
                                  <p:childTnLst>
                                    <p:animMotion origin="layout" path="M 0 0  L 0.25 0  E" pathEditMode="relative" ptsTypes="">
                                      <p:cBhvr>
                                        <p:cTn id="384" dur="2000" fill="hold"/>
                                        <p:tgtEl>
                                          <p:spTgt spid="117"/>
                                        </p:tgtEl>
                                        <p:attrNameLst>
                                          <p:attrName>ppt_x</p:attrName>
                                          <p:attrName>ppt_y</p:attrName>
                                        </p:attrNameLst>
                                      </p:cBhvr>
                                    </p:animMotion>
                                  </p:childTnLst>
                                </p:cTn>
                              </p:par>
                              <p:par>
                                <p:cTn id="385" presetID="63" presetClass="path" presetSubtype="0" accel="50000" decel="50000" fill="hold" grpId="1" nodeType="withEffect">
                                  <p:stCondLst>
                                    <p:cond delay="0"/>
                                  </p:stCondLst>
                                  <p:childTnLst>
                                    <p:animMotion origin="layout" path="M 0 0  L 0.25 0  E" pathEditMode="relative" ptsTypes="">
                                      <p:cBhvr>
                                        <p:cTn id="386" dur="2000" fill="hold"/>
                                        <p:tgtEl>
                                          <p:spTgt spid="119"/>
                                        </p:tgtEl>
                                        <p:attrNameLst>
                                          <p:attrName>ppt_x</p:attrName>
                                          <p:attrName>ppt_y</p:attrName>
                                        </p:attrNameLst>
                                      </p:cBhvr>
                                    </p:animMotion>
                                  </p:childTnLst>
                                </p:cTn>
                              </p:par>
                              <p:par>
                                <p:cTn id="387" presetID="63" presetClass="path" presetSubtype="0" accel="50000" decel="50000" fill="hold" grpId="1" nodeType="withEffect">
                                  <p:stCondLst>
                                    <p:cond delay="0"/>
                                  </p:stCondLst>
                                  <p:childTnLst>
                                    <p:animMotion origin="layout" path="M 0 0  L 0.25 0  E" pathEditMode="relative" ptsTypes="">
                                      <p:cBhvr>
                                        <p:cTn id="388" dur="2000" fill="hold"/>
                                        <p:tgtEl>
                                          <p:spTgt spid="120"/>
                                        </p:tgtEl>
                                        <p:attrNameLst>
                                          <p:attrName>ppt_x</p:attrName>
                                          <p:attrName>ppt_y</p:attrName>
                                        </p:attrNameLst>
                                      </p:cBhvr>
                                    </p:animMotion>
                                  </p:childTnLst>
                                </p:cTn>
                              </p:par>
                              <p:par>
                                <p:cTn id="389" presetID="63" presetClass="path" presetSubtype="0" accel="50000" decel="50000" fill="hold" grpId="1" nodeType="withEffect">
                                  <p:stCondLst>
                                    <p:cond delay="0"/>
                                  </p:stCondLst>
                                  <p:childTnLst>
                                    <p:animMotion origin="layout" path="M 0 0  L 0.25 0  E" pathEditMode="relative" ptsTypes="">
                                      <p:cBhvr>
                                        <p:cTn id="390" dur="2000" fill="hold"/>
                                        <p:tgtEl>
                                          <p:spTgt spid="121"/>
                                        </p:tgtEl>
                                        <p:attrNameLst>
                                          <p:attrName>ppt_x</p:attrName>
                                          <p:attrName>ppt_y</p:attrName>
                                        </p:attrNameLst>
                                      </p:cBhvr>
                                    </p:animMotion>
                                  </p:childTnLst>
                                </p:cTn>
                              </p:par>
                              <p:par>
                                <p:cTn id="391" presetID="63" presetClass="path" presetSubtype="0" accel="50000" decel="50000" fill="hold" grpId="1" nodeType="withEffect">
                                  <p:stCondLst>
                                    <p:cond delay="0"/>
                                  </p:stCondLst>
                                  <p:childTnLst>
                                    <p:animMotion origin="layout" path="M 0 0  L 0.25 0  E" pathEditMode="relative" ptsTypes="">
                                      <p:cBhvr>
                                        <p:cTn id="392" dur="2000" fill="hold"/>
                                        <p:tgtEl>
                                          <p:spTgt spid="122"/>
                                        </p:tgtEl>
                                        <p:attrNameLst>
                                          <p:attrName>ppt_x</p:attrName>
                                          <p:attrName>ppt_y</p:attrName>
                                        </p:attrNameLst>
                                      </p:cBhvr>
                                    </p:animMotion>
                                  </p:childTnLst>
                                </p:cTn>
                              </p:par>
                              <p:par>
                                <p:cTn id="393" presetID="63" presetClass="path" presetSubtype="0" accel="50000" decel="50000" fill="hold" grpId="1" nodeType="withEffect">
                                  <p:stCondLst>
                                    <p:cond delay="0"/>
                                  </p:stCondLst>
                                  <p:childTnLst>
                                    <p:animMotion origin="layout" path="M 0 0  L 0.25 0  E" pathEditMode="relative" ptsTypes="">
                                      <p:cBhvr>
                                        <p:cTn id="394" dur="2000" fill="hold"/>
                                        <p:tgtEl>
                                          <p:spTgt spid="123"/>
                                        </p:tgtEl>
                                        <p:attrNameLst>
                                          <p:attrName>ppt_x</p:attrName>
                                          <p:attrName>ppt_y</p:attrName>
                                        </p:attrNameLst>
                                      </p:cBhvr>
                                    </p:animMotion>
                                  </p:childTnLst>
                                </p:cTn>
                              </p:par>
                              <p:par>
                                <p:cTn id="395" presetID="63" presetClass="path" presetSubtype="0" accel="50000" decel="50000" fill="hold" grpId="1" nodeType="withEffect">
                                  <p:stCondLst>
                                    <p:cond delay="0"/>
                                  </p:stCondLst>
                                  <p:childTnLst>
                                    <p:animMotion origin="layout" path="M 0 0  L 0.25 0  E" pathEditMode="relative" ptsTypes="">
                                      <p:cBhvr>
                                        <p:cTn id="396" dur="2000" fill="hold"/>
                                        <p:tgtEl>
                                          <p:spTgt spid="125"/>
                                        </p:tgtEl>
                                        <p:attrNameLst>
                                          <p:attrName>ppt_x</p:attrName>
                                          <p:attrName>ppt_y</p:attrName>
                                        </p:attrNameLst>
                                      </p:cBhvr>
                                    </p:animMotion>
                                  </p:childTnLst>
                                </p:cTn>
                              </p:par>
                              <p:par>
                                <p:cTn id="397" presetID="63" presetClass="path" presetSubtype="0" accel="50000" decel="50000" fill="hold" grpId="1" nodeType="withEffect">
                                  <p:stCondLst>
                                    <p:cond delay="0"/>
                                  </p:stCondLst>
                                  <p:childTnLst>
                                    <p:animMotion origin="layout" path="M 0 0  L 0.25 0  E" pathEditMode="relative" ptsTypes="">
                                      <p:cBhvr>
                                        <p:cTn id="398" dur="2000" fill="hold"/>
                                        <p:tgtEl>
                                          <p:spTgt spid="126"/>
                                        </p:tgtEl>
                                        <p:attrNameLst>
                                          <p:attrName>ppt_x</p:attrName>
                                          <p:attrName>ppt_y</p:attrName>
                                        </p:attrNameLst>
                                      </p:cBhvr>
                                    </p:animMotion>
                                  </p:childTnLst>
                                </p:cTn>
                              </p:par>
                              <p:par>
                                <p:cTn id="399" presetID="63" presetClass="path" presetSubtype="0" accel="50000" decel="50000" fill="hold" grpId="1" nodeType="withEffect">
                                  <p:stCondLst>
                                    <p:cond delay="0"/>
                                  </p:stCondLst>
                                  <p:childTnLst>
                                    <p:animMotion origin="layout" path="M 0 0  L 0.25 0  E" pathEditMode="relative" ptsTypes="">
                                      <p:cBhvr>
                                        <p:cTn id="400" dur="2000" fill="hold"/>
                                        <p:tgtEl>
                                          <p:spTgt spid="128"/>
                                        </p:tgtEl>
                                        <p:attrNameLst>
                                          <p:attrName>ppt_x</p:attrName>
                                          <p:attrName>ppt_y</p:attrName>
                                        </p:attrNameLst>
                                      </p:cBhvr>
                                    </p:animMotion>
                                  </p:childTnLst>
                                </p:cTn>
                              </p:par>
                              <p:par>
                                <p:cTn id="401" presetID="63" presetClass="path" presetSubtype="0" accel="50000" decel="50000" fill="hold" grpId="1" nodeType="withEffect">
                                  <p:stCondLst>
                                    <p:cond delay="0"/>
                                  </p:stCondLst>
                                  <p:childTnLst>
                                    <p:animMotion origin="layout" path="M 0 0  L 0.25 0  E" pathEditMode="relative" ptsTypes="">
                                      <p:cBhvr>
                                        <p:cTn id="402" dur="2000" fill="hold"/>
                                        <p:tgtEl>
                                          <p:spTgt spid="129"/>
                                        </p:tgtEl>
                                        <p:attrNameLst>
                                          <p:attrName>ppt_x</p:attrName>
                                          <p:attrName>ppt_y</p:attrName>
                                        </p:attrNameLst>
                                      </p:cBhvr>
                                    </p:animMotion>
                                  </p:childTnLst>
                                </p:cTn>
                              </p:par>
                              <p:par>
                                <p:cTn id="403" presetID="63" presetClass="path" presetSubtype="0" accel="50000" decel="50000" fill="hold" grpId="1" nodeType="withEffect">
                                  <p:stCondLst>
                                    <p:cond delay="0"/>
                                  </p:stCondLst>
                                  <p:childTnLst>
                                    <p:animMotion origin="layout" path="M 0 0  L 0.25 0  E" pathEditMode="relative" ptsTypes="">
                                      <p:cBhvr>
                                        <p:cTn id="404" dur="2000" fill="hold"/>
                                        <p:tgtEl>
                                          <p:spTgt spid="130"/>
                                        </p:tgtEl>
                                        <p:attrNameLst>
                                          <p:attrName>ppt_x</p:attrName>
                                          <p:attrName>ppt_y</p:attrName>
                                        </p:attrNameLst>
                                      </p:cBhvr>
                                    </p:animMotion>
                                  </p:childTnLst>
                                </p:cTn>
                              </p:par>
                              <p:par>
                                <p:cTn id="405" presetID="63" presetClass="path" presetSubtype="0" accel="50000" decel="50000" fill="hold" grpId="1" nodeType="withEffect">
                                  <p:stCondLst>
                                    <p:cond delay="0"/>
                                  </p:stCondLst>
                                  <p:childTnLst>
                                    <p:animMotion origin="layout" path="M 0 0  L 0.25 0  E" pathEditMode="relative" ptsTypes="">
                                      <p:cBhvr>
                                        <p:cTn id="406" dur="2000" fill="hold"/>
                                        <p:tgtEl>
                                          <p:spTgt spid="131"/>
                                        </p:tgtEl>
                                        <p:attrNameLst>
                                          <p:attrName>ppt_x</p:attrName>
                                          <p:attrName>ppt_y</p:attrName>
                                        </p:attrNameLst>
                                      </p:cBhvr>
                                    </p:animMotion>
                                  </p:childTnLst>
                                </p:cTn>
                              </p:par>
                              <p:par>
                                <p:cTn id="407" presetID="63" presetClass="path" presetSubtype="0" accel="50000" decel="50000" fill="hold" grpId="1" nodeType="withEffect">
                                  <p:stCondLst>
                                    <p:cond delay="0"/>
                                  </p:stCondLst>
                                  <p:childTnLst>
                                    <p:animMotion origin="layout" path="M 0 0  L 0.25 0  E" pathEditMode="relative" ptsTypes="">
                                      <p:cBhvr>
                                        <p:cTn id="408" dur="2000" fill="hold"/>
                                        <p:tgtEl>
                                          <p:spTgt spid="132"/>
                                        </p:tgtEl>
                                        <p:attrNameLst>
                                          <p:attrName>ppt_x</p:attrName>
                                          <p:attrName>ppt_y</p:attrName>
                                        </p:attrNameLst>
                                      </p:cBhvr>
                                    </p:animMotion>
                                  </p:childTnLst>
                                </p:cTn>
                              </p:par>
                              <p:par>
                                <p:cTn id="409" presetID="63" presetClass="path" presetSubtype="0" accel="50000" decel="50000" fill="hold" grpId="1" nodeType="withEffect">
                                  <p:stCondLst>
                                    <p:cond delay="0"/>
                                  </p:stCondLst>
                                  <p:childTnLst>
                                    <p:animMotion origin="layout" path="M 0 0  L 0.25 0  E" pathEditMode="relative" ptsTypes="">
                                      <p:cBhvr>
                                        <p:cTn id="410" dur="2000" fill="hold"/>
                                        <p:tgtEl>
                                          <p:spTgt spid="133"/>
                                        </p:tgtEl>
                                        <p:attrNameLst>
                                          <p:attrName>ppt_x</p:attrName>
                                          <p:attrName>ppt_y</p:attrName>
                                        </p:attrNameLst>
                                      </p:cBhvr>
                                    </p:animMotion>
                                  </p:childTnLst>
                                </p:cTn>
                              </p:par>
                              <p:par>
                                <p:cTn id="411" presetID="63" presetClass="path" presetSubtype="0" accel="50000" decel="50000" fill="hold" grpId="1" nodeType="withEffect">
                                  <p:stCondLst>
                                    <p:cond delay="0"/>
                                  </p:stCondLst>
                                  <p:childTnLst>
                                    <p:animMotion origin="layout" path="M 0 0  L 0.25 0  E" pathEditMode="relative" ptsTypes="">
                                      <p:cBhvr>
                                        <p:cTn id="412" dur="2000" fill="hold"/>
                                        <p:tgtEl>
                                          <p:spTgt spid="134"/>
                                        </p:tgtEl>
                                        <p:attrNameLst>
                                          <p:attrName>ppt_x</p:attrName>
                                          <p:attrName>ppt_y</p:attrName>
                                        </p:attrNameLst>
                                      </p:cBhvr>
                                    </p:animMotion>
                                  </p:childTnLst>
                                </p:cTn>
                              </p:par>
                              <p:par>
                                <p:cTn id="413" presetID="63" presetClass="path" presetSubtype="0" accel="50000" decel="50000" fill="hold" grpId="1" nodeType="withEffect">
                                  <p:stCondLst>
                                    <p:cond delay="0"/>
                                  </p:stCondLst>
                                  <p:childTnLst>
                                    <p:animMotion origin="layout" path="M 0 0  L 0.25 0  E" pathEditMode="relative" ptsTypes="">
                                      <p:cBhvr>
                                        <p:cTn id="414" dur="2000" fill="hold"/>
                                        <p:tgtEl>
                                          <p:spTgt spid="135"/>
                                        </p:tgtEl>
                                        <p:attrNameLst>
                                          <p:attrName>ppt_x</p:attrName>
                                          <p:attrName>ppt_y</p:attrName>
                                        </p:attrNameLst>
                                      </p:cBhvr>
                                    </p:animMotion>
                                  </p:childTnLst>
                                </p:cTn>
                              </p:par>
                              <p:par>
                                <p:cTn id="415" presetID="63" presetClass="path" presetSubtype="0" accel="50000" decel="50000" fill="hold" grpId="1" nodeType="withEffect">
                                  <p:stCondLst>
                                    <p:cond delay="0"/>
                                  </p:stCondLst>
                                  <p:childTnLst>
                                    <p:animMotion origin="layout" path="M 0 0  L 0.25 0  E" pathEditMode="relative" ptsTypes="">
                                      <p:cBhvr>
                                        <p:cTn id="416" dur="2000" fill="hold"/>
                                        <p:tgtEl>
                                          <p:spTgt spid="137"/>
                                        </p:tgtEl>
                                        <p:attrNameLst>
                                          <p:attrName>ppt_x</p:attrName>
                                          <p:attrName>ppt_y</p:attrName>
                                        </p:attrNameLst>
                                      </p:cBhvr>
                                    </p:animMotion>
                                  </p:childTnLst>
                                </p:cTn>
                              </p:par>
                              <p:par>
                                <p:cTn id="417" presetID="63" presetClass="path" presetSubtype="0" accel="50000" decel="50000" fill="hold" grpId="1" nodeType="withEffect">
                                  <p:stCondLst>
                                    <p:cond delay="0"/>
                                  </p:stCondLst>
                                  <p:childTnLst>
                                    <p:animMotion origin="layout" path="M 0 0  L 0.25 0  E" pathEditMode="relative" ptsTypes="">
                                      <p:cBhvr>
                                        <p:cTn id="418" dur="2000" fill="hold"/>
                                        <p:tgtEl>
                                          <p:spTgt spid="138"/>
                                        </p:tgtEl>
                                        <p:attrNameLst>
                                          <p:attrName>ppt_x</p:attrName>
                                          <p:attrName>ppt_y</p:attrName>
                                        </p:attrNameLst>
                                      </p:cBhvr>
                                    </p:animMotion>
                                  </p:childTnLst>
                                </p:cTn>
                              </p:par>
                              <p:par>
                                <p:cTn id="419" presetID="63" presetClass="path" presetSubtype="0" accel="50000" decel="50000" fill="hold" grpId="1" nodeType="withEffect">
                                  <p:stCondLst>
                                    <p:cond delay="0"/>
                                  </p:stCondLst>
                                  <p:childTnLst>
                                    <p:animMotion origin="layout" path="M 0 0  L 0.25 0  E" pathEditMode="relative" ptsTypes="">
                                      <p:cBhvr>
                                        <p:cTn id="420" dur="2000" fill="hold"/>
                                        <p:tgtEl>
                                          <p:spTgt spid="139"/>
                                        </p:tgtEl>
                                        <p:attrNameLst>
                                          <p:attrName>ppt_x</p:attrName>
                                          <p:attrName>ppt_y</p:attrName>
                                        </p:attrNameLst>
                                      </p:cBhvr>
                                    </p:animMotion>
                                  </p:childTnLst>
                                </p:cTn>
                              </p:par>
                              <p:par>
                                <p:cTn id="421" presetID="63" presetClass="path" presetSubtype="0" accel="50000" decel="50000" fill="hold" grpId="1" nodeType="withEffect">
                                  <p:stCondLst>
                                    <p:cond delay="0"/>
                                  </p:stCondLst>
                                  <p:childTnLst>
                                    <p:animMotion origin="layout" path="M 0 0  L 0.25 0  E" pathEditMode="relative" ptsTypes="">
                                      <p:cBhvr>
                                        <p:cTn id="422" dur="2000" fill="hold"/>
                                        <p:tgtEl>
                                          <p:spTgt spid="140"/>
                                        </p:tgtEl>
                                        <p:attrNameLst>
                                          <p:attrName>ppt_x</p:attrName>
                                          <p:attrName>ppt_y</p:attrName>
                                        </p:attrNameLst>
                                      </p:cBhvr>
                                    </p:animMotion>
                                  </p:childTnLst>
                                </p:cTn>
                              </p:par>
                              <p:par>
                                <p:cTn id="423" presetID="63" presetClass="path" presetSubtype="0" accel="50000" decel="50000" fill="hold" grpId="1" nodeType="withEffect">
                                  <p:stCondLst>
                                    <p:cond delay="0"/>
                                  </p:stCondLst>
                                  <p:childTnLst>
                                    <p:animMotion origin="layout" path="M 0 0  L 0.25 0  E" pathEditMode="relative" ptsTypes="">
                                      <p:cBhvr>
                                        <p:cTn id="424" dur="2000" fill="hold"/>
                                        <p:tgtEl>
                                          <p:spTgt spid="141"/>
                                        </p:tgtEl>
                                        <p:attrNameLst>
                                          <p:attrName>ppt_x</p:attrName>
                                          <p:attrName>ppt_y</p:attrName>
                                        </p:attrNameLst>
                                      </p:cBhvr>
                                    </p:animMotion>
                                  </p:childTnLst>
                                </p:cTn>
                              </p:par>
                              <p:par>
                                <p:cTn id="425" presetID="63" presetClass="path" presetSubtype="0" accel="50000" decel="50000" fill="hold" grpId="1" nodeType="withEffect">
                                  <p:stCondLst>
                                    <p:cond delay="0"/>
                                  </p:stCondLst>
                                  <p:childTnLst>
                                    <p:animMotion origin="layout" path="M 0 0  L 0.25 0  E" pathEditMode="relative" ptsTypes="">
                                      <p:cBhvr>
                                        <p:cTn id="426" dur="2000" fill="hold"/>
                                        <p:tgtEl>
                                          <p:spTgt spid="142"/>
                                        </p:tgtEl>
                                        <p:attrNameLst>
                                          <p:attrName>ppt_x</p:attrName>
                                          <p:attrName>ppt_y</p:attrName>
                                        </p:attrNameLst>
                                      </p:cBhvr>
                                    </p:animMotion>
                                  </p:childTnLst>
                                </p:cTn>
                              </p:par>
                              <p:par>
                                <p:cTn id="427" presetID="63" presetClass="path" presetSubtype="0" accel="50000" decel="50000" fill="hold" grpId="1" nodeType="withEffect">
                                  <p:stCondLst>
                                    <p:cond delay="0"/>
                                  </p:stCondLst>
                                  <p:childTnLst>
                                    <p:animMotion origin="layout" path="M 0 0  L 0.25 0  E" pathEditMode="relative" ptsTypes="">
                                      <p:cBhvr>
                                        <p:cTn id="428" dur="2000" fill="hold"/>
                                        <p:tgtEl>
                                          <p:spTgt spid="143"/>
                                        </p:tgtEl>
                                        <p:attrNameLst>
                                          <p:attrName>ppt_x</p:attrName>
                                          <p:attrName>ppt_y</p:attrName>
                                        </p:attrNameLst>
                                      </p:cBhvr>
                                    </p:animMotion>
                                  </p:childTnLst>
                                </p:cTn>
                              </p:par>
                              <p:par>
                                <p:cTn id="429" presetID="63" presetClass="path" presetSubtype="0" accel="50000" decel="50000" fill="hold" grpId="1" nodeType="withEffect">
                                  <p:stCondLst>
                                    <p:cond delay="0"/>
                                  </p:stCondLst>
                                  <p:childTnLst>
                                    <p:animMotion origin="layout" path="M 0 0  L 0.25 0  E" pathEditMode="relative" ptsTypes="">
                                      <p:cBhvr>
                                        <p:cTn id="430" dur="2000" fill="hold"/>
                                        <p:tgtEl>
                                          <p:spTgt spid="144"/>
                                        </p:tgtEl>
                                        <p:attrNameLst>
                                          <p:attrName>ppt_x</p:attrName>
                                          <p:attrName>ppt_y</p:attrName>
                                        </p:attrNameLst>
                                      </p:cBhvr>
                                    </p:animMotion>
                                  </p:childTnLst>
                                </p:cTn>
                              </p:par>
                              <p:par>
                                <p:cTn id="431" presetID="63" presetClass="path" presetSubtype="0" accel="50000" decel="50000" fill="hold" grpId="1" nodeType="withEffect">
                                  <p:stCondLst>
                                    <p:cond delay="0"/>
                                  </p:stCondLst>
                                  <p:childTnLst>
                                    <p:animMotion origin="layout" path="M 0 0  L 0.25 0  E" pathEditMode="relative" ptsTypes="">
                                      <p:cBhvr>
                                        <p:cTn id="432" dur="2000" fill="hold"/>
                                        <p:tgtEl>
                                          <p:spTgt spid="145"/>
                                        </p:tgtEl>
                                        <p:attrNameLst>
                                          <p:attrName>ppt_x</p:attrName>
                                          <p:attrName>ppt_y</p:attrName>
                                        </p:attrNameLst>
                                      </p:cBhvr>
                                    </p:animMotion>
                                  </p:childTnLst>
                                </p:cTn>
                              </p:par>
                              <p:par>
                                <p:cTn id="433" presetID="63" presetClass="path" presetSubtype="0" accel="50000" decel="50000" fill="hold" grpId="1" nodeType="withEffect">
                                  <p:stCondLst>
                                    <p:cond delay="0"/>
                                  </p:stCondLst>
                                  <p:childTnLst>
                                    <p:animMotion origin="layout" path="M 0 0  L 0.25 0  E" pathEditMode="relative" ptsTypes="">
                                      <p:cBhvr>
                                        <p:cTn id="434" dur="2000" fill="hold"/>
                                        <p:tgtEl>
                                          <p:spTgt spid="146"/>
                                        </p:tgtEl>
                                        <p:attrNameLst>
                                          <p:attrName>ppt_x</p:attrName>
                                          <p:attrName>ppt_y</p:attrName>
                                        </p:attrNameLst>
                                      </p:cBhvr>
                                    </p:animMotion>
                                  </p:childTnLst>
                                </p:cTn>
                              </p:par>
                              <p:par>
                                <p:cTn id="435" presetID="63" presetClass="path" presetSubtype="0" accel="50000" decel="50000" fill="hold" grpId="1" nodeType="withEffect">
                                  <p:stCondLst>
                                    <p:cond delay="0"/>
                                  </p:stCondLst>
                                  <p:childTnLst>
                                    <p:animMotion origin="layout" path="M 0 0  L 0.25 0  E" pathEditMode="relative" ptsTypes="">
                                      <p:cBhvr>
                                        <p:cTn id="436" dur="2000" fill="hold"/>
                                        <p:tgtEl>
                                          <p:spTgt spid="147"/>
                                        </p:tgtEl>
                                        <p:attrNameLst>
                                          <p:attrName>ppt_x</p:attrName>
                                          <p:attrName>ppt_y</p:attrName>
                                        </p:attrNameLst>
                                      </p:cBhvr>
                                    </p:animMotion>
                                  </p:childTnLst>
                                </p:cTn>
                              </p:par>
                              <p:par>
                                <p:cTn id="437" presetID="63" presetClass="path" presetSubtype="0" accel="50000" decel="50000" fill="hold" grpId="1" nodeType="withEffect">
                                  <p:stCondLst>
                                    <p:cond delay="0"/>
                                  </p:stCondLst>
                                  <p:childTnLst>
                                    <p:animMotion origin="layout" path="M 0 0  L 0.25 0  E" pathEditMode="relative" ptsTypes="">
                                      <p:cBhvr>
                                        <p:cTn id="438" dur="2000" fill="hold"/>
                                        <p:tgtEl>
                                          <p:spTgt spid="148"/>
                                        </p:tgtEl>
                                        <p:attrNameLst>
                                          <p:attrName>ppt_x</p:attrName>
                                          <p:attrName>ppt_y</p:attrName>
                                        </p:attrNameLst>
                                      </p:cBhvr>
                                    </p:animMotion>
                                  </p:childTnLst>
                                </p:cTn>
                              </p:par>
                              <p:par>
                                <p:cTn id="439" presetID="63" presetClass="path" presetSubtype="0" accel="50000" decel="50000" fill="hold" grpId="1" nodeType="withEffect">
                                  <p:stCondLst>
                                    <p:cond delay="0"/>
                                  </p:stCondLst>
                                  <p:childTnLst>
                                    <p:animMotion origin="layout" path="M 0 0  L 0.25 0  E" pathEditMode="relative" ptsTypes="">
                                      <p:cBhvr>
                                        <p:cTn id="440" dur="2000" fill="hold"/>
                                        <p:tgtEl>
                                          <p:spTgt spid="149"/>
                                        </p:tgtEl>
                                        <p:attrNameLst>
                                          <p:attrName>ppt_x</p:attrName>
                                          <p:attrName>ppt_y</p:attrName>
                                        </p:attrNameLst>
                                      </p:cBhvr>
                                    </p:animMotion>
                                  </p:childTnLst>
                                </p:cTn>
                              </p:par>
                              <p:par>
                                <p:cTn id="441" presetID="63" presetClass="path" presetSubtype="0" accel="50000" decel="50000" fill="hold" grpId="1" nodeType="withEffect">
                                  <p:stCondLst>
                                    <p:cond delay="0"/>
                                  </p:stCondLst>
                                  <p:childTnLst>
                                    <p:animMotion origin="layout" path="M 0 0  L 0.25 0  E" pathEditMode="relative" ptsTypes="">
                                      <p:cBhvr>
                                        <p:cTn id="442" dur="2000" fill="hold"/>
                                        <p:tgtEl>
                                          <p:spTgt spid="150"/>
                                        </p:tgtEl>
                                        <p:attrNameLst>
                                          <p:attrName>ppt_x</p:attrName>
                                          <p:attrName>ppt_y</p:attrName>
                                        </p:attrNameLst>
                                      </p:cBhvr>
                                    </p:animMotion>
                                  </p:childTnLst>
                                </p:cTn>
                              </p:par>
                              <p:par>
                                <p:cTn id="443" presetID="63" presetClass="path" presetSubtype="0" accel="50000" decel="50000" fill="hold" grpId="1" nodeType="withEffect">
                                  <p:stCondLst>
                                    <p:cond delay="0"/>
                                  </p:stCondLst>
                                  <p:childTnLst>
                                    <p:animMotion origin="layout" path="M 0 0  L 0.25 0  E" pathEditMode="relative" ptsTypes="">
                                      <p:cBhvr>
                                        <p:cTn id="444" dur="2000" fill="hold"/>
                                        <p:tgtEl>
                                          <p:spTgt spid="151"/>
                                        </p:tgtEl>
                                        <p:attrNameLst>
                                          <p:attrName>ppt_x</p:attrName>
                                          <p:attrName>ppt_y</p:attrName>
                                        </p:attrNameLst>
                                      </p:cBhvr>
                                    </p:animMotion>
                                  </p:childTnLst>
                                </p:cTn>
                              </p:par>
                              <p:par>
                                <p:cTn id="445" presetID="63" presetClass="path" presetSubtype="0" accel="50000" decel="50000" fill="hold" grpId="1" nodeType="withEffect">
                                  <p:stCondLst>
                                    <p:cond delay="0"/>
                                  </p:stCondLst>
                                  <p:childTnLst>
                                    <p:animMotion origin="layout" path="M 0 0  L 0.25 0  E" pathEditMode="relative" ptsTypes="">
                                      <p:cBhvr>
                                        <p:cTn id="446" dur="2000" fill="hold"/>
                                        <p:tgtEl>
                                          <p:spTgt spid="152"/>
                                        </p:tgtEl>
                                        <p:attrNameLst>
                                          <p:attrName>ppt_x</p:attrName>
                                          <p:attrName>ppt_y</p:attrName>
                                        </p:attrNameLst>
                                      </p:cBhvr>
                                    </p:animMotion>
                                  </p:childTnLst>
                                </p:cTn>
                              </p:par>
                              <p:par>
                                <p:cTn id="447" presetID="63" presetClass="path" presetSubtype="0" accel="50000" decel="50000" fill="hold" grpId="1" nodeType="withEffect">
                                  <p:stCondLst>
                                    <p:cond delay="0"/>
                                  </p:stCondLst>
                                  <p:childTnLst>
                                    <p:animMotion origin="layout" path="M 0 0  L 0.25 0  E" pathEditMode="relative" ptsTypes="">
                                      <p:cBhvr>
                                        <p:cTn id="448" dur="2000" fill="hold"/>
                                        <p:tgtEl>
                                          <p:spTgt spid="153"/>
                                        </p:tgtEl>
                                        <p:attrNameLst>
                                          <p:attrName>ppt_x</p:attrName>
                                          <p:attrName>ppt_y</p:attrName>
                                        </p:attrNameLst>
                                      </p:cBhvr>
                                    </p:animMotion>
                                  </p:childTnLst>
                                </p:cTn>
                              </p:par>
                              <p:par>
                                <p:cTn id="449" presetID="63" presetClass="path" presetSubtype="0" accel="50000" decel="50000" fill="hold" grpId="1" nodeType="withEffect">
                                  <p:stCondLst>
                                    <p:cond delay="0"/>
                                  </p:stCondLst>
                                  <p:childTnLst>
                                    <p:animMotion origin="layout" path="M 0 0  L 0.25 0  E" pathEditMode="relative" ptsTypes="">
                                      <p:cBhvr>
                                        <p:cTn id="450" dur="2000" fill="hold"/>
                                        <p:tgtEl>
                                          <p:spTgt spid="154"/>
                                        </p:tgtEl>
                                        <p:attrNameLst>
                                          <p:attrName>ppt_x</p:attrName>
                                          <p:attrName>ppt_y</p:attrName>
                                        </p:attrNameLst>
                                      </p:cBhvr>
                                    </p:animMotion>
                                  </p:childTnLst>
                                </p:cTn>
                              </p:par>
                              <p:par>
                                <p:cTn id="451" presetID="63" presetClass="path" presetSubtype="0" accel="50000" decel="50000" fill="hold" grpId="1" nodeType="withEffect">
                                  <p:stCondLst>
                                    <p:cond delay="0"/>
                                  </p:stCondLst>
                                  <p:childTnLst>
                                    <p:animMotion origin="layout" path="M 0 0  L 0.25 0  E" pathEditMode="relative" ptsTypes="">
                                      <p:cBhvr>
                                        <p:cTn id="452" dur="2000" fill="hold"/>
                                        <p:tgtEl>
                                          <p:spTgt spid="155"/>
                                        </p:tgtEl>
                                        <p:attrNameLst>
                                          <p:attrName>ppt_x</p:attrName>
                                          <p:attrName>ppt_y</p:attrName>
                                        </p:attrNameLst>
                                      </p:cBhvr>
                                    </p:animMotion>
                                  </p:childTnLst>
                                </p:cTn>
                              </p:par>
                              <p:par>
                                <p:cTn id="453" presetID="63" presetClass="path" presetSubtype="0" accel="50000" decel="50000" fill="hold" grpId="1" nodeType="withEffect">
                                  <p:stCondLst>
                                    <p:cond delay="0"/>
                                  </p:stCondLst>
                                  <p:childTnLst>
                                    <p:animMotion origin="layout" path="M 0 0  L 0.25 0  E" pathEditMode="relative" ptsTypes="">
                                      <p:cBhvr>
                                        <p:cTn id="454" dur="2000" fill="hold"/>
                                        <p:tgtEl>
                                          <p:spTgt spid="156"/>
                                        </p:tgtEl>
                                        <p:attrNameLst>
                                          <p:attrName>ppt_x</p:attrName>
                                          <p:attrName>ppt_y</p:attrName>
                                        </p:attrNameLst>
                                      </p:cBhvr>
                                    </p:animMotion>
                                  </p:childTnLst>
                                </p:cTn>
                              </p:par>
                              <p:par>
                                <p:cTn id="455" presetID="63" presetClass="path" presetSubtype="0" accel="50000" decel="50000" fill="hold" grpId="1" nodeType="withEffect">
                                  <p:stCondLst>
                                    <p:cond delay="0"/>
                                  </p:stCondLst>
                                  <p:childTnLst>
                                    <p:animMotion origin="layout" path="M 0 0  L 0.25 0  E" pathEditMode="relative" ptsTypes="">
                                      <p:cBhvr>
                                        <p:cTn id="456" dur="2000" fill="hold"/>
                                        <p:tgtEl>
                                          <p:spTgt spid="157"/>
                                        </p:tgtEl>
                                        <p:attrNameLst>
                                          <p:attrName>ppt_x</p:attrName>
                                          <p:attrName>ppt_y</p:attrName>
                                        </p:attrNameLst>
                                      </p:cBhvr>
                                    </p:animMotion>
                                  </p:childTnLst>
                                </p:cTn>
                              </p:par>
                              <p:par>
                                <p:cTn id="457" presetID="63" presetClass="path" presetSubtype="0" accel="50000" decel="50000" fill="hold" grpId="1" nodeType="withEffect">
                                  <p:stCondLst>
                                    <p:cond delay="0"/>
                                  </p:stCondLst>
                                  <p:childTnLst>
                                    <p:animMotion origin="layout" path="M 0 0  L 0.25 0  E" pathEditMode="relative" ptsTypes="">
                                      <p:cBhvr>
                                        <p:cTn id="458" dur="2000" fill="hold"/>
                                        <p:tgtEl>
                                          <p:spTgt spid="158"/>
                                        </p:tgtEl>
                                        <p:attrNameLst>
                                          <p:attrName>ppt_x</p:attrName>
                                          <p:attrName>ppt_y</p:attrName>
                                        </p:attrNameLst>
                                      </p:cBhvr>
                                    </p:animMotion>
                                  </p:childTnLst>
                                </p:cTn>
                              </p:par>
                              <p:par>
                                <p:cTn id="459" presetID="63" presetClass="path" presetSubtype="0" accel="50000" decel="50000" fill="hold" nodeType="withEffect">
                                  <p:stCondLst>
                                    <p:cond delay="0"/>
                                  </p:stCondLst>
                                  <p:childTnLst>
                                    <p:animMotion origin="layout" path="M 0 0  L 0.25 0  E" pathEditMode="relative" ptsTypes="">
                                      <p:cBhvr>
                                        <p:cTn id="460" dur="2000" fill="hold"/>
                                        <p:tgtEl>
                                          <p:spTgt spid="159"/>
                                        </p:tgtEl>
                                        <p:attrNameLst>
                                          <p:attrName>ppt_x</p:attrName>
                                          <p:attrName>ppt_y</p:attrName>
                                        </p:attrNameLst>
                                      </p:cBhvr>
                                    </p:animMotion>
                                  </p:childTnLst>
                                </p:cTn>
                              </p:par>
                              <p:par>
                                <p:cTn id="461" presetID="63" presetClass="path" presetSubtype="0" accel="50000" decel="50000" fill="hold" nodeType="withEffect">
                                  <p:stCondLst>
                                    <p:cond delay="0"/>
                                  </p:stCondLst>
                                  <p:childTnLst>
                                    <p:animMotion origin="layout" path="M 0 0  L 0.25 0  E" pathEditMode="relative" ptsTypes="">
                                      <p:cBhvr>
                                        <p:cTn id="462" dur="2000" fill="hold"/>
                                        <p:tgtEl>
                                          <p:spTgt spid="160"/>
                                        </p:tgtEl>
                                        <p:attrNameLst>
                                          <p:attrName>ppt_x</p:attrName>
                                          <p:attrName>ppt_y</p:attrName>
                                        </p:attrNameLst>
                                      </p:cBhvr>
                                    </p:animMotion>
                                  </p:childTnLst>
                                </p:cTn>
                              </p:par>
                            </p:childTnLst>
                          </p:cTn>
                        </p:par>
                        <p:par>
                          <p:cTn id="463" fill="hold">
                            <p:stCondLst>
                              <p:cond delay="2000"/>
                            </p:stCondLst>
                            <p:childTnLst>
                              <p:par>
                                <p:cTn id="464" presetID="9" presetClass="entr" presetSubtype="0" fill="hold" grpId="0" nodeType="afterEffect">
                                  <p:stCondLst>
                                    <p:cond delay="0"/>
                                  </p:stCondLst>
                                  <p:childTnLst>
                                    <p:set>
                                      <p:cBhvr>
                                        <p:cTn id="465" dur="1" fill="hold">
                                          <p:stCondLst>
                                            <p:cond delay="0"/>
                                          </p:stCondLst>
                                        </p:cTn>
                                        <p:tgtEl>
                                          <p:spTgt spid="127"/>
                                        </p:tgtEl>
                                        <p:attrNameLst>
                                          <p:attrName>style.visibility</p:attrName>
                                        </p:attrNameLst>
                                      </p:cBhvr>
                                      <p:to>
                                        <p:strVal val="visible"/>
                                      </p:to>
                                    </p:set>
                                    <p:animEffect transition="in" filter="dissolve">
                                      <p:cBhvr>
                                        <p:cTn id="466" dur="500"/>
                                        <p:tgtEl>
                                          <p:spTgt spid="127"/>
                                        </p:tgtEl>
                                      </p:cBhvr>
                                    </p:animEffect>
                                  </p:childTnLst>
                                </p:cTn>
                              </p:par>
                            </p:childTnLst>
                          </p:cTn>
                        </p:par>
                        <p:par>
                          <p:cTn id="467" fill="hold">
                            <p:stCondLst>
                              <p:cond delay="2500"/>
                            </p:stCondLst>
                            <p:childTnLst>
                              <p:par>
                                <p:cTn id="468" presetID="9" presetClass="entr" presetSubtype="0" fill="hold" grpId="0" nodeType="afterEffect">
                                  <p:stCondLst>
                                    <p:cond delay="0"/>
                                  </p:stCondLst>
                                  <p:childTnLst>
                                    <p:set>
                                      <p:cBhvr>
                                        <p:cTn id="469" dur="1" fill="hold">
                                          <p:stCondLst>
                                            <p:cond delay="0"/>
                                          </p:stCondLst>
                                        </p:cTn>
                                        <p:tgtEl>
                                          <p:spTgt spid="136"/>
                                        </p:tgtEl>
                                        <p:attrNameLst>
                                          <p:attrName>style.visibility</p:attrName>
                                        </p:attrNameLst>
                                      </p:cBhvr>
                                      <p:to>
                                        <p:strVal val="visible"/>
                                      </p:to>
                                    </p:set>
                                    <p:animEffect transition="in" filter="dissolve">
                                      <p:cBhvr>
                                        <p:cTn id="470"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5" grpId="0" animBg="1"/>
      <p:bldP spid="125" grpId="1" animBg="1"/>
      <p:bldP spid="126" grpId="0" animBg="1"/>
      <p:bldP spid="126"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150" grpId="0" animBg="1"/>
      <p:bldP spid="150" grpId="1" animBg="1"/>
      <p:bldP spid="151" grpId="0" animBg="1"/>
      <p:bldP spid="151" grpId="1" animBg="1"/>
      <p:bldP spid="152" grpId="0" animBg="1"/>
      <p:bldP spid="152" grpId="1" animBg="1"/>
      <p:bldP spid="153" grpId="0" animBg="1"/>
      <p:bldP spid="153" grpId="1" animBg="1"/>
      <p:bldP spid="154" grpId="0" animBg="1"/>
      <p:bldP spid="154" grpId="1" animBg="1"/>
      <p:bldP spid="155" grpId="0" animBg="1"/>
      <p:bldP spid="155" grpId="1" animBg="1"/>
      <p:bldP spid="156" grpId="0" animBg="1"/>
      <p:bldP spid="156" grpId="1" animBg="1"/>
      <p:bldP spid="157" grpId="0" animBg="1"/>
      <p:bldP spid="157" grpId="1" animBg="1"/>
      <p:bldP spid="158" grpId="0" animBg="1"/>
      <p:bldP spid="158" grpId="1" animBg="1"/>
      <p:bldP spid="168" grpId="0" animBg="1"/>
      <p:bldP spid="168" grpId="1" animBg="1"/>
      <p:bldP spid="127" grpId="0"/>
      <p:bldP spid="136" grpId="0" animBg="1"/>
      <p:bldP spid="159" grpId="0" animBg="1"/>
      <p:bldP spid="16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Identifying </a:t>
            </a:r>
            <a:r>
              <a:rPr lang="en-GB" dirty="0" err="1" smtClean="0"/>
              <a:t>Deadends</a:t>
            </a:r>
            <a:endParaRPr lang="en-GB" dirty="0"/>
          </a:p>
        </p:txBody>
      </p:sp>
      <p:sp>
        <p:nvSpPr>
          <p:cNvPr id="5" name="Rectangle 4"/>
          <p:cNvSpPr/>
          <p:nvPr/>
        </p:nvSpPr>
        <p:spPr bwMode="auto">
          <a:xfrm>
            <a:off x="29273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6" name="Rectangle 5"/>
          <p:cNvSpPr/>
          <p:nvPr/>
        </p:nvSpPr>
        <p:spPr bwMode="auto">
          <a:xfrm>
            <a:off x="32829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7" name="Rectangle 6"/>
          <p:cNvSpPr/>
          <p:nvPr/>
        </p:nvSpPr>
        <p:spPr bwMode="auto">
          <a:xfrm>
            <a:off x="36385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8" name="Rectangle 7"/>
          <p:cNvSpPr/>
          <p:nvPr/>
        </p:nvSpPr>
        <p:spPr bwMode="auto">
          <a:xfrm>
            <a:off x="39941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9" name="Rectangle 8"/>
          <p:cNvSpPr/>
          <p:nvPr/>
        </p:nvSpPr>
        <p:spPr bwMode="auto">
          <a:xfrm>
            <a:off x="4349750" y="1016000"/>
            <a:ext cx="360000" cy="36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0" name="Rectangle 9"/>
          <p:cNvSpPr/>
          <p:nvPr/>
        </p:nvSpPr>
        <p:spPr bwMode="auto">
          <a:xfrm>
            <a:off x="47053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1" name="Rectangle 10"/>
          <p:cNvSpPr/>
          <p:nvPr/>
        </p:nvSpPr>
        <p:spPr bwMode="auto">
          <a:xfrm>
            <a:off x="50609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2" name="Rectangle 11"/>
          <p:cNvSpPr/>
          <p:nvPr/>
        </p:nvSpPr>
        <p:spPr bwMode="auto">
          <a:xfrm>
            <a:off x="54165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3" name="Rectangle 12"/>
          <p:cNvSpPr/>
          <p:nvPr/>
        </p:nvSpPr>
        <p:spPr bwMode="auto">
          <a:xfrm>
            <a:off x="57721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4" name="Rectangle 13"/>
          <p:cNvSpPr/>
          <p:nvPr/>
        </p:nvSpPr>
        <p:spPr bwMode="auto">
          <a:xfrm>
            <a:off x="29273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5" name="Rectangle 14"/>
          <p:cNvSpPr/>
          <p:nvPr/>
        </p:nvSpPr>
        <p:spPr bwMode="auto">
          <a:xfrm>
            <a:off x="32829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6" name="Rectangle 15"/>
          <p:cNvSpPr/>
          <p:nvPr/>
        </p:nvSpPr>
        <p:spPr bwMode="auto">
          <a:xfrm>
            <a:off x="36385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7" name="Rectangle 16"/>
          <p:cNvSpPr/>
          <p:nvPr/>
        </p:nvSpPr>
        <p:spPr bwMode="auto">
          <a:xfrm>
            <a:off x="39941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8" name="Rectangle 17"/>
          <p:cNvSpPr/>
          <p:nvPr/>
        </p:nvSpPr>
        <p:spPr bwMode="auto">
          <a:xfrm>
            <a:off x="4349750" y="1371600"/>
            <a:ext cx="360000" cy="36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9" name="Rectangle 18"/>
          <p:cNvSpPr/>
          <p:nvPr/>
        </p:nvSpPr>
        <p:spPr bwMode="auto">
          <a:xfrm>
            <a:off x="47053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0" name="Rectangle 19"/>
          <p:cNvSpPr/>
          <p:nvPr/>
        </p:nvSpPr>
        <p:spPr bwMode="auto">
          <a:xfrm>
            <a:off x="50609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1" name="Rectangle 20"/>
          <p:cNvSpPr/>
          <p:nvPr/>
        </p:nvSpPr>
        <p:spPr bwMode="auto">
          <a:xfrm>
            <a:off x="54165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2" name="Rectangle 21"/>
          <p:cNvSpPr/>
          <p:nvPr/>
        </p:nvSpPr>
        <p:spPr bwMode="auto">
          <a:xfrm>
            <a:off x="57721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3" name="Rectangle 22"/>
          <p:cNvSpPr/>
          <p:nvPr/>
        </p:nvSpPr>
        <p:spPr bwMode="auto">
          <a:xfrm>
            <a:off x="29273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4" name="Rectangle 23"/>
          <p:cNvSpPr/>
          <p:nvPr/>
        </p:nvSpPr>
        <p:spPr bwMode="auto">
          <a:xfrm>
            <a:off x="32829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5" name="Rectangle 24"/>
          <p:cNvSpPr/>
          <p:nvPr/>
        </p:nvSpPr>
        <p:spPr bwMode="auto">
          <a:xfrm>
            <a:off x="36385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6" name="Rectangle 25"/>
          <p:cNvSpPr/>
          <p:nvPr/>
        </p:nvSpPr>
        <p:spPr bwMode="auto">
          <a:xfrm>
            <a:off x="39941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7" name="Rectangle 26"/>
          <p:cNvSpPr/>
          <p:nvPr/>
        </p:nvSpPr>
        <p:spPr bwMode="auto">
          <a:xfrm>
            <a:off x="4349750" y="1727200"/>
            <a:ext cx="360000" cy="36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8" name="Rectangle 27"/>
          <p:cNvSpPr/>
          <p:nvPr/>
        </p:nvSpPr>
        <p:spPr bwMode="auto">
          <a:xfrm>
            <a:off x="47053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9" name="Rectangle 28"/>
          <p:cNvSpPr/>
          <p:nvPr/>
        </p:nvSpPr>
        <p:spPr bwMode="auto">
          <a:xfrm>
            <a:off x="50609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0" name="Rectangle 29"/>
          <p:cNvSpPr/>
          <p:nvPr/>
        </p:nvSpPr>
        <p:spPr bwMode="auto">
          <a:xfrm>
            <a:off x="54165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1" name="Rectangle 30"/>
          <p:cNvSpPr/>
          <p:nvPr/>
        </p:nvSpPr>
        <p:spPr bwMode="auto">
          <a:xfrm>
            <a:off x="57721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2" name="Rectangle 31"/>
          <p:cNvSpPr/>
          <p:nvPr/>
        </p:nvSpPr>
        <p:spPr bwMode="auto">
          <a:xfrm>
            <a:off x="29273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3" name="Rectangle 32"/>
          <p:cNvSpPr/>
          <p:nvPr/>
        </p:nvSpPr>
        <p:spPr bwMode="auto">
          <a:xfrm>
            <a:off x="3282950" y="2082800"/>
            <a:ext cx="360000" cy="360000"/>
          </a:xfrm>
          <a:prstGeom prst="rect">
            <a:avLst/>
          </a:prstGeom>
          <a:solidFill>
            <a:srgbClr val="FFC000"/>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L</a:t>
            </a:r>
          </a:p>
        </p:txBody>
      </p:sp>
      <p:sp>
        <p:nvSpPr>
          <p:cNvPr id="34" name="Rectangle 33"/>
          <p:cNvSpPr/>
          <p:nvPr/>
        </p:nvSpPr>
        <p:spPr bwMode="auto">
          <a:xfrm>
            <a:off x="36385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5" name="Rectangle 34"/>
          <p:cNvSpPr/>
          <p:nvPr/>
        </p:nvSpPr>
        <p:spPr bwMode="auto">
          <a:xfrm>
            <a:off x="39941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6" name="Rectangle 35"/>
          <p:cNvSpPr/>
          <p:nvPr/>
        </p:nvSpPr>
        <p:spPr bwMode="auto">
          <a:xfrm>
            <a:off x="4349750" y="2082800"/>
            <a:ext cx="360000" cy="36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7" name="Rectangle 36"/>
          <p:cNvSpPr/>
          <p:nvPr/>
        </p:nvSpPr>
        <p:spPr bwMode="auto">
          <a:xfrm>
            <a:off x="47053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8" name="Rectangle 37"/>
          <p:cNvSpPr/>
          <p:nvPr/>
        </p:nvSpPr>
        <p:spPr bwMode="auto">
          <a:xfrm>
            <a:off x="50609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9" name="Rectangle 38"/>
          <p:cNvSpPr/>
          <p:nvPr/>
        </p:nvSpPr>
        <p:spPr bwMode="auto">
          <a:xfrm>
            <a:off x="54165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0" name="Rectangle 39"/>
          <p:cNvSpPr/>
          <p:nvPr/>
        </p:nvSpPr>
        <p:spPr bwMode="auto">
          <a:xfrm>
            <a:off x="57721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1" name="Rectangle 40"/>
          <p:cNvSpPr/>
          <p:nvPr/>
        </p:nvSpPr>
        <p:spPr bwMode="auto">
          <a:xfrm>
            <a:off x="29273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2" name="Rectangle 41"/>
          <p:cNvSpPr/>
          <p:nvPr/>
        </p:nvSpPr>
        <p:spPr bwMode="auto">
          <a:xfrm>
            <a:off x="32829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3" name="Rectangle 42"/>
          <p:cNvSpPr/>
          <p:nvPr/>
        </p:nvSpPr>
        <p:spPr bwMode="auto">
          <a:xfrm>
            <a:off x="36385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4" name="Rectangle 43"/>
          <p:cNvSpPr/>
          <p:nvPr/>
        </p:nvSpPr>
        <p:spPr bwMode="auto">
          <a:xfrm>
            <a:off x="39941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5" name="Rectangle 44"/>
          <p:cNvSpPr/>
          <p:nvPr/>
        </p:nvSpPr>
        <p:spPr bwMode="auto">
          <a:xfrm>
            <a:off x="4349750" y="2438400"/>
            <a:ext cx="360000" cy="36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6" name="Rectangle 45"/>
          <p:cNvSpPr/>
          <p:nvPr/>
        </p:nvSpPr>
        <p:spPr bwMode="auto">
          <a:xfrm>
            <a:off x="47053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7" name="Rectangle 46"/>
          <p:cNvSpPr/>
          <p:nvPr/>
        </p:nvSpPr>
        <p:spPr bwMode="auto">
          <a:xfrm>
            <a:off x="50609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8" name="Rectangle 47"/>
          <p:cNvSpPr/>
          <p:nvPr/>
        </p:nvSpPr>
        <p:spPr bwMode="auto">
          <a:xfrm>
            <a:off x="54165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9" name="Rectangle 48"/>
          <p:cNvSpPr/>
          <p:nvPr/>
        </p:nvSpPr>
        <p:spPr bwMode="auto">
          <a:xfrm>
            <a:off x="57721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0" name="Rectangle 49"/>
          <p:cNvSpPr/>
          <p:nvPr/>
        </p:nvSpPr>
        <p:spPr bwMode="auto">
          <a:xfrm>
            <a:off x="29273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1" name="Rectangle 50"/>
          <p:cNvSpPr/>
          <p:nvPr/>
        </p:nvSpPr>
        <p:spPr bwMode="auto">
          <a:xfrm>
            <a:off x="32829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2" name="Rectangle 51"/>
          <p:cNvSpPr/>
          <p:nvPr/>
        </p:nvSpPr>
        <p:spPr bwMode="auto">
          <a:xfrm>
            <a:off x="36385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3" name="Rectangle 52"/>
          <p:cNvSpPr/>
          <p:nvPr/>
        </p:nvSpPr>
        <p:spPr bwMode="auto">
          <a:xfrm>
            <a:off x="39941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5" name="Rectangle 54"/>
          <p:cNvSpPr/>
          <p:nvPr/>
        </p:nvSpPr>
        <p:spPr bwMode="auto">
          <a:xfrm>
            <a:off x="47053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6" name="Rectangle 55"/>
          <p:cNvSpPr/>
          <p:nvPr/>
        </p:nvSpPr>
        <p:spPr bwMode="auto">
          <a:xfrm>
            <a:off x="50609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7" name="Rectangle 56"/>
          <p:cNvSpPr/>
          <p:nvPr/>
        </p:nvSpPr>
        <p:spPr bwMode="auto">
          <a:xfrm>
            <a:off x="54165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8" name="Rectangle 57"/>
          <p:cNvSpPr/>
          <p:nvPr/>
        </p:nvSpPr>
        <p:spPr bwMode="auto">
          <a:xfrm>
            <a:off x="57721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9" name="Rectangle 58"/>
          <p:cNvSpPr/>
          <p:nvPr/>
        </p:nvSpPr>
        <p:spPr bwMode="auto">
          <a:xfrm>
            <a:off x="29273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60" name="Rectangle 59"/>
          <p:cNvSpPr/>
          <p:nvPr/>
        </p:nvSpPr>
        <p:spPr bwMode="auto">
          <a:xfrm>
            <a:off x="32829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61" name="Rectangle 60"/>
          <p:cNvSpPr/>
          <p:nvPr/>
        </p:nvSpPr>
        <p:spPr bwMode="auto">
          <a:xfrm>
            <a:off x="36385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62" name="Rectangle 61"/>
          <p:cNvSpPr/>
          <p:nvPr/>
        </p:nvSpPr>
        <p:spPr bwMode="auto">
          <a:xfrm>
            <a:off x="39941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64" name="Rectangle 63"/>
          <p:cNvSpPr/>
          <p:nvPr/>
        </p:nvSpPr>
        <p:spPr bwMode="auto">
          <a:xfrm>
            <a:off x="47053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65" name="Rectangle 64"/>
          <p:cNvSpPr/>
          <p:nvPr/>
        </p:nvSpPr>
        <p:spPr bwMode="auto">
          <a:xfrm>
            <a:off x="50609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66" name="Rectangle 65"/>
          <p:cNvSpPr/>
          <p:nvPr/>
        </p:nvSpPr>
        <p:spPr bwMode="auto">
          <a:xfrm>
            <a:off x="54165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67" name="Rectangle 66"/>
          <p:cNvSpPr/>
          <p:nvPr/>
        </p:nvSpPr>
        <p:spPr bwMode="auto">
          <a:xfrm>
            <a:off x="57721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36" name="TextBox 135"/>
          <p:cNvSpPr txBox="1"/>
          <p:nvPr/>
        </p:nvSpPr>
        <p:spPr>
          <a:xfrm>
            <a:off x="3549650" y="3816350"/>
            <a:ext cx="1920890" cy="715089"/>
          </a:xfrm>
          <a:prstGeom prst="round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pt-BR" dirty="0" smtClean="0"/>
              <a:t>h</a:t>
            </a:r>
            <a:r>
              <a:rPr lang="pt-BR" baseline="-25000" dirty="0" smtClean="0"/>
              <a:t>L</a:t>
            </a:r>
            <a:r>
              <a:rPr lang="pt-BR" dirty="0" smtClean="0"/>
              <a:t>(n) = Inf - 4 = Inf</a:t>
            </a:r>
          </a:p>
          <a:p>
            <a:r>
              <a:rPr lang="pt-BR" dirty="0" smtClean="0"/>
              <a:t>h</a:t>
            </a:r>
            <a:r>
              <a:rPr lang="pt-BR" baseline="-25000" dirty="0" smtClean="0"/>
              <a:t>M</a:t>
            </a:r>
            <a:r>
              <a:rPr lang="pt-BR" dirty="0" smtClean="0"/>
              <a:t>(n) = 4</a:t>
            </a:r>
          </a:p>
        </p:txBody>
      </p:sp>
      <p:sp>
        <p:nvSpPr>
          <p:cNvPr id="159" name="Oval 158"/>
          <p:cNvSpPr/>
          <p:nvPr/>
        </p:nvSpPr>
        <p:spPr bwMode="auto">
          <a:xfrm>
            <a:off x="3688150" y="1060450"/>
            <a:ext cx="252000" cy="252000"/>
          </a:xfrm>
          <a:prstGeom prst="ellipse">
            <a:avLst/>
          </a:prstGeom>
          <a:gradFill flip="none" rotWithShape="1">
            <a:gsLst>
              <a:gs pos="0">
                <a:srgbClr val="F6AE1E">
                  <a:shade val="30000"/>
                  <a:satMod val="115000"/>
                </a:srgbClr>
              </a:gs>
              <a:gs pos="50000">
                <a:srgbClr val="F6AE1E">
                  <a:shade val="67500"/>
                  <a:satMod val="115000"/>
                </a:srgbClr>
              </a:gs>
              <a:gs pos="100000">
                <a:srgbClr val="F6AE1E">
                  <a:shade val="100000"/>
                  <a:satMod val="115000"/>
                </a:srgbClr>
              </a:gs>
            </a:gsLst>
            <a:lin ang="2700000" scaled="1"/>
            <a:tileRect/>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400" dirty="0" smtClean="0">
                <a:solidFill>
                  <a:schemeClr val="bg1"/>
                </a:solidFill>
                <a:effectLst>
                  <a:outerShdw blurRad="38100" dist="38100" dir="2700000" algn="tl">
                    <a:srgbClr val="000000">
                      <a:alpha val="43137"/>
                    </a:srgbClr>
                  </a:outerShdw>
                </a:effectLst>
              </a:rPr>
              <a:t>n</a:t>
            </a:r>
            <a:endParaRPr lang="en-GB" dirty="0" smtClean="0">
              <a:solidFill>
                <a:schemeClr val="bg1"/>
              </a:solidFill>
              <a:effectLst>
                <a:outerShdw blurRad="38100" dist="38100" dir="2700000" algn="tl">
                  <a:srgbClr val="000000">
                    <a:alpha val="43137"/>
                  </a:srgbClr>
                </a:outerShdw>
              </a:effectLst>
            </a:endParaRPr>
          </a:p>
        </p:txBody>
      </p:sp>
      <p:sp>
        <p:nvSpPr>
          <p:cNvPr id="160" name="6-Point Star 159"/>
          <p:cNvSpPr/>
          <p:nvPr/>
        </p:nvSpPr>
        <p:spPr bwMode="auto">
          <a:xfrm>
            <a:off x="5120100" y="1075150"/>
            <a:ext cx="252000" cy="252000"/>
          </a:xfrm>
          <a:prstGeom prst="star6">
            <a:avLst/>
          </a:prstGeom>
          <a:gradFill flip="none" rotWithShape="1">
            <a:gsLst>
              <a:gs pos="0">
                <a:srgbClr val="F6AE1E">
                  <a:shade val="30000"/>
                  <a:satMod val="115000"/>
                </a:srgbClr>
              </a:gs>
              <a:gs pos="50000">
                <a:srgbClr val="F6AE1E">
                  <a:shade val="67500"/>
                  <a:satMod val="115000"/>
                </a:srgbClr>
              </a:gs>
              <a:gs pos="100000">
                <a:srgbClr val="F6AE1E">
                  <a:shade val="100000"/>
                  <a:satMod val="115000"/>
                </a:srgbClr>
              </a:gs>
            </a:gsLst>
            <a:lin ang="2700000" scaled="1"/>
            <a:tileRect/>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400" dirty="0" smtClean="0">
                <a:solidFill>
                  <a:schemeClr val="bg1"/>
                </a:solidFill>
                <a:effectLst>
                  <a:outerShdw blurRad="38100" dist="38100" dir="2700000" algn="tl">
                    <a:srgbClr val="000000">
                      <a:alpha val="43137"/>
                    </a:srgbClr>
                  </a:outerShdw>
                </a:effectLst>
              </a:rPr>
              <a:t>T</a:t>
            </a:r>
            <a:endParaRPr lang="en-GB" dirty="0" smtClean="0">
              <a:solidFill>
                <a:schemeClr val="bg1"/>
              </a:solidFill>
              <a:effectLst>
                <a:outerShdw blurRad="38100" dist="38100" dir="2700000" algn="tl">
                  <a:srgbClr val="000000">
                    <a:alpha val="43137"/>
                  </a:srgbClr>
                </a:outerShdw>
              </a:effectLst>
            </a:endParaRPr>
          </a:p>
        </p:txBody>
      </p:sp>
      <p:sp>
        <p:nvSpPr>
          <p:cNvPr id="71" name="Rectangle 70"/>
          <p:cNvSpPr/>
          <p:nvPr/>
        </p:nvSpPr>
        <p:spPr bwMode="auto">
          <a:xfrm>
            <a:off x="4343400" y="2800350"/>
            <a:ext cx="360000" cy="36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72" name="Rectangle 71"/>
          <p:cNvSpPr/>
          <p:nvPr/>
        </p:nvSpPr>
        <p:spPr bwMode="auto">
          <a:xfrm>
            <a:off x="4343400" y="3144030"/>
            <a:ext cx="360000" cy="36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dissolve">
                                      <p:cBhvr>
                                        <p:cTn id="7"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Why Use Multiple Landmarks</a:t>
            </a:r>
            <a:endParaRPr lang="en-GB" dirty="0"/>
          </a:p>
        </p:txBody>
      </p:sp>
      <p:sp>
        <p:nvSpPr>
          <p:cNvPr id="5" name="Rectangle 4"/>
          <p:cNvSpPr/>
          <p:nvPr/>
        </p:nvSpPr>
        <p:spPr bwMode="auto">
          <a:xfrm>
            <a:off x="29273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6" name="Rectangle 5"/>
          <p:cNvSpPr/>
          <p:nvPr/>
        </p:nvSpPr>
        <p:spPr bwMode="auto">
          <a:xfrm>
            <a:off x="32829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7" name="Rectangle 6"/>
          <p:cNvSpPr/>
          <p:nvPr/>
        </p:nvSpPr>
        <p:spPr bwMode="auto">
          <a:xfrm>
            <a:off x="36385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8" name="Rectangle 7"/>
          <p:cNvSpPr/>
          <p:nvPr/>
        </p:nvSpPr>
        <p:spPr bwMode="auto">
          <a:xfrm>
            <a:off x="39941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9" name="Rectangle 8"/>
          <p:cNvSpPr/>
          <p:nvPr/>
        </p:nvSpPr>
        <p:spPr bwMode="auto">
          <a:xfrm>
            <a:off x="4349750" y="1016000"/>
            <a:ext cx="360000" cy="36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0" name="Rectangle 9"/>
          <p:cNvSpPr/>
          <p:nvPr/>
        </p:nvSpPr>
        <p:spPr bwMode="auto">
          <a:xfrm>
            <a:off x="47053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1" name="Rectangle 10"/>
          <p:cNvSpPr/>
          <p:nvPr/>
        </p:nvSpPr>
        <p:spPr bwMode="auto">
          <a:xfrm>
            <a:off x="50609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2" name="Rectangle 11"/>
          <p:cNvSpPr/>
          <p:nvPr/>
        </p:nvSpPr>
        <p:spPr bwMode="auto">
          <a:xfrm>
            <a:off x="54165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3" name="Rectangle 12"/>
          <p:cNvSpPr/>
          <p:nvPr/>
        </p:nvSpPr>
        <p:spPr bwMode="auto">
          <a:xfrm>
            <a:off x="5772150" y="1016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4" name="Rectangle 13"/>
          <p:cNvSpPr/>
          <p:nvPr/>
        </p:nvSpPr>
        <p:spPr bwMode="auto">
          <a:xfrm>
            <a:off x="29273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5" name="Rectangle 14"/>
          <p:cNvSpPr/>
          <p:nvPr/>
        </p:nvSpPr>
        <p:spPr bwMode="auto">
          <a:xfrm>
            <a:off x="32829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6" name="Rectangle 15"/>
          <p:cNvSpPr/>
          <p:nvPr/>
        </p:nvSpPr>
        <p:spPr bwMode="auto">
          <a:xfrm>
            <a:off x="36385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7" name="Rectangle 16"/>
          <p:cNvSpPr/>
          <p:nvPr/>
        </p:nvSpPr>
        <p:spPr bwMode="auto">
          <a:xfrm>
            <a:off x="39941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8" name="Rectangle 17"/>
          <p:cNvSpPr/>
          <p:nvPr/>
        </p:nvSpPr>
        <p:spPr bwMode="auto">
          <a:xfrm>
            <a:off x="4349750" y="1371600"/>
            <a:ext cx="360000" cy="36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9" name="Rectangle 18"/>
          <p:cNvSpPr/>
          <p:nvPr/>
        </p:nvSpPr>
        <p:spPr bwMode="auto">
          <a:xfrm>
            <a:off x="47053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0" name="Rectangle 19"/>
          <p:cNvSpPr/>
          <p:nvPr/>
        </p:nvSpPr>
        <p:spPr bwMode="auto">
          <a:xfrm>
            <a:off x="50609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1" name="Rectangle 20"/>
          <p:cNvSpPr/>
          <p:nvPr/>
        </p:nvSpPr>
        <p:spPr bwMode="auto">
          <a:xfrm>
            <a:off x="54165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2" name="Rectangle 21"/>
          <p:cNvSpPr/>
          <p:nvPr/>
        </p:nvSpPr>
        <p:spPr bwMode="auto">
          <a:xfrm>
            <a:off x="5772150" y="1371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3" name="Rectangle 22"/>
          <p:cNvSpPr/>
          <p:nvPr/>
        </p:nvSpPr>
        <p:spPr bwMode="auto">
          <a:xfrm>
            <a:off x="29273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4" name="Rectangle 23"/>
          <p:cNvSpPr/>
          <p:nvPr/>
        </p:nvSpPr>
        <p:spPr bwMode="auto">
          <a:xfrm>
            <a:off x="32829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5" name="Rectangle 24"/>
          <p:cNvSpPr/>
          <p:nvPr/>
        </p:nvSpPr>
        <p:spPr bwMode="auto">
          <a:xfrm>
            <a:off x="36385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6" name="Rectangle 25"/>
          <p:cNvSpPr/>
          <p:nvPr/>
        </p:nvSpPr>
        <p:spPr bwMode="auto">
          <a:xfrm>
            <a:off x="39941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7" name="Rectangle 26"/>
          <p:cNvSpPr/>
          <p:nvPr/>
        </p:nvSpPr>
        <p:spPr bwMode="auto">
          <a:xfrm>
            <a:off x="4349750" y="1727200"/>
            <a:ext cx="360000" cy="36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8" name="Rectangle 27"/>
          <p:cNvSpPr/>
          <p:nvPr/>
        </p:nvSpPr>
        <p:spPr bwMode="auto">
          <a:xfrm>
            <a:off x="47053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29" name="Rectangle 28"/>
          <p:cNvSpPr/>
          <p:nvPr/>
        </p:nvSpPr>
        <p:spPr bwMode="auto">
          <a:xfrm>
            <a:off x="50609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0" name="Rectangle 29"/>
          <p:cNvSpPr/>
          <p:nvPr/>
        </p:nvSpPr>
        <p:spPr bwMode="auto">
          <a:xfrm>
            <a:off x="54165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1" name="Rectangle 30"/>
          <p:cNvSpPr/>
          <p:nvPr/>
        </p:nvSpPr>
        <p:spPr bwMode="auto">
          <a:xfrm>
            <a:off x="5772150" y="17272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2" name="Rectangle 31"/>
          <p:cNvSpPr/>
          <p:nvPr/>
        </p:nvSpPr>
        <p:spPr bwMode="auto">
          <a:xfrm>
            <a:off x="29273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3" name="Rectangle 32"/>
          <p:cNvSpPr/>
          <p:nvPr/>
        </p:nvSpPr>
        <p:spPr bwMode="auto">
          <a:xfrm>
            <a:off x="3282950" y="2082800"/>
            <a:ext cx="360000" cy="360000"/>
          </a:xfrm>
          <a:prstGeom prst="rect">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34" name="Rectangle 33"/>
          <p:cNvSpPr/>
          <p:nvPr/>
        </p:nvSpPr>
        <p:spPr bwMode="auto">
          <a:xfrm>
            <a:off x="36385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5" name="Rectangle 34"/>
          <p:cNvSpPr/>
          <p:nvPr/>
        </p:nvSpPr>
        <p:spPr bwMode="auto">
          <a:xfrm>
            <a:off x="39941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6" name="Rectangle 35"/>
          <p:cNvSpPr/>
          <p:nvPr/>
        </p:nvSpPr>
        <p:spPr bwMode="auto">
          <a:xfrm>
            <a:off x="4349750" y="2082800"/>
            <a:ext cx="360000" cy="36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7" name="Rectangle 36"/>
          <p:cNvSpPr/>
          <p:nvPr/>
        </p:nvSpPr>
        <p:spPr bwMode="auto">
          <a:xfrm>
            <a:off x="47053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8" name="Rectangle 37"/>
          <p:cNvSpPr/>
          <p:nvPr/>
        </p:nvSpPr>
        <p:spPr bwMode="auto">
          <a:xfrm>
            <a:off x="50609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39" name="Rectangle 38"/>
          <p:cNvSpPr/>
          <p:nvPr/>
        </p:nvSpPr>
        <p:spPr bwMode="auto">
          <a:xfrm>
            <a:off x="54165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0" name="Rectangle 39"/>
          <p:cNvSpPr/>
          <p:nvPr/>
        </p:nvSpPr>
        <p:spPr bwMode="auto">
          <a:xfrm>
            <a:off x="5772150" y="20828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1" name="Rectangle 40"/>
          <p:cNvSpPr/>
          <p:nvPr/>
        </p:nvSpPr>
        <p:spPr bwMode="auto">
          <a:xfrm>
            <a:off x="29273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2" name="Rectangle 41"/>
          <p:cNvSpPr/>
          <p:nvPr/>
        </p:nvSpPr>
        <p:spPr bwMode="auto">
          <a:xfrm>
            <a:off x="32829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3" name="Rectangle 42"/>
          <p:cNvSpPr/>
          <p:nvPr/>
        </p:nvSpPr>
        <p:spPr bwMode="auto">
          <a:xfrm>
            <a:off x="36385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4" name="Rectangle 43"/>
          <p:cNvSpPr/>
          <p:nvPr/>
        </p:nvSpPr>
        <p:spPr bwMode="auto">
          <a:xfrm>
            <a:off x="39941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5" name="Rectangle 44"/>
          <p:cNvSpPr/>
          <p:nvPr/>
        </p:nvSpPr>
        <p:spPr bwMode="auto">
          <a:xfrm>
            <a:off x="4349750" y="2438400"/>
            <a:ext cx="360000" cy="36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6" name="Rectangle 45"/>
          <p:cNvSpPr/>
          <p:nvPr/>
        </p:nvSpPr>
        <p:spPr bwMode="auto">
          <a:xfrm>
            <a:off x="47053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7" name="Rectangle 46"/>
          <p:cNvSpPr/>
          <p:nvPr/>
        </p:nvSpPr>
        <p:spPr bwMode="auto">
          <a:xfrm>
            <a:off x="50609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8" name="Rectangle 47"/>
          <p:cNvSpPr/>
          <p:nvPr/>
        </p:nvSpPr>
        <p:spPr bwMode="auto">
          <a:xfrm>
            <a:off x="54165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49" name="Rectangle 48"/>
          <p:cNvSpPr/>
          <p:nvPr/>
        </p:nvSpPr>
        <p:spPr bwMode="auto">
          <a:xfrm>
            <a:off x="5772150" y="24384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0" name="Rectangle 49"/>
          <p:cNvSpPr/>
          <p:nvPr/>
        </p:nvSpPr>
        <p:spPr bwMode="auto">
          <a:xfrm>
            <a:off x="29273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1" name="Rectangle 50"/>
          <p:cNvSpPr/>
          <p:nvPr/>
        </p:nvSpPr>
        <p:spPr bwMode="auto">
          <a:xfrm>
            <a:off x="32829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2" name="Rectangle 51"/>
          <p:cNvSpPr/>
          <p:nvPr/>
        </p:nvSpPr>
        <p:spPr bwMode="auto">
          <a:xfrm>
            <a:off x="36385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3" name="Rectangle 52"/>
          <p:cNvSpPr/>
          <p:nvPr/>
        </p:nvSpPr>
        <p:spPr bwMode="auto">
          <a:xfrm>
            <a:off x="39941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4" name="Rectangle 53"/>
          <p:cNvSpPr/>
          <p:nvPr/>
        </p:nvSpPr>
        <p:spPr bwMode="auto">
          <a:xfrm>
            <a:off x="43497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5" name="Rectangle 54"/>
          <p:cNvSpPr/>
          <p:nvPr/>
        </p:nvSpPr>
        <p:spPr bwMode="auto">
          <a:xfrm>
            <a:off x="47053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6" name="Rectangle 55"/>
          <p:cNvSpPr/>
          <p:nvPr/>
        </p:nvSpPr>
        <p:spPr bwMode="auto">
          <a:xfrm>
            <a:off x="50609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7" name="Rectangle 56"/>
          <p:cNvSpPr/>
          <p:nvPr/>
        </p:nvSpPr>
        <p:spPr bwMode="auto">
          <a:xfrm>
            <a:off x="54165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8" name="Rectangle 57"/>
          <p:cNvSpPr/>
          <p:nvPr/>
        </p:nvSpPr>
        <p:spPr bwMode="auto">
          <a:xfrm>
            <a:off x="5772150" y="27940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59" name="Rectangle 58"/>
          <p:cNvSpPr/>
          <p:nvPr/>
        </p:nvSpPr>
        <p:spPr bwMode="auto">
          <a:xfrm>
            <a:off x="29273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60" name="Rectangle 59"/>
          <p:cNvSpPr/>
          <p:nvPr/>
        </p:nvSpPr>
        <p:spPr bwMode="auto">
          <a:xfrm>
            <a:off x="32829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61" name="Rectangle 60"/>
          <p:cNvSpPr/>
          <p:nvPr/>
        </p:nvSpPr>
        <p:spPr bwMode="auto">
          <a:xfrm>
            <a:off x="36385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62" name="Rectangle 61"/>
          <p:cNvSpPr/>
          <p:nvPr/>
        </p:nvSpPr>
        <p:spPr bwMode="auto">
          <a:xfrm>
            <a:off x="39941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63" name="Rectangle 62"/>
          <p:cNvSpPr/>
          <p:nvPr/>
        </p:nvSpPr>
        <p:spPr bwMode="auto">
          <a:xfrm>
            <a:off x="4349750" y="3149600"/>
            <a:ext cx="360000" cy="360000"/>
          </a:xfrm>
          <a:prstGeom prst="rect">
            <a:avLst/>
          </a:prstGeom>
          <a:solidFill>
            <a:srgbClr val="FFC000"/>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L</a:t>
            </a:r>
          </a:p>
        </p:txBody>
      </p:sp>
      <p:sp>
        <p:nvSpPr>
          <p:cNvPr id="64" name="Rectangle 63"/>
          <p:cNvSpPr/>
          <p:nvPr/>
        </p:nvSpPr>
        <p:spPr bwMode="auto">
          <a:xfrm>
            <a:off x="47053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65" name="Rectangle 64"/>
          <p:cNvSpPr/>
          <p:nvPr/>
        </p:nvSpPr>
        <p:spPr bwMode="auto">
          <a:xfrm>
            <a:off x="50609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66" name="Rectangle 65"/>
          <p:cNvSpPr/>
          <p:nvPr/>
        </p:nvSpPr>
        <p:spPr bwMode="auto">
          <a:xfrm>
            <a:off x="54165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67" name="Rectangle 66"/>
          <p:cNvSpPr/>
          <p:nvPr/>
        </p:nvSpPr>
        <p:spPr bwMode="auto">
          <a:xfrm>
            <a:off x="5772150" y="31496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rgbClr val="FFFFFF"/>
              </a:solidFill>
              <a:effectLst>
                <a:outerShdw blurRad="38100" dist="38100" dir="2700000" algn="tl">
                  <a:srgbClr val="000000">
                    <a:alpha val="43137"/>
                  </a:srgbClr>
                </a:outerShdw>
              </a:effectLst>
            </a:endParaRPr>
          </a:p>
        </p:txBody>
      </p:sp>
      <p:sp>
        <p:nvSpPr>
          <p:cNvPr id="136" name="TextBox 135"/>
          <p:cNvSpPr txBox="1"/>
          <p:nvPr/>
        </p:nvSpPr>
        <p:spPr>
          <a:xfrm>
            <a:off x="3549650" y="3816350"/>
            <a:ext cx="1665348" cy="715089"/>
          </a:xfrm>
          <a:prstGeom prst="round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pt-BR" dirty="0" smtClean="0"/>
              <a:t>h</a:t>
            </a:r>
            <a:r>
              <a:rPr lang="pt-BR" baseline="-25000" dirty="0" smtClean="0"/>
              <a:t>L</a:t>
            </a:r>
            <a:r>
              <a:rPr lang="pt-BR" dirty="0" smtClean="0"/>
              <a:t>(n) = 8 - 8 = 0</a:t>
            </a:r>
          </a:p>
          <a:p>
            <a:r>
              <a:rPr lang="pt-BR" dirty="0" smtClean="0"/>
              <a:t>h</a:t>
            </a:r>
            <a:r>
              <a:rPr lang="pt-BR" baseline="-25000" dirty="0" smtClean="0"/>
              <a:t>M</a:t>
            </a:r>
            <a:r>
              <a:rPr lang="pt-BR" dirty="0" smtClean="0"/>
              <a:t>(n) = 4</a:t>
            </a:r>
          </a:p>
        </p:txBody>
      </p:sp>
      <p:sp>
        <p:nvSpPr>
          <p:cNvPr id="159" name="Oval 158"/>
          <p:cNvSpPr/>
          <p:nvPr/>
        </p:nvSpPr>
        <p:spPr bwMode="auto">
          <a:xfrm>
            <a:off x="3688150" y="1060450"/>
            <a:ext cx="252000" cy="252000"/>
          </a:xfrm>
          <a:prstGeom prst="ellipse">
            <a:avLst/>
          </a:prstGeom>
          <a:gradFill flip="none" rotWithShape="1">
            <a:gsLst>
              <a:gs pos="0">
                <a:srgbClr val="F6AE1E">
                  <a:shade val="30000"/>
                  <a:satMod val="115000"/>
                </a:srgbClr>
              </a:gs>
              <a:gs pos="50000">
                <a:srgbClr val="F6AE1E">
                  <a:shade val="67500"/>
                  <a:satMod val="115000"/>
                </a:srgbClr>
              </a:gs>
              <a:gs pos="100000">
                <a:srgbClr val="F6AE1E">
                  <a:shade val="100000"/>
                  <a:satMod val="115000"/>
                </a:srgbClr>
              </a:gs>
            </a:gsLst>
            <a:lin ang="2700000" scaled="1"/>
            <a:tileRect/>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400" dirty="0" smtClean="0">
                <a:solidFill>
                  <a:schemeClr val="bg1"/>
                </a:solidFill>
                <a:effectLst>
                  <a:outerShdw blurRad="38100" dist="38100" dir="2700000" algn="tl">
                    <a:srgbClr val="000000">
                      <a:alpha val="43137"/>
                    </a:srgbClr>
                  </a:outerShdw>
                </a:effectLst>
              </a:rPr>
              <a:t>n</a:t>
            </a:r>
            <a:endParaRPr lang="en-GB" dirty="0" smtClean="0">
              <a:solidFill>
                <a:schemeClr val="bg1"/>
              </a:solidFill>
              <a:effectLst>
                <a:outerShdw blurRad="38100" dist="38100" dir="2700000" algn="tl">
                  <a:srgbClr val="000000">
                    <a:alpha val="43137"/>
                  </a:srgbClr>
                </a:outerShdw>
              </a:effectLst>
            </a:endParaRPr>
          </a:p>
        </p:txBody>
      </p:sp>
      <p:sp>
        <p:nvSpPr>
          <p:cNvPr id="160" name="6-Point Star 159"/>
          <p:cNvSpPr/>
          <p:nvPr/>
        </p:nvSpPr>
        <p:spPr bwMode="auto">
          <a:xfrm>
            <a:off x="5120100" y="1075150"/>
            <a:ext cx="252000" cy="252000"/>
          </a:xfrm>
          <a:prstGeom prst="star6">
            <a:avLst/>
          </a:prstGeom>
          <a:gradFill flip="none" rotWithShape="1">
            <a:gsLst>
              <a:gs pos="0">
                <a:srgbClr val="F6AE1E">
                  <a:shade val="30000"/>
                  <a:satMod val="115000"/>
                </a:srgbClr>
              </a:gs>
              <a:gs pos="50000">
                <a:srgbClr val="F6AE1E">
                  <a:shade val="67500"/>
                  <a:satMod val="115000"/>
                </a:srgbClr>
              </a:gs>
              <a:gs pos="100000">
                <a:srgbClr val="F6AE1E">
                  <a:shade val="100000"/>
                  <a:satMod val="115000"/>
                </a:srgbClr>
              </a:gs>
            </a:gsLst>
            <a:lin ang="2700000" scaled="1"/>
            <a:tileRect/>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400" dirty="0" smtClean="0">
                <a:solidFill>
                  <a:schemeClr val="bg1"/>
                </a:solidFill>
                <a:effectLst>
                  <a:outerShdw blurRad="38100" dist="38100" dir="2700000" algn="tl">
                    <a:srgbClr val="000000">
                      <a:alpha val="43137"/>
                    </a:srgbClr>
                  </a:outerShdw>
                </a:effectLst>
              </a:rPr>
              <a:t>T</a:t>
            </a:r>
            <a:endParaRPr lang="en-GB" dirty="0" smtClean="0">
              <a:solidFill>
                <a:schemeClr val="bg1"/>
              </a:solidFill>
              <a:effectLst>
                <a:outerShdw blurRad="38100" dist="38100" dir="2700000" algn="tl">
                  <a:srgbClr val="000000">
                    <a:alpha val="43137"/>
                  </a:srgbClr>
                </a:outerShdw>
              </a:effectLst>
            </a:endParaRPr>
          </a:p>
        </p:txBody>
      </p:sp>
      <p:sp>
        <p:nvSpPr>
          <p:cNvPr id="69" name="TextBox 68"/>
          <p:cNvSpPr txBox="1"/>
          <p:nvPr/>
        </p:nvSpPr>
        <p:spPr>
          <a:xfrm>
            <a:off x="1860550" y="1593850"/>
            <a:ext cx="5156200" cy="2553891"/>
          </a:xfrm>
          <a:prstGeom prst="roundRect">
            <a:avLst>
              <a:gd name="adj" fmla="val 7891"/>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GB" sz="2400" dirty="0" smtClean="0">
                <a:solidFill>
                  <a:schemeClr val="bg1"/>
                </a:solidFill>
              </a:rPr>
              <a:t>A given landmark can give poor </a:t>
            </a:r>
          </a:p>
          <a:p>
            <a:pPr algn="ctr"/>
            <a:r>
              <a:rPr lang="en-GB" sz="2400" dirty="0" smtClean="0">
                <a:solidFill>
                  <a:schemeClr val="bg1"/>
                </a:solidFill>
              </a:rPr>
              <a:t>estimates for some nodes.</a:t>
            </a:r>
          </a:p>
          <a:p>
            <a:pPr algn="ctr"/>
            <a:endParaRPr lang="en-GB" sz="2400" dirty="0" smtClean="0">
              <a:solidFill>
                <a:schemeClr val="bg1"/>
              </a:solidFill>
            </a:endParaRPr>
          </a:p>
          <a:p>
            <a:pPr algn="ctr"/>
            <a:r>
              <a:rPr lang="en-GB" sz="2400" dirty="0" smtClean="0">
                <a:solidFill>
                  <a:schemeClr val="bg1"/>
                </a:solidFill>
              </a:rPr>
              <a:t>Multiple landmarks can be </a:t>
            </a:r>
          </a:p>
          <a:p>
            <a:pPr algn="ctr"/>
            <a:r>
              <a:rPr lang="en-GB" sz="2400" dirty="0" smtClean="0">
                <a:solidFill>
                  <a:schemeClr val="bg1"/>
                </a:solidFill>
              </a:rPr>
              <a:t>combined in several ways.</a:t>
            </a:r>
          </a:p>
          <a:p>
            <a:pPr algn="ctr"/>
            <a:r>
              <a:rPr lang="en-GB" sz="2400" dirty="0" smtClean="0">
                <a:solidFill>
                  <a:schemeClr val="bg1"/>
                </a:solidFill>
              </a:rPr>
              <a:t>E.g., take h(n) = </a:t>
            </a:r>
            <a:r>
              <a:rPr lang="en-GB" sz="2400" dirty="0" err="1" smtClean="0">
                <a:solidFill>
                  <a:schemeClr val="bg1"/>
                </a:solidFill>
              </a:rPr>
              <a:t>max</a:t>
            </a:r>
            <a:r>
              <a:rPr lang="en-GB" sz="2400" baseline="-25000" dirty="0" err="1" smtClean="0">
                <a:solidFill>
                  <a:schemeClr val="bg1"/>
                </a:solidFill>
              </a:rPr>
              <a:t>L</a:t>
            </a:r>
            <a:r>
              <a:rPr lang="en-GB" sz="2400" dirty="0" smtClean="0">
                <a:solidFill>
                  <a:schemeClr val="bg1"/>
                </a:solidFill>
              </a:rPr>
              <a:t> </a:t>
            </a:r>
            <a:r>
              <a:rPr lang="en-GB" sz="2400" dirty="0" err="1" smtClean="0">
                <a:solidFill>
                  <a:schemeClr val="bg1"/>
                </a:solidFill>
              </a:rPr>
              <a:t>h</a:t>
            </a:r>
            <a:r>
              <a:rPr lang="en-GB" sz="2400" baseline="-25000" dirty="0" err="1" smtClean="0">
                <a:solidFill>
                  <a:schemeClr val="bg1"/>
                </a:solidFill>
              </a:rPr>
              <a:t>L</a:t>
            </a:r>
            <a:r>
              <a:rPr lang="en-GB" sz="2400" dirty="0" smtClean="0">
                <a:solidFill>
                  <a:schemeClr val="bg1"/>
                </a:solidFill>
              </a:rPr>
              <a:t>(n)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dissolve">
                                      <p:cBhvr>
                                        <p:cTn id="7" dur="500"/>
                                        <p:tgtEl>
                                          <p:spTgt spid="136"/>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p:cTn id="12" dur="500" fill="hold"/>
                                        <p:tgtEl>
                                          <p:spTgt spid="69"/>
                                        </p:tgtEl>
                                        <p:attrNameLst>
                                          <p:attrName>ppt_w</p:attrName>
                                        </p:attrNameLst>
                                      </p:cBhvr>
                                      <p:tavLst>
                                        <p:tav tm="0">
                                          <p:val>
                                            <p:fltVal val="0"/>
                                          </p:val>
                                        </p:tav>
                                        <p:tav tm="100000">
                                          <p:val>
                                            <p:strVal val="#ppt_w"/>
                                          </p:val>
                                        </p:tav>
                                      </p:tavLst>
                                    </p:anim>
                                    <p:anim calcmode="lin" valueType="num">
                                      <p:cBhvr>
                                        <p:cTn id="13" dur="500" fill="hold"/>
                                        <p:tgtEl>
                                          <p:spTgt spid="69"/>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xit" presetSubtype="32" fill="hold" grpId="1" nodeType="clickEffect">
                                  <p:stCondLst>
                                    <p:cond delay="0"/>
                                  </p:stCondLst>
                                  <p:childTnLst>
                                    <p:anim calcmode="lin" valueType="num">
                                      <p:cBhvr>
                                        <p:cTn id="17" dur="500"/>
                                        <p:tgtEl>
                                          <p:spTgt spid="69"/>
                                        </p:tgtEl>
                                        <p:attrNameLst>
                                          <p:attrName>ppt_w</p:attrName>
                                        </p:attrNameLst>
                                      </p:cBhvr>
                                      <p:tavLst>
                                        <p:tav tm="0">
                                          <p:val>
                                            <p:strVal val="ppt_w"/>
                                          </p:val>
                                        </p:tav>
                                        <p:tav tm="100000">
                                          <p:val>
                                            <p:fltVal val="0"/>
                                          </p:val>
                                        </p:tav>
                                      </p:tavLst>
                                    </p:anim>
                                    <p:anim calcmode="lin" valueType="num">
                                      <p:cBhvr>
                                        <p:cTn id="18" dur="500"/>
                                        <p:tgtEl>
                                          <p:spTgt spid="69"/>
                                        </p:tgtEl>
                                        <p:attrNameLst>
                                          <p:attrName>ppt_h</p:attrName>
                                        </p:attrNameLst>
                                      </p:cBhvr>
                                      <p:tavLst>
                                        <p:tav tm="0">
                                          <p:val>
                                            <p:strVal val="ppt_h"/>
                                          </p:val>
                                        </p:tav>
                                        <p:tav tm="100000">
                                          <p:val>
                                            <p:fltVal val="0"/>
                                          </p:val>
                                        </p:tav>
                                      </p:tavLst>
                                    </p:anim>
                                    <p:set>
                                      <p:cBhvr>
                                        <p:cTn id="19"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69" grpId="0" animBg="1"/>
      <p:bldP spid="6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mtClean="0"/>
              <a:t>Speed-up Techniques</a:t>
            </a:r>
            <a:endParaRPr lang="en-GB" dirty="0"/>
          </a:p>
        </p:txBody>
      </p:sp>
      <p:graphicFrame>
        <p:nvGraphicFramePr>
          <p:cNvPr id="7" name="Content Placeholder 6"/>
          <p:cNvGraphicFramePr>
            <a:graphicFrameLocks noGrp="1"/>
          </p:cNvGraphicFramePr>
          <p:nvPr>
            <p:ph idx="1"/>
          </p:nvPr>
        </p:nvGraphicFramePr>
        <p:xfrm>
          <a:off x="381000" y="1059656"/>
          <a:ext cx="8382000" cy="36456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Hierarchical Abstraction</a:t>
            </a:r>
            <a:endParaRPr lang="en-GB" dirty="0"/>
          </a:p>
        </p:txBody>
      </p:sp>
      <p:sp>
        <p:nvSpPr>
          <p:cNvPr id="3" name="Content Placeholder 2"/>
          <p:cNvSpPr>
            <a:spLocks noGrp="1"/>
          </p:cNvSpPr>
          <p:nvPr>
            <p:ph idx="1"/>
          </p:nvPr>
        </p:nvSpPr>
        <p:spPr/>
        <p:txBody>
          <a:bodyPr/>
          <a:lstStyle/>
          <a:p>
            <a:r>
              <a:rPr lang="en-US" smtClean="0"/>
              <a:t>Why should we care?</a:t>
            </a:r>
          </a:p>
          <a:p>
            <a:pPr lvl="1"/>
            <a:r>
              <a:rPr lang="en-US" smtClean="0"/>
              <a:t>Recall the example: a good heuristic doesn’t necessarily guarantee fast path computation</a:t>
            </a:r>
          </a:p>
          <a:p>
            <a:r>
              <a:rPr lang="en-US" smtClean="0"/>
              <a:t>What does hierarchical abstraction do? </a:t>
            </a:r>
          </a:p>
          <a:p>
            <a:pPr lvl="1"/>
            <a:r>
              <a:rPr lang="en-US" smtClean="0"/>
              <a:t>Reduce the search space to be explored</a:t>
            </a:r>
          </a:p>
          <a:p>
            <a:r>
              <a:rPr lang="en-US" smtClean="0"/>
              <a:t>An enhancement orthogonal to heuristics</a:t>
            </a:r>
            <a:endParaRPr lang="en-GB" smtClean="0"/>
          </a:p>
          <a:p>
            <a:r>
              <a:rPr lang="en-US" smtClean="0"/>
              <a:t>Hierarchical path planners</a:t>
            </a:r>
          </a:p>
          <a:p>
            <a:pPr lvl="1"/>
            <a:r>
              <a:rPr lang="en-US" smtClean="0"/>
              <a:t>HPA* (Botea, Mueller, Schaeffer 2004)</a:t>
            </a:r>
          </a:p>
          <a:p>
            <a:pPr lvl="1"/>
            <a:r>
              <a:rPr lang="en-US" smtClean="0"/>
              <a:t>PRA* (Sturtevant, Buro 2005) </a:t>
            </a:r>
          </a:p>
          <a:p>
            <a:pPr lvl="1"/>
            <a:r>
              <a:rPr lang="en-US" smtClean="0"/>
              <a:t>HAA* (Harabor, Botea, 2008)</a:t>
            </a:r>
          </a:p>
          <a:p>
            <a:pPr lvl="1"/>
            <a:r>
              <a:rPr lang="en-US" smtClean="0"/>
              <a:t>Relic’s system (Jurney 2007)</a:t>
            </a:r>
            <a:endParaRPr lang="en-US" dirty="0" smtClean="0"/>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Some Properties of Hierarchical Abstraction</a:t>
            </a:r>
            <a:endParaRPr lang="en-GB" dirty="0"/>
          </a:p>
        </p:txBody>
      </p:sp>
      <p:graphicFrame>
        <p:nvGraphicFramePr>
          <p:cNvPr id="6" name="Content Placeholder 5"/>
          <p:cNvGraphicFramePr>
            <a:graphicFrameLocks noGrp="1"/>
          </p:cNvGraphicFramePr>
          <p:nvPr>
            <p:ph idx="1"/>
          </p:nvPr>
        </p:nvGraphicFramePr>
        <p:xfrm>
          <a:off x="381000" y="1059656"/>
          <a:ext cx="8382000" cy="36456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Overview of HPA*</a:t>
            </a:r>
            <a:endParaRPr lang="en-GB" dirty="0"/>
          </a:p>
        </p:txBody>
      </p:sp>
      <p:graphicFrame>
        <p:nvGraphicFramePr>
          <p:cNvPr id="7" name="Content Placeholder 6"/>
          <p:cNvGraphicFramePr>
            <a:graphicFrameLocks noGrp="1"/>
          </p:cNvGraphicFramePr>
          <p:nvPr>
            <p:ph idx="1"/>
          </p:nvPr>
        </p:nvGraphicFramePr>
        <p:xfrm>
          <a:off x="381000" y="1059656"/>
          <a:ext cx="8382000" cy="2160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ontent Placeholder 2"/>
          <p:cNvSpPr txBox="1">
            <a:spLocks/>
          </p:cNvSpPr>
          <p:nvPr/>
        </p:nvSpPr>
        <p:spPr bwMode="auto">
          <a:xfrm>
            <a:off x="349250" y="3371850"/>
            <a:ext cx="8382000" cy="1578304"/>
          </a:xfrm>
          <a:prstGeom prst="roundRect">
            <a:avLst/>
          </a:prstGeom>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dk1"/>
          </a:lnRef>
          <a:fillRef idx="3">
            <a:schemeClr val="dk1"/>
          </a:fillRef>
          <a:effectRef idx="3">
            <a:schemeClr val="dk1"/>
          </a:effectRef>
          <a:fontRef idx="minor">
            <a:schemeClr val="lt1"/>
          </a:fontRef>
        </p:style>
        <p:txBody>
          <a:bodyPr vert="horz" wrap="square" lIns="0" tIns="0" rIns="0" bIns="0" numCol="1" anchor="t" anchorCtr="0" compatLnSpc="1">
            <a:prstTxWarp prst="textNoShape">
              <a:avLst/>
            </a:prstTxWarp>
            <a:spAutoFit/>
          </a:bodyPr>
          <a:lstStyle/>
          <a:p>
            <a:pPr marL="297696" marR="0" lvl="0" indent="-297696" algn="l" defTabSz="684701" rtl="0" eaLnBrk="0" fontAlgn="base" latinLnBrk="0" hangingPunct="0">
              <a:lnSpc>
                <a:spcPct val="90000"/>
              </a:lnSpc>
              <a:spcBef>
                <a:spcPct val="20000"/>
              </a:spcBef>
              <a:spcAft>
                <a:spcPct val="0"/>
              </a:spcAft>
              <a:buClrTx/>
              <a:buSzTx/>
              <a:buFontTx/>
              <a:buBlip>
                <a:blip r:embed="rId7"/>
              </a:buBlip>
              <a:tabLst/>
              <a:defRPr/>
            </a:pPr>
            <a:r>
              <a:rPr kumimoji="0" lang="en-GB" sz="2400" b="0" i="0" u="none" strike="noStrike" kern="1200" cap="none" spc="0" normalizeH="0" baseline="0" noProof="0" smtClean="0">
                <a:ln>
                  <a:noFill/>
                </a:ln>
                <a:solidFill>
                  <a:schemeClr val="lt1"/>
                </a:solidFill>
                <a:effectLst>
                  <a:outerShdw blurRad="50800" dist="38100" dir="2700000" algn="tl" rotWithShape="0">
                    <a:prstClr val="black">
                      <a:alpha val="40000"/>
                    </a:prstClr>
                  </a:outerShdw>
                </a:effectLst>
                <a:uLnTx/>
                <a:uFillTx/>
                <a:latin typeface="+mn-lt"/>
                <a:ea typeface="+mn-ea"/>
                <a:cs typeface="+mn-cs"/>
              </a:rPr>
              <a:t>Online demo at AIGameDev.com</a:t>
            </a:r>
          </a:p>
          <a:p>
            <a:pPr marL="685891" marR="0" lvl="1" indent="-297696" algn="l" defTabSz="684701" rtl="0" eaLnBrk="0" fontAlgn="base" latinLnBrk="0" hangingPunct="0">
              <a:lnSpc>
                <a:spcPct val="90000"/>
              </a:lnSpc>
              <a:spcBef>
                <a:spcPct val="20000"/>
              </a:spcBef>
              <a:spcAft>
                <a:spcPct val="0"/>
              </a:spcAft>
              <a:buClrTx/>
              <a:buSzTx/>
              <a:buFontTx/>
              <a:buBlip>
                <a:blip r:embed="rId7"/>
              </a:buBlip>
              <a:tabLst/>
              <a:defRPr/>
            </a:pPr>
            <a:r>
              <a:rPr kumimoji="0" lang="en-GB" sz="2100" b="0" i="0" u="none" strike="noStrike" kern="1200" cap="none" spc="0" normalizeH="0" baseline="0" noProof="0" smtClean="0">
                <a:ln>
                  <a:noFill/>
                </a:ln>
                <a:solidFill>
                  <a:schemeClr val="lt1"/>
                </a:solidFill>
                <a:effectLst>
                  <a:outerShdw blurRad="50800" dist="38100" dir="2700000" algn="tl" rotWithShape="0">
                    <a:prstClr val="black">
                      <a:alpha val="40000"/>
                    </a:prstClr>
                  </a:outerShdw>
                </a:effectLst>
                <a:uLnTx/>
                <a:uFillTx/>
                <a:latin typeface="+mn-lt"/>
                <a:ea typeface="+mn-ea"/>
                <a:cs typeface="+mn-cs"/>
                <a:hlinkClick r:id="rId8"/>
              </a:rPr>
              <a:t>http://aigamedev.com/open/article/hpa-pathfinding/</a:t>
            </a:r>
            <a:endParaRPr kumimoji="0" lang="en-GB" sz="2100" b="0" i="0" u="none" strike="noStrike" kern="1200" cap="none" spc="0" normalizeH="0" baseline="0" noProof="0" smtClean="0">
              <a:ln>
                <a:noFill/>
              </a:ln>
              <a:solidFill>
                <a:schemeClr val="lt1"/>
              </a:solidFill>
              <a:effectLst>
                <a:outerShdw blurRad="50800" dist="38100" dir="2700000" algn="tl" rotWithShape="0">
                  <a:prstClr val="black">
                    <a:alpha val="40000"/>
                  </a:prstClr>
                </a:outerShdw>
              </a:effectLst>
              <a:uLnTx/>
              <a:uFillTx/>
              <a:latin typeface="+mn-lt"/>
              <a:ea typeface="+mn-ea"/>
              <a:cs typeface="+mn-cs"/>
            </a:endParaRPr>
          </a:p>
          <a:p>
            <a:pPr marL="297696" marR="0" lvl="0" indent="-297696" algn="l" defTabSz="684701" rtl="0" eaLnBrk="0" fontAlgn="base" latinLnBrk="0" hangingPunct="0">
              <a:lnSpc>
                <a:spcPct val="90000"/>
              </a:lnSpc>
              <a:spcBef>
                <a:spcPct val="20000"/>
              </a:spcBef>
              <a:spcAft>
                <a:spcPct val="0"/>
              </a:spcAft>
              <a:buClrTx/>
              <a:buSzTx/>
              <a:buFontTx/>
              <a:buBlip>
                <a:blip r:embed="rId7"/>
              </a:buBlip>
              <a:tabLst/>
              <a:defRPr/>
            </a:pPr>
            <a:r>
              <a:rPr kumimoji="0" lang="en-GB" sz="2400" b="0" i="0" u="none" strike="noStrike" kern="1200" cap="none" spc="0" normalizeH="0" baseline="0" noProof="0" smtClean="0">
                <a:ln>
                  <a:noFill/>
                </a:ln>
                <a:solidFill>
                  <a:schemeClr val="lt1"/>
                </a:solidFill>
                <a:effectLst>
                  <a:outerShdw blurRad="50800" dist="38100" dir="2700000" algn="tl" rotWithShape="0">
                    <a:prstClr val="black">
                      <a:alpha val="40000"/>
                    </a:prstClr>
                  </a:outerShdw>
                </a:effectLst>
                <a:uLnTx/>
                <a:uFillTx/>
                <a:latin typeface="+mn-lt"/>
                <a:ea typeface="+mn-ea"/>
                <a:cs typeface="+mn-cs"/>
              </a:rPr>
              <a:t>Demo implemented and made publicly available by Alex J. Champandard and Jad Nohra</a:t>
            </a:r>
            <a:endParaRPr kumimoji="0" lang="en-GB" sz="2400" b="0" i="0" u="none" strike="noStrike" kern="1200" cap="none" spc="0" normalizeH="0" baseline="0" noProof="0" dirty="0" smtClean="0">
              <a:ln>
                <a:noFill/>
              </a:ln>
              <a:solidFill>
                <a:schemeClr val="lt1"/>
              </a:solidFill>
              <a:effectLst>
                <a:outerShdw blurRad="50800" dist="38100" dir="2700000" algn="tl" rotWithShape="0">
                  <a:prstClr val="black">
                    <a:alpha val="40000"/>
                  </a:prstClr>
                </a:outerShdw>
              </a:effectLst>
              <a:uLnTx/>
              <a:uFillTx/>
              <a:latin typeface="+mn-lt"/>
              <a:ea typeface="+mn-ea"/>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Overview</a:t>
            </a:r>
            <a:endParaRPr lang="en-GB" dirty="0"/>
          </a:p>
        </p:txBody>
      </p:sp>
      <p:graphicFrame>
        <p:nvGraphicFramePr>
          <p:cNvPr id="6" name="Content Placeholder 5"/>
          <p:cNvGraphicFramePr>
            <a:graphicFrameLocks noGrp="1"/>
          </p:cNvGraphicFramePr>
          <p:nvPr>
            <p:ph idx="1"/>
          </p:nvPr>
        </p:nvGraphicFramePr>
        <p:xfrm>
          <a:off x="381000" y="1058863"/>
          <a:ext cx="8382000" cy="3646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HPA*: Preprocessing</a:t>
            </a:r>
            <a:endParaRPr lang="en-GB" dirty="0"/>
          </a:p>
        </p:txBody>
      </p:sp>
      <p:pic>
        <p:nvPicPr>
          <p:cNvPr id="5" name="Picture 4" descr="hpastar-1"/>
          <p:cNvPicPr>
            <a:picLocks noChangeAspect="1" noChangeArrowheads="1"/>
          </p:cNvPicPr>
          <p:nvPr/>
        </p:nvPicPr>
        <p:blipFill>
          <a:blip r:embed="rId2" cstate="print"/>
          <a:srcRect/>
          <a:stretch>
            <a:fillRect/>
          </a:stretch>
        </p:blipFill>
        <p:spPr bwMode="auto">
          <a:xfrm>
            <a:off x="1482725" y="708818"/>
            <a:ext cx="6203950" cy="4205288"/>
          </a:xfrm>
          <a:prstGeom prst="rect">
            <a:avLst/>
          </a:prstGeom>
          <a:ln>
            <a:solidFill>
              <a:schemeClr val="bg1">
                <a:lumMod val="85000"/>
                <a:lumOff val="15000"/>
              </a:schemeClr>
            </a:solidFill>
          </a:ln>
          <a:effectLst>
            <a:outerShdw blurRad="292100" dist="139700" dir="2700000" algn="tl" rotWithShape="0">
              <a:srgbClr val="333333">
                <a:alpha val="65000"/>
              </a:srgbClr>
            </a:outerShdw>
          </a:effectLst>
        </p:spPr>
      </p:pic>
      <p:pic>
        <p:nvPicPr>
          <p:cNvPr id="6" name="Picture 4" descr="hpastar-2"/>
          <p:cNvPicPr>
            <a:picLocks noChangeAspect="1" noChangeArrowheads="1"/>
          </p:cNvPicPr>
          <p:nvPr/>
        </p:nvPicPr>
        <p:blipFill>
          <a:blip r:embed="rId3" cstate="print"/>
          <a:srcRect/>
          <a:stretch>
            <a:fillRect/>
          </a:stretch>
        </p:blipFill>
        <p:spPr bwMode="auto">
          <a:xfrm>
            <a:off x="1460500" y="682625"/>
            <a:ext cx="6248400" cy="4257675"/>
          </a:xfrm>
          <a:prstGeom prst="rect">
            <a:avLst/>
          </a:prstGeom>
          <a:ln>
            <a:solidFill>
              <a:schemeClr val="bg1">
                <a:lumMod val="85000"/>
                <a:lumOff val="15000"/>
              </a:schemeClr>
            </a:solidFill>
          </a:ln>
          <a:effectLst>
            <a:outerShdw blurRad="292100" dist="139700" dir="2700000" algn="tl" rotWithShape="0">
              <a:srgbClr val="333333">
                <a:alpha val="65000"/>
              </a:srgbClr>
            </a:outerShdw>
          </a:effectLst>
        </p:spPr>
      </p:pic>
      <p:pic>
        <p:nvPicPr>
          <p:cNvPr id="7" name="Picture 5" descr="hpastar-3"/>
          <p:cNvPicPr>
            <a:picLocks noChangeAspect="1" noChangeArrowheads="1"/>
          </p:cNvPicPr>
          <p:nvPr/>
        </p:nvPicPr>
        <p:blipFill>
          <a:blip r:embed="rId4" cstate="print"/>
          <a:srcRect/>
          <a:stretch>
            <a:fillRect/>
          </a:stretch>
        </p:blipFill>
        <p:spPr bwMode="auto">
          <a:xfrm>
            <a:off x="1460500" y="682625"/>
            <a:ext cx="6248400" cy="4257675"/>
          </a:xfrm>
          <a:prstGeom prst="rect">
            <a:avLst/>
          </a:prstGeom>
          <a:ln>
            <a:solidFill>
              <a:schemeClr val="bg1">
                <a:lumMod val="85000"/>
                <a:lumOff val="15000"/>
              </a:schemeClr>
            </a:solidFill>
          </a:ln>
          <a:effectLst>
            <a:outerShdw blurRad="292100" dist="139700" dir="2700000" algn="tl" rotWithShape="0">
              <a:srgbClr val="333333">
                <a:alpha val="65000"/>
              </a:srgbClr>
            </a:outerShdw>
          </a:effectLst>
        </p:spPr>
      </p:pic>
      <p:pic>
        <p:nvPicPr>
          <p:cNvPr id="8" name="Picture 5" descr="hpastar-4"/>
          <p:cNvPicPr>
            <a:picLocks noChangeAspect="1" noChangeArrowheads="1"/>
          </p:cNvPicPr>
          <p:nvPr/>
        </p:nvPicPr>
        <p:blipFill>
          <a:blip r:embed="rId5" cstate="print"/>
          <a:srcRect/>
          <a:stretch>
            <a:fillRect/>
          </a:stretch>
        </p:blipFill>
        <p:spPr bwMode="auto">
          <a:xfrm>
            <a:off x="1460500" y="682625"/>
            <a:ext cx="6248400" cy="4257675"/>
          </a:xfrm>
          <a:prstGeom prst="rect">
            <a:avLst/>
          </a:prstGeom>
          <a:ln>
            <a:solidFill>
              <a:schemeClr val="bg1">
                <a:lumMod val="85000"/>
                <a:lumOff val="15000"/>
              </a:schemeClr>
            </a:solidFill>
          </a:ln>
          <a:effectLst>
            <a:outerShdw blurRad="292100" dist="139700" dir="2700000" algn="tl" rotWithShape="0">
              <a:srgbClr val="333333">
                <a:alpha val="65000"/>
              </a:srgbClr>
            </a:outerShdw>
          </a:effectLst>
        </p:spPr>
      </p:pic>
      <p:pic>
        <p:nvPicPr>
          <p:cNvPr id="9" name="Picture 5" descr="hpastar-5"/>
          <p:cNvPicPr>
            <a:picLocks noChangeAspect="1" noChangeArrowheads="1"/>
          </p:cNvPicPr>
          <p:nvPr/>
        </p:nvPicPr>
        <p:blipFill>
          <a:blip r:embed="rId6" cstate="print"/>
          <a:srcRect/>
          <a:stretch>
            <a:fillRect/>
          </a:stretch>
        </p:blipFill>
        <p:spPr bwMode="auto">
          <a:xfrm>
            <a:off x="1460500" y="682625"/>
            <a:ext cx="6248400" cy="4257675"/>
          </a:xfrm>
          <a:prstGeom prst="rect">
            <a:avLst/>
          </a:prstGeom>
          <a:ln>
            <a:solidFill>
              <a:schemeClr val="bg1">
                <a:lumMod val="85000"/>
                <a:lumOff val="15000"/>
              </a:schemeClr>
            </a:solid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HPA*: Abstract Search Graph</a:t>
            </a:r>
            <a:endParaRPr lang="en-GB" dirty="0"/>
          </a:p>
        </p:txBody>
      </p:sp>
      <p:pic>
        <p:nvPicPr>
          <p:cNvPr id="3" name="Picture 5" descr="hpastar-6"/>
          <p:cNvPicPr>
            <a:picLocks noChangeAspect="1" noChangeArrowheads="1"/>
          </p:cNvPicPr>
          <p:nvPr/>
        </p:nvPicPr>
        <p:blipFill>
          <a:blip r:embed="rId2" cstate="print"/>
          <a:srcRect/>
          <a:stretch>
            <a:fillRect/>
          </a:stretch>
        </p:blipFill>
        <p:spPr bwMode="auto">
          <a:xfrm>
            <a:off x="1460500" y="660400"/>
            <a:ext cx="6248400" cy="4257675"/>
          </a:xfrm>
          <a:prstGeom prst="rect">
            <a:avLst/>
          </a:prstGeom>
          <a:ln>
            <a:solidFill>
              <a:schemeClr val="bg1">
                <a:lumMod val="85000"/>
                <a:lumOff val="15000"/>
              </a:schemeClr>
            </a:solidFill>
          </a:ln>
          <a:effectLst>
            <a:outerShdw blurRad="292100" dist="139700" dir="2700000" algn="tl" rotWithShape="0">
              <a:srgbClr val="333333">
                <a:alpha val="65000"/>
              </a:srgbClr>
            </a:outerShdw>
          </a:effectLst>
        </p:spPr>
      </p:pic>
      <p:pic>
        <p:nvPicPr>
          <p:cNvPr id="4" name="Picture 5" descr="hpastar-7"/>
          <p:cNvPicPr>
            <a:picLocks noChangeAspect="1" noChangeArrowheads="1"/>
          </p:cNvPicPr>
          <p:nvPr/>
        </p:nvPicPr>
        <p:blipFill>
          <a:blip r:embed="rId3" cstate="print"/>
          <a:srcRect/>
          <a:stretch>
            <a:fillRect/>
          </a:stretch>
        </p:blipFill>
        <p:spPr bwMode="auto">
          <a:xfrm>
            <a:off x="1460500" y="660400"/>
            <a:ext cx="6248400" cy="4257675"/>
          </a:xfrm>
          <a:prstGeom prst="rect">
            <a:avLst/>
          </a:prstGeom>
          <a:ln>
            <a:solidFill>
              <a:schemeClr val="bg1">
                <a:lumMod val="85000"/>
                <a:lumOff val="15000"/>
              </a:schemeClr>
            </a:solidFill>
          </a:ln>
          <a:effectLst>
            <a:outerShdw blurRad="292100" dist="139700" dir="2700000" algn="tl" rotWithShape="0">
              <a:srgbClr val="333333">
                <a:alpha val="65000"/>
              </a:srgbClr>
            </a:outerShdw>
          </a:effectLst>
        </p:spPr>
      </p:pic>
      <p:pic>
        <p:nvPicPr>
          <p:cNvPr id="5" name="Picture 5" descr="hpastar-8"/>
          <p:cNvPicPr>
            <a:picLocks noChangeAspect="1" noChangeArrowheads="1"/>
          </p:cNvPicPr>
          <p:nvPr/>
        </p:nvPicPr>
        <p:blipFill>
          <a:blip r:embed="rId4" cstate="print"/>
          <a:srcRect/>
          <a:stretch>
            <a:fillRect/>
          </a:stretch>
        </p:blipFill>
        <p:spPr bwMode="auto">
          <a:xfrm>
            <a:off x="1460500" y="660400"/>
            <a:ext cx="6248400" cy="4257675"/>
          </a:xfrm>
          <a:prstGeom prst="rect">
            <a:avLst/>
          </a:prstGeom>
          <a:ln>
            <a:solidFill>
              <a:schemeClr val="bg1">
                <a:lumMod val="85000"/>
                <a:lumOff val="15000"/>
              </a:schemeClr>
            </a:solid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HPA*: Path Refinement</a:t>
            </a:r>
            <a:endParaRPr lang="en-GB" dirty="0"/>
          </a:p>
        </p:txBody>
      </p:sp>
      <p:sp>
        <p:nvSpPr>
          <p:cNvPr id="3" name="Content Placeholder 2"/>
          <p:cNvSpPr>
            <a:spLocks noGrp="1"/>
          </p:cNvSpPr>
          <p:nvPr>
            <p:ph idx="1"/>
          </p:nvPr>
        </p:nvSpPr>
        <p:spPr/>
        <p:txBody>
          <a:bodyPr/>
          <a:lstStyle/>
          <a:p>
            <a:r>
              <a:rPr lang="en-US" smtClean="0"/>
              <a:t>Map abstract edges into actual move sequences</a:t>
            </a:r>
          </a:p>
          <a:p>
            <a:r>
              <a:rPr lang="en-US" smtClean="0"/>
              <a:t>Trade-off: caching and lookup vs online refinement</a:t>
            </a:r>
          </a:p>
          <a:p>
            <a:r>
              <a:rPr lang="en-US" smtClean="0"/>
              <a:t>No need for apriori complete refinement</a:t>
            </a:r>
          </a:p>
          <a:p>
            <a:endParaRPr lang="en-GB" dirty="0"/>
          </a:p>
        </p:txBody>
      </p:sp>
      <p:pic>
        <p:nvPicPr>
          <p:cNvPr id="6" name="Picture 4" descr="hpastar-abstractpath"/>
          <p:cNvPicPr>
            <a:picLocks noChangeAspect="1" noChangeArrowheads="1"/>
          </p:cNvPicPr>
          <p:nvPr/>
        </p:nvPicPr>
        <p:blipFill>
          <a:blip r:embed="rId2" cstate="print"/>
          <a:srcRect/>
          <a:stretch>
            <a:fillRect/>
          </a:stretch>
        </p:blipFill>
        <p:spPr bwMode="auto">
          <a:xfrm>
            <a:off x="527050" y="2571750"/>
            <a:ext cx="3678238" cy="1946275"/>
          </a:xfrm>
          <a:prstGeom prst="rect">
            <a:avLst/>
          </a:prstGeom>
          <a:ln>
            <a:solidFill>
              <a:schemeClr val="bg1">
                <a:lumMod val="85000"/>
                <a:lumOff val="15000"/>
              </a:schemeClr>
            </a:solidFill>
          </a:ln>
          <a:effectLst>
            <a:outerShdw blurRad="292100" dist="139700" dir="2700000" algn="tl" rotWithShape="0">
              <a:srgbClr val="333333">
                <a:alpha val="65000"/>
              </a:srgbClr>
            </a:outerShdw>
          </a:effectLst>
        </p:spPr>
      </p:pic>
      <p:pic>
        <p:nvPicPr>
          <p:cNvPr id="7" name="Picture 5" descr="hpastar-refinedpath"/>
          <p:cNvPicPr>
            <a:picLocks noChangeAspect="1" noChangeArrowheads="1"/>
          </p:cNvPicPr>
          <p:nvPr/>
        </p:nvPicPr>
        <p:blipFill>
          <a:blip r:embed="rId3" cstate="print"/>
          <a:srcRect/>
          <a:stretch>
            <a:fillRect/>
          </a:stretch>
        </p:blipFill>
        <p:spPr bwMode="auto">
          <a:xfrm>
            <a:off x="4946650" y="2571750"/>
            <a:ext cx="3670300" cy="1941513"/>
          </a:xfrm>
          <a:prstGeom prst="rect">
            <a:avLst/>
          </a:prstGeom>
          <a:ln>
            <a:solidFill>
              <a:schemeClr val="bg1">
                <a:lumMod val="85000"/>
                <a:lumOff val="15000"/>
              </a:schemeClr>
            </a:solidFill>
          </a:ln>
          <a:effectLst>
            <a:outerShdw blurRad="292100" dist="139700" dir="2700000" algn="tl" rotWithShape="0">
              <a:srgbClr val="333333">
                <a:alpha val="65000"/>
              </a:srgbClr>
            </a:outerShdw>
          </a:effectLst>
        </p:spPr>
      </p:pic>
      <p:sp>
        <p:nvSpPr>
          <p:cNvPr id="8" name="AutoShape 6"/>
          <p:cNvSpPr>
            <a:spLocks noChangeArrowheads="1"/>
          </p:cNvSpPr>
          <p:nvPr/>
        </p:nvSpPr>
        <p:spPr bwMode="auto">
          <a:xfrm>
            <a:off x="4337050" y="3409950"/>
            <a:ext cx="533400" cy="381000"/>
          </a:xfrm>
          <a:prstGeom prst="rightArrow">
            <a:avLst>
              <a:gd name="adj1" fmla="val 50000"/>
              <a:gd name="adj2" fmla="val 35000"/>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prstTxWarp prst="textNoShape">
              <a:avLst/>
            </a:prstTxWarp>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Heterogeneous Terrains and Units</a:t>
            </a:r>
            <a:endParaRPr lang="en-GB" dirty="0"/>
          </a:p>
        </p:txBody>
      </p:sp>
      <p:pic>
        <p:nvPicPr>
          <p:cNvPr id="4" name="Picture 4" descr="redalert3"/>
          <p:cNvPicPr>
            <a:picLocks noGrp="1" noChangeAspect="1" noChangeArrowheads="1"/>
          </p:cNvPicPr>
          <p:nvPr>
            <p:ph idx="1"/>
          </p:nvPr>
        </p:nvPicPr>
        <p:blipFill>
          <a:blip r:embed="rId2" cstate="print"/>
          <a:srcRect l="-271" r="96"/>
          <a:stretch>
            <a:fillRect/>
          </a:stretch>
        </p:blipFill>
        <p:spPr>
          <a:xfrm>
            <a:off x="1416050" y="971550"/>
            <a:ext cx="6134100" cy="3733800"/>
          </a:xfrm>
          <a:prstGeom prst="roundRect">
            <a:avLst>
              <a:gd name="adj" fmla="val 8594"/>
            </a:avLst>
          </a:prstGeom>
          <a:solidFill>
            <a:srgbClr val="FFFFFF">
              <a:shade val="85000"/>
            </a:srgbClr>
          </a:solidFill>
          <a:ln w="57150">
            <a:solidFill>
              <a:schemeClr val="bg1">
                <a:lumMod val="85000"/>
                <a:lumOff val="15000"/>
              </a:schemeClr>
            </a:solidFill>
          </a:ln>
          <a:effectLst>
            <a:reflection blurRad="12700" stA="38000" endPos="28000" dist="5000" dir="5400000" sy="-100000" algn="bl" rotWithShape="0"/>
          </a:effectLst>
          <a:scene3d>
            <a:camera prst="orthographicFront"/>
            <a:lightRig rig="threePt" dir="t"/>
          </a:scene3d>
          <a:sp3d>
            <a:bevelT/>
          </a:sp3d>
        </p:spPr>
      </p:pic>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HAA*</a:t>
            </a:r>
            <a:endParaRPr lang="en-GB" dirty="0"/>
          </a:p>
        </p:txBody>
      </p:sp>
      <p:sp>
        <p:nvSpPr>
          <p:cNvPr id="3" name="Content Placeholder 2"/>
          <p:cNvSpPr>
            <a:spLocks noGrp="1"/>
          </p:cNvSpPr>
          <p:nvPr>
            <p:ph idx="1"/>
          </p:nvPr>
        </p:nvSpPr>
        <p:spPr/>
        <p:txBody>
          <a:bodyPr/>
          <a:lstStyle/>
          <a:p>
            <a:r>
              <a:rPr lang="en-US" smtClean="0"/>
              <a:t>Hierarchical pathfinding technique that handles:</a:t>
            </a:r>
          </a:p>
          <a:p>
            <a:pPr lvl="1"/>
            <a:r>
              <a:rPr lang="en-US" smtClean="0"/>
              <a:t>Heterogeneous terrains</a:t>
            </a:r>
          </a:p>
          <a:p>
            <a:pPr lvl="1"/>
            <a:r>
              <a:rPr lang="en-US" smtClean="0"/>
              <a:t>Heterogeneous mobile units:</a:t>
            </a:r>
          </a:p>
          <a:p>
            <a:pPr lvl="2"/>
            <a:r>
              <a:rPr lang="en-US" smtClean="0"/>
              <a:t>Multiple sizes</a:t>
            </a:r>
          </a:p>
          <a:p>
            <a:pPr lvl="2"/>
            <a:r>
              <a:rPr lang="en-US" smtClean="0"/>
              <a:t>Multiple terrain traversal capabilities</a:t>
            </a:r>
            <a:endParaRPr lang="en-US" dirty="0" smtClean="0"/>
          </a:p>
        </p:txBody>
      </p:sp>
      <p:sp>
        <p:nvSpPr>
          <p:cNvPr id="6" name="Content Placeholder 2"/>
          <p:cNvSpPr txBox="1">
            <a:spLocks/>
          </p:cNvSpPr>
          <p:nvPr/>
        </p:nvSpPr>
        <p:spPr bwMode="auto">
          <a:xfrm>
            <a:off x="349250" y="3105150"/>
            <a:ext cx="8382000" cy="1382506"/>
          </a:xfrm>
          <a:prstGeom prst="roundRect">
            <a:avLst/>
          </a:prstGeom>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dk1"/>
          </a:lnRef>
          <a:fillRef idx="3">
            <a:schemeClr val="dk1"/>
          </a:fillRef>
          <a:effectRef idx="3">
            <a:schemeClr val="dk1"/>
          </a:effectRef>
          <a:fontRef idx="minor">
            <a:schemeClr val="lt1"/>
          </a:fontRef>
        </p:style>
        <p:txBody>
          <a:bodyPr vert="horz" wrap="square" lIns="0" tIns="0" rIns="0" bIns="0" numCol="1" anchor="t" anchorCtr="0" compatLnSpc="1">
            <a:prstTxWarp prst="textNoShape">
              <a:avLst/>
            </a:prstTxWarp>
            <a:spAutoFit/>
          </a:bodyPr>
          <a:lstStyle/>
          <a:p>
            <a:pPr marL="297696" lvl="0" indent="-297696" eaLnBrk="0" hangingPunct="0">
              <a:lnSpc>
                <a:spcPct val="90000"/>
              </a:lnSpc>
              <a:spcBef>
                <a:spcPct val="20000"/>
              </a:spcBef>
              <a:buBlip>
                <a:blip r:embed="rId2"/>
              </a:buBlip>
            </a:pPr>
            <a:r>
              <a:rPr lang="en-GB" sz="2800" dirty="0" smtClean="0">
                <a:effectLst>
                  <a:outerShdw blurRad="50800" dist="38100" dir="2700000" algn="tl" rotWithShape="0">
                    <a:prstClr val="black">
                      <a:alpha val="40000"/>
                    </a:prstClr>
                  </a:outerShdw>
                </a:effectLst>
              </a:rPr>
              <a:t>Demo of HAA*</a:t>
            </a:r>
          </a:p>
          <a:p>
            <a:pPr marL="297696" lvl="0" indent="-297696" eaLnBrk="0" hangingPunct="0">
              <a:lnSpc>
                <a:spcPct val="90000"/>
              </a:lnSpc>
              <a:spcBef>
                <a:spcPct val="20000"/>
              </a:spcBef>
              <a:buBlip>
                <a:blip r:embed="rId2"/>
              </a:buBlip>
            </a:pPr>
            <a:r>
              <a:rPr lang="en-GB" sz="2800" dirty="0" smtClean="0">
                <a:effectLst>
                  <a:outerShdw blurRad="50800" dist="38100" dir="2700000" algn="tl" rotWithShape="0">
                    <a:prstClr val="black">
                      <a:alpha val="40000"/>
                    </a:prstClr>
                  </a:outerShdw>
                </a:effectLst>
              </a:rPr>
              <a:t>Implemented by Daniel </a:t>
            </a:r>
            <a:r>
              <a:rPr lang="en-GB" sz="2800" dirty="0" err="1" smtClean="0">
                <a:effectLst>
                  <a:outerShdw blurRad="50800" dist="38100" dir="2700000" algn="tl" rotWithShape="0">
                    <a:prstClr val="black">
                      <a:alpha val="40000"/>
                    </a:prstClr>
                  </a:outerShdw>
                </a:effectLst>
              </a:rPr>
              <a:t>Harabor</a:t>
            </a:r>
            <a:r>
              <a:rPr lang="en-GB" sz="2800" dirty="0" smtClean="0">
                <a:effectLst>
                  <a:outerShdw blurRad="50800" dist="38100" dir="2700000" algn="tl" rotWithShape="0">
                    <a:prstClr val="black">
                      <a:alpha val="40000"/>
                    </a:prstClr>
                  </a:outerShdw>
                </a:effectLst>
              </a:rPr>
              <a:t> on top of Nathan Sturtevant’s HOG</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Overview of HAA*</a:t>
            </a:r>
            <a:endParaRPr lang="en-GB" dirty="0"/>
          </a:p>
        </p:txBody>
      </p:sp>
      <p:graphicFrame>
        <p:nvGraphicFramePr>
          <p:cNvPr id="4" name="Content Placeholder 3"/>
          <p:cNvGraphicFramePr>
            <a:graphicFrameLocks noGrp="1"/>
          </p:cNvGraphicFramePr>
          <p:nvPr>
            <p:ph idx="1"/>
          </p:nvPr>
        </p:nvGraphicFramePr>
        <p:xfrm>
          <a:off x="381000" y="1058863"/>
          <a:ext cx="8382000" cy="3646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Map Annotation</a:t>
            </a:r>
            <a:endParaRPr lang="en-GB" dirty="0"/>
          </a:p>
        </p:txBody>
      </p:sp>
      <p:sp>
        <p:nvSpPr>
          <p:cNvPr id="6" name="Rectangle 5"/>
          <p:cNvSpPr/>
          <p:nvPr/>
        </p:nvSpPr>
        <p:spPr bwMode="auto">
          <a:xfrm>
            <a:off x="3492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b="1" dirty="0" smtClean="0">
                <a:solidFill>
                  <a:srgbClr val="800000"/>
                </a:solidFill>
                <a:effectLst>
                  <a:outerShdw blurRad="38100" dist="38100" dir="2700000" algn="tl">
                    <a:srgbClr val="000000">
                      <a:alpha val="43137"/>
                    </a:srgbClr>
                  </a:outerShdw>
                </a:effectLst>
              </a:rPr>
              <a:t>3</a:t>
            </a:r>
          </a:p>
        </p:txBody>
      </p:sp>
      <p:sp>
        <p:nvSpPr>
          <p:cNvPr id="7" name="Rectangle 6"/>
          <p:cNvSpPr/>
          <p:nvPr/>
        </p:nvSpPr>
        <p:spPr bwMode="auto">
          <a:xfrm>
            <a:off x="6159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8" name="Rectangle 7"/>
          <p:cNvSpPr/>
          <p:nvPr/>
        </p:nvSpPr>
        <p:spPr bwMode="auto">
          <a:xfrm>
            <a:off x="8826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9" name="Rectangle 8"/>
          <p:cNvSpPr/>
          <p:nvPr/>
        </p:nvSpPr>
        <p:spPr bwMode="auto">
          <a:xfrm>
            <a:off x="11493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10" name="Rectangle 9"/>
          <p:cNvSpPr/>
          <p:nvPr/>
        </p:nvSpPr>
        <p:spPr bwMode="auto">
          <a:xfrm>
            <a:off x="14160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4</a:t>
            </a:r>
          </a:p>
        </p:txBody>
      </p:sp>
      <p:sp>
        <p:nvSpPr>
          <p:cNvPr id="11" name="Rectangle 10"/>
          <p:cNvSpPr/>
          <p:nvPr/>
        </p:nvSpPr>
        <p:spPr bwMode="auto">
          <a:xfrm>
            <a:off x="16827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12" name="Rectangle 11"/>
          <p:cNvSpPr/>
          <p:nvPr/>
        </p:nvSpPr>
        <p:spPr bwMode="auto">
          <a:xfrm>
            <a:off x="19494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13" name="Rectangle 12"/>
          <p:cNvSpPr/>
          <p:nvPr/>
        </p:nvSpPr>
        <p:spPr bwMode="auto">
          <a:xfrm>
            <a:off x="22161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14" name="Rectangle 13"/>
          <p:cNvSpPr/>
          <p:nvPr/>
        </p:nvSpPr>
        <p:spPr bwMode="auto">
          <a:xfrm>
            <a:off x="24828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15" name="Rectangle 14"/>
          <p:cNvSpPr/>
          <p:nvPr/>
        </p:nvSpPr>
        <p:spPr bwMode="auto">
          <a:xfrm>
            <a:off x="27495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186" name="Rectangle 185"/>
          <p:cNvSpPr/>
          <p:nvPr/>
        </p:nvSpPr>
        <p:spPr bwMode="auto">
          <a:xfrm>
            <a:off x="3492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187" name="Rectangle 186"/>
          <p:cNvSpPr/>
          <p:nvPr/>
        </p:nvSpPr>
        <p:spPr bwMode="auto">
          <a:xfrm>
            <a:off x="6159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188" name="Rectangle 187"/>
          <p:cNvSpPr/>
          <p:nvPr/>
        </p:nvSpPr>
        <p:spPr bwMode="auto">
          <a:xfrm>
            <a:off x="8826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189" name="Rectangle 188"/>
          <p:cNvSpPr/>
          <p:nvPr/>
        </p:nvSpPr>
        <p:spPr bwMode="auto">
          <a:xfrm>
            <a:off x="11493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190" name="Rectangle 189"/>
          <p:cNvSpPr/>
          <p:nvPr/>
        </p:nvSpPr>
        <p:spPr bwMode="auto">
          <a:xfrm>
            <a:off x="14160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191" name="Rectangle 190"/>
          <p:cNvSpPr/>
          <p:nvPr/>
        </p:nvSpPr>
        <p:spPr bwMode="auto">
          <a:xfrm>
            <a:off x="16827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192" name="Rectangle 191"/>
          <p:cNvSpPr/>
          <p:nvPr/>
        </p:nvSpPr>
        <p:spPr bwMode="auto">
          <a:xfrm>
            <a:off x="19494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193" name="Rectangle 192"/>
          <p:cNvSpPr/>
          <p:nvPr/>
        </p:nvSpPr>
        <p:spPr bwMode="auto">
          <a:xfrm>
            <a:off x="22161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194" name="Rectangle 193"/>
          <p:cNvSpPr/>
          <p:nvPr/>
        </p:nvSpPr>
        <p:spPr bwMode="auto">
          <a:xfrm>
            <a:off x="2482850" y="11016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195" name="Rectangle 194"/>
          <p:cNvSpPr/>
          <p:nvPr/>
        </p:nvSpPr>
        <p:spPr bwMode="auto">
          <a:xfrm>
            <a:off x="27495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196" name="Rectangle 195"/>
          <p:cNvSpPr/>
          <p:nvPr/>
        </p:nvSpPr>
        <p:spPr bwMode="auto">
          <a:xfrm>
            <a:off x="3492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197" name="Rectangle 196"/>
          <p:cNvSpPr/>
          <p:nvPr/>
        </p:nvSpPr>
        <p:spPr bwMode="auto">
          <a:xfrm>
            <a:off x="6159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198" name="Rectangle 197"/>
          <p:cNvSpPr/>
          <p:nvPr/>
        </p:nvSpPr>
        <p:spPr bwMode="auto">
          <a:xfrm>
            <a:off x="8826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199" name="Rectangle 198"/>
          <p:cNvSpPr/>
          <p:nvPr/>
        </p:nvSpPr>
        <p:spPr bwMode="auto">
          <a:xfrm>
            <a:off x="11493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00" name="Rectangle 199"/>
          <p:cNvSpPr/>
          <p:nvPr/>
        </p:nvSpPr>
        <p:spPr bwMode="auto">
          <a:xfrm>
            <a:off x="14160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201" name="Rectangle 200"/>
          <p:cNvSpPr/>
          <p:nvPr/>
        </p:nvSpPr>
        <p:spPr bwMode="auto">
          <a:xfrm>
            <a:off x="16827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202" name="Rectangle 201"/>
          <p:cNvSpPr/>
          <p:nvPr/>
        </p:nvSpPr>
        <p:spPr bwMode="auto">
          <a:xfrm>
            <a:off x="19494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03" name="Rectangle 202"/>
          <p:cNvSpPr/>
          <p:nvPr/>
        </p:nvSpPr>
        <p:spPr bwMode="auto">
          <a:xfrm>
            <a:off x="22161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04" name="Rectangle 203"/>
          <p:cNvSpPr/>
          <p:nvPr/>
        </p:nvSpPr>
        <p:spPr bwMode="auto">
          <a:xfrm>
            <a:off x="24828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05" name="Rectangle 204"/>
          <p:cNvSpPr/>
          <p:nvPr/>
        </p:nvSpPr>
        <p:spPr bwMode="auto">
          <a:xfrm>
            <a:off x="27495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06" name="Rectangle 205"/>
          <p:cNvSpPr/>
          <p:nvPr/>
        </p:nvSpPr>
        <p:spPr bwMode="auto">
          <a:xfrm>
            <a:off x="3492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07" name="Rectangle 206"/>
          <p:cNvSpPr/>
          <p:nvPr/>
        </p:nvSpPr>
        <p:spPr bwMode="auto">
          <a:xfrm>
            <a:off x="6159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08" name="Rectangle 207"/>
          <p:cNvSpPr/>
          <p:nvPr/>
        </p:nvSpPr>
        <p:spPr bwMode="auto">
          <a:xfrm>
            <a:off x="8826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09" name="Rectangle 208"/>
          <p:cNvSpPr/>
          <p:nvPr/>
        </p:nvSpPr>
        <p:spPr bwMode="auto">
          <a:xfrm>
            <a:off x="1149350" y="16350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210" name="Rectangle 209"/>
          <p:cNvSpPr/>
          <p:nvPr/>
        </p:nvSpPr>
        <p:spPr bwMode="auto">
          <a:xfrm>
            <a:off x="14160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11" name="Rectangle 210"/>
          <p:cNvSpPr/>
          <p:nvPr/>
        </p:nvSpPr>
        <p:spPr bwMode="auto">
          <a:xfrm>
            <a:off x="16827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12" name="Rectangle 211"/>
          <p:cNvSpPr/>
          <p:nvPr/>
        </p:nvSpPr>
        <p:spPr bwMode="auto">
          <a:xfrm>
            <a:off x="19494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13" name="Rectangle 212"/>
          <p:cNvSpPr/>
          <p:nvPr/>
        </p:nvSpPr>
        <p:spPr bwMode="auto">
          <a:xfrm>
            <a:off x="22161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14" name="Rectangle 213"/>
          <p:cNvSpPr/>
          <p:nvPr/>
        </p:nvSpPr>
        <p:spPr bwMode="auto">
          <a:xfrm>
            <a:off x="24828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15" name="Rectangle 214"/>
          <p:cNvSpPr/>
          <p:nvPr/>
        </p:nvSpPr>
        <p:spPr bwMode="auto">
          <a:xfrm>
            <a:off x="27495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16" name="Rectangle 215"/>
          <p:cNvSpPr/>
          <p:nvPr/>
        </p:nvSpPr>
        <p:spPr bwMode="auto">
          <a:xfrm>
            <a:off x="34925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17" name="Rectangle 216"/>
          <p:cNvSpPr/>
          <p:nvPr/>
        </p:nvSpPr>
        <p:spPr bwMode="auto">
          <a:xfrm>
            <a:off x="61595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18" name="Rectangle 217"/>
          <p:cNvSpPr/>
          <p:nvPr/>
        </p:nvSpPr>
        <p:spPr bwMode="auto">
          <a:xfrm>
            <a:off x="882650" y="19017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219" name="Rectangle 218"/>
          <p:cNvSpPr/>
          <p:nvPr/>
        </p:nvSpPr>
        <p:spPr bwMode="auto">
          <a:xfrm>
            <a:off x="114935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20" name="Rectangle 219"/>
          <p:cNvSpPr/>
          <p:nvPr/>
        </p:nvSpPr>
        <p:spPr bwMode="auto">
          <a:xfrm>
            <a:off x="141605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21" name="Rectangle 220"/>
          <p:cNvSpPr/>
          <p:nvPr/>
        </p:nvSpPr>
        <p:spPr bwMode="auto">
          <a:xfrm>
            <a:off x="168275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22" name="Rectangle 221"/>
          <p:cNvSpPr/>
          <p:nvPr/>
        </p:nvSpPr>
        <p:spPr bwMode="auto">
          <a:xfrm>
            <a:off x="194945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23" name="Rectangle 222"/>
          <p:cNvSpPr/>
          <p:nvPr/>
        </p:nvSpPr>
        <p:spPr bwMode="auto">
          <a:xfrm>
            <a:off x="221615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24" name="Rectangle 223"/>
          <p:cNvSpPr/>
          <p:nvPr/>
        </p:nvSpPr>
        <p:spPr bwMode="auto">
          <a:xfrm>
            <a:off x="2482850" y="1901700"/>
            <a:ext cx="270000" cy="270000"/>
          </a:xfrm>
          <a:prstGeom prst="rect">
            <a:avLst/>
          </a:prstGeom>
          <a:solidFill>
            <a:schemeClr val="bg1">
              <a:lumMod val="75000"/>
              <a:lumOff val="25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225" name="Rectangle 224"/>
          <p:cNvSpPr/>
          <p:nvPr/>
        </p:nvSpPr>
        <p:spPr bwMode="auto">
          <a:xfrm>
            <a:off x="274955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26" name="Rectangle 225"/>
          <p:cNvSpPr/>
          <p:nvPr/>
        </p:nvSpPr>
        <p:spPr bwMode="auto">
          <a:xfrm>
            <a:off x="349250" y="21684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27" name="Rectangle 226"/>
          <p:cNvSpPr/>
          <p:nvPr/>
        </p:nvSpPr>
        <p:spPr bwMode="auto">
          <a:xfrm>
            <a:off x="615950" y="21684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28" name="Rectangle 227"/>
          <p:cNvSpPr/>
          <p:nvPr/>
        </p:nvSpPr>
        <p:spPr bwMode="auto">
          <a:xfrm>
            <a:off x="882650" y="21684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229" name="Rectangle 228"/>
          <p:cNvSpPr/>
          <p:nvPr/>
        </p:nvSpPr>
        <p:spPr bwMode="auto">
          <a:xfrm>
            <a:off x="1149350" y="21684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230" name="Rectangle 229"/>
          <p:cNvSpPr/>
          <p:nvPr/>
        </p:nvSpPr>
        <p:spPr bwMode="auto">
          <a:xfrm>
            <a:off x="1416050" y="21684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231" name="Rectangle 230"/>
          <p:cNvSpPr/>
          <p:nvPr/>
        </p:nvSpPr>
        <p:spPr bwMode="auto">
          <a:xfrm>
            <a:off x="1682750" y="21684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32" name="Rectangle 231"/>
          <p:cNvSpPr/>
          <p:nvPr/>
        </p:nvSpPr>
        <p:spPr bwMode="auto">
          <a:xfrm>
            <a:off x="1949450" y="21684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33" name="Rectangle 232"/>
          <p:cNvSpPr/>
          <p:nvPr/>
        </p:nvSpPr>
        <p:spPr bwMode="auto">
          <a:xfrm>
            <a:off x="2216150" y="2168400"/>
            <a:ext cx="270000" cy="270000"/>
          </a:xfrm>
          <a:prstGeom prst="rect">
            <a:avLst/>
          </a:prstGeom>
          <a:solidFill>
            <a:schemeClr val="bg1">
              <a:lumMod val="75000"/>
              <a:lumOff val="25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234" name="Rectangle 233"/>
          <p:cNvSpPr/>
          <p:nvPr/>
        </p:nvSpPr>
        <p:spPr bwMode="auto">
          <a:xfrm>
            <a:off x="2482850" y="21684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35" name="Rectangle 234"/>
          <p:cNvSpPr/>
          <p:nvPr/>
        </p:nvSpPr>
        <p:spPr bwMode="auto">
          <a:xfrm>
            <a:off x="2749550" y="21684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36" name="Rectangle 235"/>
          <p:cNvSpPr/>
          <p:nvPr/>
        </p:nvSpPr>
        <p:spPr bwMode="auto">
          <a:xfrm>
            <a:off x="349250" y="24351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37" name="Rectangle 236"/>
          <p:cNvSpPr/>
          <p:nvPr/>
        </p:nvSpPr>
        <p:spPr bwMode="auto">
          <a:xfrm>
            <a:off x="615950" y="24351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38" name="Rectangle 237"/>
          <p:cNvSpPr/>
          <p:nvPr/>
        </p:nvSpPr>
        <p:spPr bwMode="auto">
          <a:xfrm>
            <a:off x="882650" y="24351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39" name="Rectangle 238"/>
          <p:cNvSpPr/>
          <p:nvPr/>
        </p:nvSpPr>
        <p:spPr bwMode="auto">
          <a:xfrm>
            <a:off x="1149350" y="24351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240" name="Rectangle 239"/>
          <p:cNvSpPr/>
          <p:nvPr/>
        </p:nvSpPr>
        <p:spPr bwMode="auto">
          <a:xfrm>
            <a:off x="1416050" y="24351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241" name="Rectangle 240"/>
          <p:cNvSpPr/>
          <p:nvPr/>
        </p:nvSpPr>
        <p:spPr bwMode="auto">
          <a:xfrm>
            <a:off x="1682750" y="24351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42" name="Rectangle 241"/>
          <p:cNvSpPr/>
          <p:nvPr/>
        </p:nvSpPr>
        <p:spPr bwMode="auto">
          <a:xfrm>
            <a:off x="1949450" y="2435100"/>
            <a:ext cx="270000" cy="270000"/>
          </a:xfrm>
          <a:prstGeom prst="rect">
            <a:avLst/>
          </a:prstGeom>
          <a:solidFill>
            <a:schemeClr val="bg1">
              <a:lumMod val="75000"/>
              <a:lumOff val="25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243" name="Rectangle 242"/>
          <p:cNvSpPr/>
          <p:nvPr/>
        </p:nvSpPr>
        <p:spPr bwMode="auto">
          <a:xfrm>
            <a:off x="2216150" y="24351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44" name="Rectangle 243"/>
          <p:cNvSpPr/>
          <p:nvPr/>
        </p:nvSpPr>
        <p:spPr bwMode="auto">
          <a:xfrm>
            <a:off x="2482850" y="24351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45" name="Rectangle 244"/>
          <p:cNvSpPr/>
          <p:nvPr/>
        </p:nvSpPr>
        <p:spPr bwMode="auto">
          <a:xfrm>
            <a:off x="2749550" y="2435100"/>
            <a:ext cx="270000" cy="270000"/>
          </a:xfrm>
          <a:prstGeom prst="rect">
            <a:avLst/>
          </a:prstGeom>
          <a:solidFill>
            <a:schemeClr val="bg1">
              <a:lumMod val="75000"/>
              <a:lumOff val="25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246" name="Rectangle 245"/>
          <p:cNvSpPr/>
          <p:nvPr/>
        </p:nvSpPr>
        <p:spPr bwMode="auto">
          <a:xfrm>
            <a:off x="3492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47" name="Rectangle 246"/>
          <p:cNvSpPr/>
          <p:nvPr/>
        </p:nvSpPr>
        <p:spPr bwMode="auto">
          <a:xfrm>
            <a:off x="6159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248" name="Rectangle 247"/>
          <p:cNvSpPr/>
          <p:nvPr/>
        </p:nvSpPr>
        <p:spPr bwMode="auto">
          <a:xfrm>
            <a:off x="8826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49" name="Rectangle 248"/>
          <p:cNvSpPr/>
          <p:nvPr/>
        </p:nvSpPr>
        <p:spPr bwMode="auto">
          <a:xfrm>
            <a:off x="11493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50" name="Rectangle 249"/>
          <p:cNvSpPr/>
          <p:nvPr/>
        </p:nvSpPr>
        <p:spPr bwMode="auto">
          <a:xfrm>
            <a:off x="1416050" y="27018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251" name="Rectangle 250"/>
          <p:cNvSpPr/>
          <p:nvPr/>
        </p:nvSpPr>
        <p:spPr bwMode="auto">
          <a:xfrm>
            <a:off x="16827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252" name="Rectangle 251"/>
          <p:cNvSpPr/>
          <p:nvPr/>
        </p:nvSpPr>
        <p:spPr bwMode="auto">
          <a:xfrm>
            <a:off x="19494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253" name="Rectangle 252"/>
          <p:cNvSpPr/>
          <p:nvPr/>
        </p:nvSpPr>
        <p:spPr bwMode="auto">
          <a:xfrm>
            <a:off x="22161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54" name="Rectangle 253"/>
          <p:cNvSpPr/>
          <p:nvPr/>
        </p:nvSpPr>
        <p:spPr bwMode="auto">
          <a:xfrm>
            <a:off x="24828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55" name="Rectangle 254"/>
          <p:cNvSpPr/>
          <p:nvPr/>
        </p:nvSpPr>
        <p:spPr bwMode="auto">
          <a:xfrm>
            <a:off x="2749550" y="2701800"/>
            <a:ext cx="270000" cy="270000"/>
          </a:xfrm>
          <a:prstGeom prst="rect">
            <a:avLst/>
          </a:prstGeom>
          <a:solidFill>
            <a:schemeClr val="bg1">
              <a:lumMod val="75000"/>
              <a:lumOff val="25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256" name="Rectangle 255"/>
          <p:cNvSpPr/>
          <p:nvPr/>
        </p:nvSpPr>
        <p:spPr bwMode="auto">
          <a:xfrm>
            <a:off x="3492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57" name="Rectangle 256"/>
          <p:cNvSpPr/>
          <p:nvPr/>
        </p:nvSpPr>
        <p:spPr bwMode="auto">
          <a:xfrm>
            <a:off x="6159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58" name="Rectangle 257"/>
          <p:cNvSpPr/>
          <p:nvPr/>
        </p:nvSpPr>
        <p:spPr bwMode="auto">
          <a:xfrm>
            <a:off x="8826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59" name="Rectangle 258"/>
          <p:cNvSpPr/>
          <p:nvPr/>
        </p:nvSpPr>
        <p:spPr bwMode="auto">
          <a:xfrm>
            <a:off x="11493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60" name="Rectangle 259"/>
          <p:cNvSpPr/>
          <p:nvPr/>
        </p:nvSpPr>
        <p:spPr bwMode="auto">
          <a:xfrm>
            <a:off x="14160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61" name="Rectangle 260"/>
          <p:cNvSpPr/>
          <p:nvPr/>
        </p:nvSpPr>
        <p:spPr bwMode="auto">
          <a:xfrm>
            <a:off x="16827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62" name="Rectangle 261"/>
          <p:cNvSpPr/>
          <p:nvPr/>
        </p:nvSpPr>
        <p:spPr bwMode="auto">
          <a:xfrm>
            <a:off x="19494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63" name="Rectangle 262"/>
          <p:cNvSpPr/>
          <p:nvPr/>
        </p:nvSpPr>
        <p:spPr bwMode="auto">
          <a:xfrm>
            <a:off x="22161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64" name="Rectangle 263"/>
          <p:cNvSpPr/>
          <p:nvPr/>
        </p:nvSpPr>
        <p:spPr bwMode="auto">
          <a:xfrm>
            <a:off x="24828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65" name="Rectangle 264"/>
          <p:cNvSpPr/>
          <p:nvPr/>
        </p:nvSpPr>
        <p:spPr bwMode="auto">
          <a:xfrm>
            <a:off x="27495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66" name="Rectangle 265"/>
          <p:cNvSpPr/>
          <p:nvPr/>
        </p:nvSpPr>
        <p:spPr bwMode="auto">
          <a:xfrm>
            <a:off x="3492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67" name="Rectangle 266"/>
          <p:cNvSpPr/>
          <p:nvPr/>
        </p:nvSpPr>
        <p:spPr bwMode="auto">
          <a:xfrm>
            <a:off x="6159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68" name="Rectangle 267"/>
          <p:cNvSpPr/>
          <p:nvPr/>
        </p:nvSpPr>
        <p:spPr bwMode="auto">
          <a:xfrm>
            <a:off x="8826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69" name="Rectangle 268"/>
          <p:cNvSpPr/>
          <p:nvPr/>
        </p:nvSpPr>
        <p:spPr bwMode="auto">
          <a:xfrm>
            <a:off x="11493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70" name="Rectangle 269"/>
          <p:cNvSpPr/>
          <p:nvPr/>
        </p:nvSpPr>
        <p:spPr bwMode="auto">
          <a:xfrm>
            <a:off x="14160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71" name="Rectangle 270"/>
          <p:cNvSpPr/>
          <p:nvPr/>
        </p:nvSpPr>
        <p:spPr bwMode="auto">
          <a:xfrm>
            <a:off x="16827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72" name="Rectangle 271"/>
          <p:cNvSpPr/>
          <p:nvPr/>
        </p:nvSpPr>
        <p:spPr bwMode="auto">
          <a:xfrm>
            <a:off x="19494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73" name="Rectangle 272"/>
          <p:cNvSpPr/>
          <p:nvPr/>
        </p:nvSpPr>
        <p:spPr bwMode="auto">
          <a:xfrm>
            <a:off x="22161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74" name="Rectangle 273"/>
          <p:cNvSpPr/>
          <p:nvPr/>
        </p:nvSpPr>
        <p:spPr bwMode="auto">
          <a:xfrm>
            <a:off x="24828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75" name="Rectangle 274"/>
          <p:cNvSpPr/>
          <p:nvPr/>
        </p:nvSpPr>
        <p:spPr bwMode="auto">
          <a:xfrm>
            <a:off x="27495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476" name="Rectangle 475"/>
          <p:cNvSpPr/>
          <p:nvPr/>
        </p:nvSpPr>
        <p:spPr bwMode="auto">
          <a:xfrm>
            <a:off x="323850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77" name="Rectangle 476"/>
          <p:cNvSpPr/>
          <p:nvPr/>
        </p:nvSpPr>
        <p:spPr bwMode="auto">
          <a:xfrm>
            <a:off x="350520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78" name="Rectangle 477"/>
          <p:cNvSpPr/>
          <p:nvPr/>
        </p:nvSpPr>
        <p:spPr bwMode="auto">
          <a:xfrm>
            <a:off x="377190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79" name="Rectangle 478"/>
          <p:cNvSpPr/>
          <p:nvPr/>
        </p:nvSpPr>
        <p:spPr bwMode="auto">
          <a:xfrm>
            <a:off x="403860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80" name="Rectangle 479"/>
          <p:cNvSpPr/>
          <p:nvPr/>
        </p:nvSpPr>
        <p:spPr bwMode="auto">
          <a:xfrm>
            <a:off x="430530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81" name="Rectangle 480"/>
          <p:cNvSpPr/>
          <p:nvPr/>
        </p:nvSpPr>
        <p:spPr bwMode="auto">
          <a:xfrm>
            <a:off x="457200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82" name="Rectangle 481"/>
          <p:cNvSpPr/>
          <p:nvPr/>
        </p:nvSpPr>
        <p:spPr bwMode="auto">
          <a:xfrm>
            <a:off x="483870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83" name="Rectangle 482"/>
          <p:cNvSpPr/>
          <p:nvPr/>
        </p:nvSpPr>
        <p:spPr bwMode="auto">
          <a:xfrm>
            <a:off x="510540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84" name="Rectangle 483"/>
          <p:cNvSpPr/>
          <p:nvPr/>
        </p:nvSpPr>
        <p:spPr bwMode="auto">
          <a:xfrm>
            <a:off x="537210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85" name="Rectangle 484"/>
          <p:cNvSpPr/>
          <p:nvPr/>
        </p:nvSpPr>
        <p:spPr bwMode="auto">
          <a:xfrm>
            <a:off x="563880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86" name="Rectangle 485"/>
          <p:cNvSpPr/>
          <p:nvPr/>
        </p:nvSpPr>
        <p:spPr bwMode="auto">
          <a:xfrm>
            <a:off x="323850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87" name="Rectangle 486"/>
          <p:cNvSpPr/>
          <p:nvPr/>
        </p:nvSpPr>
        <p:spPr bwMode="auto">
          <a:xfrm>
            <a:off x="350520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88" name="Rectangle 487"/>
          <p:cNvSpPr/>
          <p:nvPr/>
        </p:nvSpPr>
        <p:spPr bwMode="auto">
          <a:xfrm>
            <a:off x="377190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89" name="Rectangle 488"/>
          <p:cNvSpPr/>
          <p:nvPr/>
        </p:nvSpPr>
        <p:spPr bwMode="auto">
          <a:xfrm>
            <a:off x="403860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90" name="Rectangle 489"/>
          <p:cNvSpPr/>
          <p:nvPr/>
        </p:nvSpPr>
        <p:spPr bwMode="auto">
          <a:xfrm>
            <a:off x="430530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91" name="Rectangle 490"/>
          <p:cNvSpPr/>
          <p:nvPr/>
        </p:nvSpPr>
        <p:spPr bwMode="auto">
          <a:xfrm>
            <a:off x="457200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92" name="Rectangle 491"/>
          <p:cNvSpPr/>
          <p:nvPr/>
        </p:nvSpPr>
        <p:spPr bwMode="auto">
          <a:xfrm>
            <a:off x="483870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93" name="Rectangle 492"/>
          <p:cNvSpPr/>
          <p:nvPr/>
        </p:nvSpPr>
        <p:spPr bwMode="auto">
          <a:xfrm>
            <a:off x="510540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94" name="Rectangle 493"/>
          <p:cNvSpPr/>
          <p:nvPr/>
        </p:nvSpPr>
        <p:spPr bwMode="auto">
          <a:xfrm>
            <a:off x="5372100" y="11016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495" name="Rectangle 494"/>
          <p:cNvSpPr/>
          <p:nvPr/>
        </p:nvSpPr>
        <p:spPr bwMode="auto">
          <a:xfrm>
            <a:off x="563880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96" name="Rectangle 495"/>
          <p:cNvSpPr/>
          <p:nvPr/>
        </p:nvSpPr>
        <p:spPr bwMode="auto">
          <a:xfrm>
            <a:off x="323850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97" name="Rectangle 496"/>
          <p:cNvSpPr/>
          <p:nvPr/>
        </p:nvSpPr>
        <p:spPr bwMode="auto">
          <a:xfrm>
            <a:off x="350520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98" name="Rectangle 497"/>
          <p:cNvSpPr/>
          <p:nvPr/>
        </p:nvSpPr>
        <p:spPr bwMode="auto">
          <a:xfrm>
            <a:off x="377190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99" name="Rectangle 498"/>
          <p:cNvSpPr/>
          <p:nvPr/>
        </p:nvSpPr>
        <p:spPr bwMode="auto">
          <a:xfrm>
            <a:off x="403860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00" name="Rectangle 499"/>
          <p:cNvSpPr/>
          <p:nvPr/>
        </p:nvSpPr>
        <p:spPr bwMode="auto">
          <a:xfrm>
            <a:off x="430530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01" name="Rectangle 500"/>
          <p:cNvSpPr/>
          <p:nvPr/>
        </p:nvSpPr>
        <p:spPr bwMode="auto">
          <a:xfrm>
            <a:off x="457200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02" name="Rectangle 501"/>
          <p:cNvSpPr/>
          <p:nvPr/>
        </p:nvSpPr>
        <p:spPr bwMode="auto">
          <a:xfrm>
            <a:off x="483870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03" name="Rectangle 502"/>
          <p:cNvSpPr/>
          <p:nvPr/>
        </p:nvSpPr>
        <p:spPr bwMode="auto">
          <a:xfrm>
            <a:off x="510540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04" name="Rectangle 503"/>
          <p:cNvSpPr/>
          <p:nvPr/>
        </p:nvSpPr>
        <p:spPr bwMode="auto">
          <a:xfrm>
            <a:off x="537210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05" name="Rectangle 504"/>
          <p:cNvSpPr/>
          <p:nvPr/>
        </p:nvSpPr>
        <p:spPr bwMode="auto">
          <a:xfrm>
            <a:off x="563880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06" name="Rectangle 505"/>
          <p:cNvSpPr/>
          <p:nvPr/>
        </p:nvSpPr>
        <p:spPr bwMode="auto">
          <a:xfrm>
            <a:off x="323850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07" name="Rectangle 506"/>
          <p:cNvSpPr/>
          <p:nvPr/>
        </p:nvSpPr>
        <p:spPr bwMode="auto">
          <a:xfrm>
            <a:off x="350520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08" name="Rectangle 507"/>
          <p:cNvSpPr/>
          <p:nvPr/>
        </p:nvSpPr>
        <p:spPr bwMode="auto">
          <a:xfrm>
            <a:off x="377190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09" name="Rectangle 508"/>
          <p:cNvSpPr/>
          <p:nvPr/>
        </p:nvSpPr>
        <p:spPr bwMode="auto">
          <a:xfrm>
            <a:off x="4038600" y="16350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510" name="Rectangle 509"/>
          <p:cNvSpPr/>
          <p:nvPr/>
        </p:nvSpPr>
        <p:spPr bwMode="auto">
          <a:xfrm>
            <a:off x="430530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11" name="Rectangle 510"/>
          <p:cNvSpPr/>
          <p:nvPr/>
        </p:nvSpPr>
        <p:spPr bwMode="auto">
          <a:xfrm>
            <a:off x="457200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12" name="Rectangle 511"/>
          <p:cNvSpPr/>
          <p:nvPr/>
        </p:nvSpPr>
        <p:spPr bwMode="auto">
          <a:xfrm>
            <a:off x="483870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13" name="Rectangle 512"/>
          <p:cNvSpPr/>
          <p:nvPr/>
        </p:nvSpPr>
        <p:spPr bwMode="auto">
          <a:xfrm>
            <a:off x="510540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14" name="Rectangle 513"/>
          <p:cNvSpPr/>
          <p:nvPr/>
        </p:nvSpPr>
        <p:spPr bwMode="auto">
          <a:xfrm>
            <a:off x="537210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15" name="Rectangle 514"/>
          <p:cNvSpPr/>
          <p:nvPr/>
        </p:nvSpPr>
        <p:spPr bwMode="auto">
          <a:xfrm>
            <a:off x="563880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16" name="Rectangle 515"/>
          <p:cNvSpPr/>
          <p:nvPr/>
        </p:nvSpPr>
        <p:spPr bwMode="auto">
          <a:xfrm>
            <a:off x="323850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17" name="Rectangle 516"/>
          <p:cNvSpPr/>
          <p:nvPr/>
        </p:nvSpPr>
        <p:spPr bwMode="auto">
          <a:xfrm>
            <a:off x="350520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18" name="Rectangle 517"/>
          <p:cNvSpPr/>
          <p:nvPr/>
        </p:nvSpPr>
        <p:spPr bwMode="auto">
          <a:xfrm>
            <a:off x="3771900" y="19017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519" name="Rectangle 518"/>
          <p:cNvSpPr/>
          <p:nvPr/>
        </p:nvSpPr>
        <p:spPr bwMode="auto">
          <a:xfrm>
            <a:off x="403860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20" name="Rectangle 519"/>
          <p:cNvSpPr/>
          <p:nvPr/>
        </p:nvSpPr>
        <p:spPr bwMode="auto">
          <a:xfrm>
            <a:off x="430530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21" name="Rectangle 520"/>
          <p:cNvSpPr/>
          <p:nvPr/>
        </p:nvSpPr>
        <p:spPr bwMode="auto">
          <a:xfrm>
            <a:off x="457200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22" name="Rectangle 521"/>
          <p:cNvSpPr/>
          <p:nvPr/>
        </p:nvSpPr>
        <p:spPr bwMode="auto">
          <a:xfrm>
            <a:off x="483870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23" name="Rectangle 522"/>
          <p:cNvSpPr/>
          <p:nvPr/>
        </p:nvSpPr>
        <p:spPr bwMode="auto">
          <a:xfrm>
            <a:off x="510540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24" name="Rectangle 523"/>
          <p:cNvSpPr/>
          <p:nvPr/>
        </p:nvSpPr>
        <p:spPr bwMode="auto">
          <a:xfrm>
            <a:off x="5372100" y="1901700"/>
            <a:ext cx="270000" cy="270000"/>
          </a:xfrm>
          <a:prstGeom prst="rect">
            <a:avLst/>
          </a:prstGeom>
          <a:solidFill>
            <a:schemeClr val="bg1">
              <a:lumMod val="75000"/>
              <a:lumOff val="25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25" name="Rectangle 524"/>
          <p:cNvSpPr/>
          <p:nvPr/>
        </p:nvSpPr>
        <p:spPr bwMode="auto">
          <a:xfrm>
            <a:off x="563880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26" name="Rectangle 525"/>
          <p:cNvSpPr/>
          <p:nvPr/>
        </p:nvSpPr>
        <p:spPr bwMode="auto">
          <a:xfrm>
            <a:off x="3238500" y="21684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27" name="Rectangle 526"/>
          <p:cNvSpPr/>
          <p:nvPr/>
        </p:nvSpPr>
        <p:spPr bwMode="auto">
          <a:xfrm>
            <a:off x="3505200" y="21684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28" name="Rectangle 527"/>
          <p:cNvSpPr/>
          <p:nvPr/>
        </p:nvSpPr>
        <p:spPr bwMode="auto">
          <a:xfrm>
            <a:off x="3771900" y="21684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529" name="Rectangle 528"/>
          <p:cNvSpPr/>
          <p:nvPr/>
        </p:nvSpPr>
        <p:spPr bwMode="auto">
          <a:xfrm>
            <a:off x="4038600" y="21684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530" name="Rectangle 529"/>
          <p:cNvSpPr/>
          <p:nvPr/>
        </p:nvSpPr>
        <p:spPr bwMode="auto">
          <a:xfrm>
            <a:off x="4305300" y="21684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531" name="Rectangle 530"/>
          <p:cNvSpPr/>
          <p:nvPr/>
        </p:nvSpPr>
        <p:spPr bwMode="auto">
          <a:xfrm>
            <a:off x="4572000" y="21684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32" name="Rectangle 531"/>
          <p:cNvSpPr/>
          <p:nvPr/>
        </p:nvSpPr>
        <p:spPr bwMode="auto">
          <a:xfrm>
            <a:off x="4838700" y="21684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33" name="Rectangle 532"/>
          <p:cNvSpPr/>
          <p:nvPr/>
        </p:nvSpPr>
        <p:spPr bwMode="auto">
          <a:xfrm>
            <a:off x="5105400" y="2168400"/>
            <a:ext cx="270000" cy="270000"/>
          </a:xfrm>
          <a:prstGeom prst="rect">
            <a:avLst/>
          </a:prstGeom>
          <a:solidFill>
            <a:schemeClr val="bg1">
              <a:lumMod val="75000"/>
              <a:lumOff val="25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34" name="Rectangle 533"/>
          <p:cNvSpPr/>
          <p:nvPr/>
        </p:nvSpPr>
        <p:spPr bwMode="auto">
          <a:xfrm>
            <a:off x="5372100" y="21684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35" name="Rectangle 534"/>
          <p:cNvSpPr/>
          <p:nvPr/>
        </p:nvSpPr>
        <p:spPr bwMode="auto">
          <a:xfrm>
            <a:off x="5638800" y="21684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36" name="Rectangle 535"/>
          <p:cNvSpPr/>
          <p:nvPr/>
        </p:nvSpPr>
        <p:spPr bwMode="auto">
          <a:xfrm>
            <a:off x="3238500" y="24351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37" name="Rectangle 536"/>
          <p:cNvSpPr/>
          <p:nvPr/>
        </p:nvSpPr>
        <p:spPr bwMode="auto">
          <a:xfrm>
            <a:off x="3505200" y="24351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38" name="Rectangle 537"/>
          <p:cNvSpPr/>
          <p:nvPr/>
        </p:nvSpPr>
        <p:spPr bwMode="auto">
          <a:xfrm>
            <a:off x="3771900" y="24351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39" name="Rectangle 538"/>
          <p:cNvSpPr/>
          <p:nvPr/>
        </p:nvSpPr>
        <p:spPr bwMode="auto">
          <a:xfrm>
            <a:off x="4038600" y="24351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540" name="Rectangle 539"/>
          <p:cNvSpPr/>
          <p:nvPr/>
        </p:nvSpPr>
        <p:spPr bwMode="auto">
          <a:xfrm>
            <a:off x="4305300" y="24351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541" name="Rectangle 540"/>
          <p:cNvSpPr/>
          <p:nvPr/>
        </p:nvSpPr>
        <p:spPr bwMode="auto">
          <a:xfrm>
            <a:off x="4572000" y="24351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42" name="Rectangle 541"/>
          <p:cNvSpPr/>
          <p:nvPr/>
        </p:nvSpPr>
        <p:spPr bwMode="auto">
          <a:xfrm>
            <a:off x="4838700" y="2435100"/>
            <a:ext cx="270000" cy="270000"/>
          </a:xfrm>
          <a:prstGeom prst="rect">
            <a:avLst/>
          </a:prstGeom>
          <a:solidFill>
            <a:schemeClr val="bg1">
              <a:lumMod val="75000"/>
              <a:lumOff val="25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43" name="Rectangle 542"/>
          <p:cNvSpPr/>
          <p:nvPr/>
        </p:nvSpPr>
        <p:spPr bwMode="auto">
          <a:xfrm>
            <a:off x="5105400" y="24351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44" name="Rectangle 543"/>
          <p:cNvSpPr/>
          <p:nvPr/>
        </p:nvSpPr>
        <p:spPr bwMode="auto">
          <a:xfrm>
            <a:off x="5372100" y="24351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45" name="Rectangle 544"/>
          <p:cNvSpPr/>
          <p:nvPr/>
        </p:nvSpPr>
        <p:spPr bwMode="auto">
          <a:xfrm>
            <a:off x="5638800" y="2435100"/>
            <a:ext cx="270000" cy="270000"/>
          </a:xfrm>
          <a:prstGeom prst="rect">
            <a:avLst/>
          </a:prstGeom>
          <a:solidFill>
            <a:schemeClr val="bg1">
              <a:lumMod val="75000"/>
              <a:lumOff val="25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46" name="Rectangle 545"/>
          <p:cNvSpPr/>
          <p:nvPr/>
        </p:nvSpPr>
        <p:spPr bwMode="auto">
          <a:xfrm>
            <a:off x="323850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47" name="Rectangle 546"/>
          <p:cNvSpPr/>
          <p:nvPr/>
        </p:nvSpPr>
        <p:spPr bwMode="auto">
          <a:xfrm>
            <a:off x="350520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48" name="Rectangle 547"/>
          <p:cNvSpPr/>
          <p:nvPr/>
        </p:nvSpPr>
        <p:spPr bwMode="auto">
          <a:xfrm>
            <a:off x="377190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49" name="Rectangle 548"/>
          <p:cNvSpPr/>
          <p:nvPr/>
        </p:nvSpPr>
        <p:spPr bwMode="auto">
          <a:xfrm>
            <a:off x="403860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50" name="Rectangle 549"/>
          <p:cNvSpPr/>
          <p:nvPr/>
        </p:nvSpPr>
        <p:spPr bwMode="auto">
          <a:xfrm>
            <a:off x="4305300" y="27018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551" name="Rectangle 550"/>
          <p:cNvSpPr/>
          <p:nvPr/>
        </p:nvSpPr>
        <p:spPr bwMode="auto">
          <a:xfrm>
            <a:off x="457200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52" name="Rectangle 551"/>
          <p:cNvSpPr/>
          <p:nvPr/>
        </p:nvSpPr>
        <p:spPr bwMode="auto">
          <a:xfrm>
            <a:off x="483870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53" name="Rectangle 552"/>
          <p:cNvSpPr/>
          <p:nvPr/>
        </p:nvSpPr>
        <p:spPr bwMode="auto">
          <a:xfrm>
            <a:off x="510540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54" name="Rectangle 553"/>
          <p:cNvSpPr/>
          <p:nvPr/>
        </p:nvSpPr>
        <p:spPr bwMode="auto">
          <a:xfrm>
            <a:off x="537210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55" name="Rectangle 554"/>
          <p:cNvSpPr/>
          <p:nvPr/>
        </p:nvSpPr>
        <p:spPr bwMode="auto">
          <a:xfrm>
            <a:off x="5638800" y="2701800"/>
            <a:ext cx="270000" cy="270000"/>
          </a:xfrm>
          <a:prstGeom prst="rect">
            <a:avLst/>
          </a:prstGeom>
          <a:solidFill>
            <a:schemeClr val="bg1">
              <a:lumMod val="75000"/>
              <a:lumOff val="25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56" name="Rectangle 555"/>
          <p:cNvSpPr/>
          <p:nvPr/>
        </p:nvSpPr>
        <p:spPr bwMode="auto">
          <a:xfrm>
            <a:off x="323850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57" name="Rectangle 556"/>
          <p:cNvSpPr/>
          <p:nvPr/>
        </p:nvSpPr>
        <p:spPr bwMode="auto">
          <a:xfrm>
            <a:off x="350520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58" name="Rectangle 557"/>
          <p:cNvSpPr/>
          <p:nvPr/>
        </p:nvSpPr>
        <p:spPr bwMode="auto">
          <a:xfrm>
            <a:off x="377190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59" name="Rectangle 558"/>
          <p:cNvSpPr/>
          <p:nvPr/>
        </p:nvSpPr>
        <p:spPr bwMode="auto">
          <a:xfrm>
            <a:off x="403860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60" name="Rectangle 559"/>
          <p:cNvSpPr/>
          <p:nvPr/>
        </p:nvSpPr>
        <p:spPr bwMode="auto">
          <a:xfrm>
            <a:off x="430530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61" name="Rectangle 560"/>
          <p:cNvSpPr/>
          <p:nvPr/>
        </p:nvSpPr>
        <p:spPr bwMode="auto">
          <a:xfrm>
            <a:off x="457200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62" name="Rectangle 561"/>
          <p:cNvSpPr/>
          <p:nvPr/>
        </p:nvSpPr>
        <p:spPr bwMode="auto">
          <a:xfrm>
            <a:off x="483870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63" name="Rectangle 562"/>
          <p:cNvSpPr/>
          <p:nvPr/>
        </p:nvSpPr>
        <p:spPr bwMode="auto">
          <a:xfrm>
            <a:off x="510540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64" name="Rectangle 563"/>
          <p:cNvSpPr/>
          <p:nvPr/>
        </p:nvSpPr>
        <p:spPr bwMode="auto">
          <a:xfrm>
            <a:off x="537210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65" name="Rectangle 564"/>
          <p:cNvSpPr/>
          <p:nvPr/>
        </p:nvSpPr>
        <p:spPr bwMode="auto">
          <a:xfrm>
            <a:off x="563880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66" name="Rectangle 565"/>
          <p:cNvSpPr/>
          <p:nvPr/>
        </p:nvSpPr>
        <p:spPr bwMode="auto">
          <a:xfrm>
            <a:off x="323850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67" name="Rectangle 566"/>
          <p:cNvSpPr/>
          <p:nvPr/>
        </p:nvSpPr>
        <p:spPr bwMode="auto">
          <a:xfrm>
            <a:off x="350520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68" name="Rectangle 567"/>
          <p:cNvSpPr/>
          <p:nvPr/>
        </p:nvSpPr>
        <p:spPr bwMode="auto">
          <a:xfrm>
            <a:off x="377190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69" name="Rectangle 568"/>
          <p:cNvSpPr/>
          <p:nvPr/>
        </p:nvSpPr>
        <p:spPr bwMode="auto">
          <a:xfrm>
            <a:off x="403860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70" name="Rectangle 569"/>
          <p:cNvSpPr/>
          <p:nvPr/>
        </p:nvSpPr>
        <p:spPr bwMode="auto">
          <a:xfrm>
            <a:off x="430530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71" name="Rectangle 570"/>
          <p:cNvSpPr/>
          <p:nvPr/>
        </p:nvSpPr>
        <p:spPr bwMode="auto">
          <a:xfrm>
            <a:off x="457200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72" name="Rectangle 571"/>
          <p:cNvSpPr/>
          <p:nvPr/>
        </p:nvSpPr>
        <p:spPr bwMode="auto">
          <a:xfrm>
            <a:off x="483870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73" name="Rectangle 572"/>
          <p:cNvSpPr/>
          <p:nvPr/>
        </p:nvSpPr>
        <p:spPr bwMode="auto">
          <a:xfrm>
            <a:off x="510540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74" name="Rectangle 573"/>
          <p:cNvSpPr/>
          <p:nvPr/>
        </p:nvSpPr>
        <p:spPr bwMode="auto">
          <a:xfrm>
            <a:off x="537210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75" name="Rectangle 574"/>
          <p:cNvSpPr/>
          <p:nvPr/>
        </p:nvSpPr>
        <p:spPr bwMode="auto">
          <a:xfrm>
            <a:off x="563880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76" name="Rectangle 575"/>
          <p:cNvSpPr/>
          <p:nvPr/>
        </p:nvSpPr>
        <p:spPr bwMode="auto">
          <a:xfrm>
            <a:off x="61277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6</a:t>
            </a:r>
          </a:p>
        </p:txBody>
      </p:sp>
      <p:sp>
        <p:nvSpPr>
          <p:cNvPr id="577" name="Rectangle 576"/>
          <p:cNvSpPr/>
          <p:nvPr/>
        </p:nvSpPr>
        <p:spPr bwMode="auto">
          <a:xfrm>
            <a:off x="63944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6</a:t>
            </a:r>
          </a:p>
        </p:txBody>
      </p:sp>
      <p:sp>
        <p:nvSpPr>
          <p:cNvPr id="578" name="Rectangle 577"/>
          <p:cNvSpPr/>
          <p:nvPr/>
        </p:nvSpPr>
        <p:spPr bwMode="auto">
          <a:xfrm>
            <a:off x="66611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5</a:t>
            </a:r>
          </a:p>
        </p:txBody>
      </p:sp>
      <p:sp>
        <p:nvSpPr>
          <p:cNvPr id="579" name="Rectangle 578"/>
          <p:cNvSpPr/>
          <p:nvPr/>
        </p:nvSpPr>
        <p:spPr bwMode="auto">
          <a:xfrm>
            <a:off x="69278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5</a:t>
            </a:r>
          </a:p>
        </p:txBody>
      </p:sp>
      <p:sp>
        <p:nvSpPr>
          <p:cNvPr id="580" name="Rectangle 579"/>
          <p:cNvSpPr/>
          <p:nvPr/>
        </p:nvSpPr>
        <p:spPr bwMode="auto">
          <a:xfrm>
            <a:off x="71945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4</a:t>
            </a:r>
          </a:p>
        </p:txBody>
      </p:sp>
      <p:sp>
        <p:nvSpPr>
          <p:cNvPr id="581" name="Rectangle 580"/>
          <p:cNvSpPr/>
          <p:nvPr/>
        </p:nvSpPr>
        <p:spPr bwMode="auto">
          <a:xfrm>
            <a:off x="74612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4</a:t>
            </a:r>
          </a:p>
        </p:txBody>
      </p:sp>
      <p:sp>
        <p:nvSpPr>
          <p:cNvPr id="582" name="Rectangle 581"/>
          <p:cNvSpPr/>
          <p:nvPr/>
        </p:nvSpPr>
        <p:spPr bwMode="auto">
          <a:xfrm>
            <a:off x="77279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4</a:t>
            </a:r>
          </a:p>
        </p:txBody>
      </p:sp>
      <p:sp>
        <p:nvSpPr>
          <p:cNvPr id="583" name="Rectangle 582"/>
          <p:cNvSpPr/>
          <p:nvPr/>
        </p:nvSpPr>
        <p:spPr bwMode="auto">
          <a:xfrm>
            <a:off x="79946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584" name="Rectangle 583"/>
          <p:cNvSpPr/>
          <p:nvPr/>
        </p:nvSpPr>
        <p:spPr bwMode="auto">
          <a:xfrm>
            <a:off x="82613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585" name="Rectangle 584"/>
          <p:cNvSpPr/>
          <p:nvPr/>
        </p:nvSpPr>
        <p:spPr bwMode="auto">
          <a:xfrm>
            <a:off x="85280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586" name="Rectangle 585"/>
          <p:cNvSpPr/>
          <p:nvPr/>
        </p:nvSpPr>
        <p:spPr bwMode="auto">
          <a:xfrm>
            <a:off x="61277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6</a:t>
            </a:r>
          </a:p>
        </p:txBody>
      </p:sp>
      <p:sp>
        <p:nvSpPr>
          <p:cNvPr id="587" name="Rectangle 586"/>
          <p:cNvSpPr/>
          <p:nvPr/>
        </p:nvSpPr>
        <p:spPr bwMode="auto">
          <a:xfrm>
            <a:off x="63944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5</a:t>
            </a:r>
          </a:p>
        </p:txBody>
      </p:sp>
      <p:sp>
        <p:nvSpPr>
          <p:cNvPr id="588" name="Rectangle 587"/>
          <p:cNvSpPr/>
          <p:nvPr/>
        </p:nvSpPr>
        <p:spPr bwMode="auto">
          <a:xfrm>
            <a:off x="66611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5</a:t>
            </a:r>
          </a:p>
        </p:txBody>
      </p:sp>
      <p:sp>
        <p:nvSpPr>
          <p:cNvPr id="589" name="Rectangle 588"/>
          <p:cNvSpPr/>
          <p:nvPr/>
        </p:nvSpPr>
        <p:spPr bwMode="auto">
          <a:xfrm>
            <a:off x="69278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4</a:t>
            </a:r>
          </a:p>
        </p:txBody>
      </p:sp>
      <p:sp>
        <p:nvSpPr>
          <p:cNvPr id="590" name="Rectangle 589"/>
          <p:cNvSpPr/>
          <p:nvPr/>
        </p:nvSpPr>
        <p:spPr bwMode="auto">
          <a:xfrm>
            <a:off x="71945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4</a:t>
            </a:r>
          </a:p>
        </p:txBody>
      </p:sp>
      <p:sp>
        <p:nvSpPr>
          <p:cNvPr id="591" name="Rectangle 590"/>
          <p:cNvSpPr/>
          <p:nvPr/>
        </p:nvSpPr>
        <p:spPr bwMode="auto">
          <a:xfrm>
            <a:off x="74612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592" name="Rectangle 591"/>
          <p:cNvSpPr/>
          <p:nvPr/>
        </p:nvSpPr>
        <p:spPr bwMode="auto">
          <a:xfrm>
            <a:off x="77279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593" name="Rectangle 592"/>
          <p:cNvSpPr/>
          <p:nvPr/>
        </p:nvSpPr>
        <p:spPr bwMode="auto">
          <a:xfrm>
            <a:off x="79946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594" name="Rectangle 593"/>
          <p:cNvSpPr/>
          <p:nvPr/>
        </p:nvSpPr>
        <p:spPr bwMode="auto">
          <a:xfrm>
            <a:off x="8261350" y="11016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595" name="Rectangle 594"/>
          <p:cNvSpPr/>
          <p:nvPr/>
        </p:nvSpPr>
        <p:spPr bwMode="auto">
          <a:xfrm>
            <a:off x="85280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596" name="Rectangle 595"/>
          <p:cNvSpPr/>
          <p:nvPr/>
        </p:nvSpPr>
        <p:spPr bwMode="auto">
          <a:xfrm>
            <a:off x="61277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6</a:t>
            </a:r>
          </a:p>
        </p:txBody>
      </p:sp>
      <p:sp>
        <p:nvSpPr>
          <p:cNvPr id="597" name="Rectangle 596"/>
          <p:cNvSpPr/>
          <p:nvPr/>
        </p:nvSpPr>
        <p:spPr bwMode="auto">
          <a:xfrm>
            <a:off x="63944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5</a:t>
            </a:r>
          </a:p>
        </p:txBody>
      </p:sp>
      <p:sp>
        <p:nvSpPr>
          <p:cNvPr id="598" name="Rectangle 597"/>
          <p:cNvSpPr/>
          <p:nvPr/>
        </p:nvSpPr>
        <p:spPr bwMode="auto">
          <a:xfrm>
            <a:off x="66611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4</a:t>
            </a:r>
          </a:p>
        </p:txBody>
      </p:sp>
      <p:sp>
        <p:nvSpPr>
          <p:cNvPr id="599" name="Rectangle 598"/>
          <p:cNvSpPr/>
          <p:nvPr/>
        </p:nvSpPr>
        <p:spPr bwMode="auto">
          <a:xfrm>
            <a:off x="69278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4</a:t>
            </a:r>
          </a:p>
        </p:txBody>
      </p:sp>
      <p:sp>
        <p:nvSpPr>
          <p:cNvPr id="600" name="Rectangle 599"/>
          <p:cNvSpPr/>
          <p:nvPr/>
        </p:nvSpPr>
        <p:spPr bwMode="auto">
          <a:xfrm>
            <a:off x="71945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601" name="Rectangle 600"/>
          <p:cNvSpPr/>
          <p:nvPr/>
        </p:nvSpPr>
        <p:spPr bwMode="auto">
          <a:xfrm>
            <a:off x="74612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602" name="Rectangle 601"/>
          <p:cNvSpPr/>
          <p:nvPr/>
        </p:nvSpPr>
        <p:spPr bwMode="auto">
          <a:xfrm>
            <a:off x="77279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603" name="Rectangle 602"/>
          <p:cNvSpPr/>
          <p:nvPr/>
        </p:nvSpPr>
        <p:spPr bwMode="auto">
          <a:xfrm>
            <a:off x="79946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604" name="Rectangle 603"/>
          <p:cNvSpPr/>
          <p:nvPr/>
        </p:nvSpPr>
        <p:spPr bwMode="auto">
          <a:xfrm>
            <a:off x="82613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605" name="Rectangle 604"/>
          <p:cNvSpPr/>
          <p:nvPr/>
        </p:nvSpPr>
        <p:spPr bwMode="auto">
          <a:xfrm>
            <a:off x="85280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606" name="Rectangle 605"/>
          <p:cNvSpPr/>
          <p:nvPr/>
        </p:nvSpPr>
        <p:spPr bwMode="auto">
          <a:xfrm>
            <a:off x="61277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6</a:t>
            </a:r>
          </a:p>
        </p:txBody>
      </p:sp>
      <p:sp>
        <p:nvSpPr>
          <p:cNvPr id="607" name="Rectangle 606"/>
          <p:cNvSpPr/>
          <p:nvPr/>
        </p:nvSpPr>
        <p:spPr bwMode="auto">
          <a:xfrm>
            <a:off x="63944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5</a:t>
            </a:r>
          </a:p>
        </p:txBody>
      </p:sp>
      <p:sp>
        <p:nvSpPr>
          <p:cNvPr id="608" name="Rectangle 607"/>
          <p:cNvSpPr/>
          <p:nvPr/>
        </p:nvSpPr>
        <p:spPr bwMode="auto">
          <a:xfrm>
            <a:off x="66611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4</a:t>
            </a:r>
          </a:p>
        </p:txBody>
      </p:sp>
      <p:sp>
        <p:nvSpPr>
          <p:cNvPr id="609" name="Rectangle 608"/>
          <p:cNvSpPr/>
          <p:nvPr/>
        </p:nvSpPr>
        <p:spPr bwMode="auto">
          <a:xfrm>
            <a:off x="6927850" y="16350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610" name="Rectangle 609"/>
          <p:cNvSpPr/>
          <p:nvPr/>
        </p:nvSpPr>
        <p:spPr bwMode="auto">
          <a:xfrm>
            <a:off x="71945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611" name="Rectangle 610"/>
          <p:cNvSpPr/>
          <p:nvPr/>
        </p:nvSpPr>
        <p:spPr bwMode="auto">
          <a:xfrm>
            <a:off x="74612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612" name="Rectangle 611"/>
          <p:cNvSpPr/>
          <p:nvPr/>
        </p:nvSpPr>
        <p:spPr bwMode="auto">
          <a:xfrm>
            <a:off x="77279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613" name="Rectangle 612"/>
          <p:cNvSpPr/>
          <p:nvPr/>
        </p:nvSpPr>
        <p:spPr bwMode="auto">
          <a:xfrm>
            <a:off x="79946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614" name="Rectangle 613"/>
          <p:cNvSpPr/>
          <p:nvPr/>
        </p:nvSpPr>
        <p:spPr bwMode="auto">
          <a:xfrm>
            <a:off x="82613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615" name="Rectangle 614"/>
          <p:cNvSpPr/>
          <p:nvPr/>
        </p:nvSpPr>
        <p:spPr bwMode="auto">
          <a:xfrm>
            <a:off x="85280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616" name="Rectangle 615"/>
          <p:cNvSpPr/>
          <p:nvPr/>
        </p:nvSpPr>
        <p:spPr bwMode="auto">
          <a:xfrm>
            <a:off x="612775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6</a:t>
            </a:r>
          </a:p>
        </p:txBody>
      </p:sp>
      <p:sp>
        <p:nvSpPr>
          <p:cNvPr id="617" name="Rectangle 616"/>
          <p:cNvSpPr/>
          <p:nvPr/>
        </p:nvSpPr>
        <p:spPr bwMode="auto">
          <a:xfrm>
            <a:off x="639445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5</a:t>
            </a:r>
          </a:p>
        </p:txBody>
      </p:sp>
      <p:sp>
        <p:nvSpPr>
          <p:cNvPr id="618" name="Rectangle 617"/>
          <p:cNvSpPr/>
          <p:nvPr/>
        </p:nvSpPr>
        <p:spPr bwMode="auto">
          <a:xfrm>
            <a:off x="6661150" y="19017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4</a:t>
            </a:r>
          </a:p>
        </p:txBody>
      </p:sp>
      <p:sp>
        <p:nvSpPr>
          <p:cNvPr id="619" name="Rectangle 618"/>
          <p:cNvSpPr/>
          <p:nvPr/>
        </p:nvSpPr>
        <p:spPr bwMode="auto">
          <a:xfrm>
            <a:off x="692785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620" name="Rectangle 619"/>
          <p:cNvSpPr/>
          <p:nvPr/>
        </p:nvSpPr>
        <p:spPr bwMode="auto">
          <a:xfrm>
            <a:off x="719455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621" name="Rectangle 620"/>
          <p:cNvSpPr/>
          <p:nvPr/>
        </p:nvSpPr>
        <p:spPr bwMode="auto">
          <a:xfrm>
            <a:off x="746125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622" name="Rectangle 621"/>
          <p:cNvSpPr/>
          <p:nvPr/>
        </p:nvSpPr>
        <p:spPr bwMode="auto">
          <a:xfrm>
            <a:off x="772795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623" name="Rectangle 622"/>
          <p:cNvSpPr/>
          <p:nvPr/>
        </p:nvSpPr>
        <p:spPr bwMode="auto">
          <a:xfrm>
            <a:off x="799465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624" name="Rectangle 623"/>
          <p:cNvSpPr/>
          <p:nvPr/>
        </p:nvSpPr>
        <p:spPr bwMode="auto">
          <a:xfrm>
            <a:off x="8261350" y="1901700"/>
            <a:ext cx="270000" cy="270000"/>
          </a:xfrm>
          <a:prstGeom prst="rect">
            <a:avLst/>
          </a:prstGeom>
          <a:solidFill>
            <a:schemeClr val="bg1">
              <a:lumMod val="75000"/>
              <a:lumOff val="25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625" name="Rectangle 624"/>
          <p:cNvSpPr/>
          <p:nvPr/>
        </p:nvSpPr>
        <p:spPr bwMode="auto">
          <a:xfrm>
            <a:off x="852805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626" name="Rectangle 625"/>
          <p:cNvSpPr/>
          <p:nvPr/>
        </p:nvSpPr>
        <p:spPr bwMode="auto">
          <a:xfrm>
            <a:off x="6127750" y="21684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5</a:t>
            </a:r>
          </a:p>
        </p:txBody>
      </p:sp>
      <p:sp>
        <p:nvSpPr>
          <p:cNvPr id="627" name="Rectangle 626"/>
          <p:cNvSpPr/>
          <p:nvPr/>
        </p:nvSpPr>
        <p:spPr bwMode="auto">
          <a:xfrm>
            <a:off x="6394450" y="21684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5</a:t>
            </a:r>
          </a:p>
        </p:txBody>
      </p:sp>
      <p:sp>
        <p:nvSpPr>
          <p:cNvPr id="628" name="Rectangle 627"/>
          <p:cNvSpPr/>
          <p:nvPr/>
        </p:nvSpPr>
        <p:spPr bwMode="auto">
          <a:xfrm>
            <a:off x="6661150" y="21684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4</a:t>
            </a:r>
          </a:p>
        </p:txBody>
      </p:sp>
      <p:sp>
        <p:nvSpPr>
          <p:cNvPr id="629" name="Rectangle 628"/>
          <p:cNvSpPr/>
          <p:nvPr/>
        </p:nvSpPr>
        <p:spPr bwMode="auto">
          <a:xfrm>
            <a:off x="6927850" y="21684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630" name="Rectangle 629"/>
          <p:cNvSpPr/>
          <p:nvPr/>
        </p:nvSpPr>
        <p:spPr bwMode="auto">
          <a:xfrm>
            <a:off x="7194550" y="21684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631" name="Rectangle 630"/>
          <p:cNvSpPr/>
          <p:nvPr/>
        </p:nvSpPr>
        <p:spPr bwMode="auto">
          <a:xfrm>
            <a:off x="7461250" y="21684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632" name="Rectangle 631"/>
          <p:cNvSpPr/>
          <p:nvPr/>
        </p:nvSpPr>
        <p:spPr bwMode="auto">
          <a:xfrm>
            <a:off x="7727950" y="21684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633" name="Rectangle 632"/>
          <p:cNvSpPr/>
          <p:nvPr/>
        </p:nvSpPr>
        <p:spPr bwMode="auto">
          <a:xfrm>
            <a:off x="7994650" y="2168400"/>
            <a:ext cx="270000" cy="270000"/>
          </a:xfrm>
          <a:prstGeom prst="rect">
            <a:avLst/>
          </a:prstGeom>
          <a:solidFill>
            <a:schemeClr val="bg1">
              <a:lumMod val="75000"/>
              <a:lumOff val="25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634" name="Rectangle 633"/>
          <p:cNvSpPr/>
          <p:nvPr/>
        </p:nvSpPr>
        <p:spPr bwMode="auto">
          <a:xfrm>
            <a:off x="8261350" y="21684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635" name="Rectangle 634"/>
          <p:cNvSpPr/>
          <p:nvPr/>
        </p:nvSpPr>
        <p:spPr bwMode="auto">
          <a:xfrm>
            <a:off x="8528050" y="21684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636" name="Rectangle 635"/>
          <p:cNvSpPr/>
          <p:nvPr/>
        </p:nvSpPr>
        <p:spPr bwMode="auto">
          <a:xfrm>
            <a:off x="6127750" y="24351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4</a:t>
            </a:r>
          </a:p>
        </p:txBody>
      </p:sp>
      <p:sp>
        <p:nvSpPr>
          <p:cNvPr id="637" name="Rectangle 636"/>
          <p:cNvSpPr/>
          <p:nvPr/>
        </p:nvSpPr>
        <p:spPr bwMode="auto">
          <a:xfrm>
            <a:off x="6394450" y="24351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4</a:t>
            </a:r>
          </a:p>
        </p:txBody>
      </p:sp>
      <p:sp>
        <p:nvSpPr>
          <p:cNvPr id="638" name="Rectangle 637"/>
          <p:cNvSpPr/>
          <p:nvPr/>
        </p:nvSpPr>
        <p:spPr bwMode="auto">
          <a:xfrm>
            <a:off x="6661150" y="24351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4</a:t>
            </a:r>
          </a:p>
        </p:txBody>
      </p:sp>
      <p:sp>
        <p:nvSpPr>
          <p:cNvPr id="639" name="Rectangle 638"/>
          <p:cNvSpPr/>
          <p:nvPr/>
        </p:nvSpPr>
        <p:spPr bwMode="auto">
          <a:xfrm>
            <a:off x="6927850" y="24351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640" name="Rectangle 639"/>
          <p:cNvSpPr/>
          <p:nvPr/>
        </p:nvSpPr>
        <p:spPr bwMode="auto">
          <a:xfrm>
            <a:off x="7194550" y="24351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641" name="Rectangle 640"/>
          <p:cNvSpPr/>
          <p:nvPr/>
        </p:nvSpPr>
        <p:spPr bwMode="auto">
          <a:xfrm>
            <a:off x="7461250" y="24351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642" name="Rectangle 641"/>
          <p:cNvSpPr/>
          <p:nvPr/>
        </p:nvSpPr>
        <p:spPr bwMode="auto">
          <a:xfrm>
            <a:off x="7727950" y="2435100"/>
            <a:ext cx="270000" cy="270000"/>
          </a:xfrm>
          <a:prstGeom prst="rect">
            <a:avLst/>
          </a:prstGeom>
          <a:solidFill>
            <a:schemeClr val="bg1">
              <a:lumMod val="75000"/>
              <a:lumOff val="25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643" name="Rectangle 642"/>
          <p:cNvSpPr/>
          <p:nvPr/>
        </p:nvSpPr>
        <p:spPr bwMode="auto">
          <a:xfrm>
            <a:off x="7994650" y="24351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644" name="Rectangle 643"/>
          <p:cNvSpPr/>
          <p:nvPr/>
        </p:nvSpPr>
        <p:spPr bwMode="auto">
          <a:xfrm>
            <a:off x="8261350" y="24351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645" name="Rectangle 644"/>
          <p:cNvSpPr/>
          <p:nvPr/>
        </p:nvSpPr>
        <p:spPr bwMode="auto">
          <a:xfrm>
            <a:off x="8528050" y="2435100"/>
            <a:ext cx="270000" cy="270000"/>
          </a:xfrm>
          <a:prstGeom prst="rect">
            <a:avLst/>
          </a:prstGeom>
          <a:solidFill>
            <a:schemeClr val="bg1">
              <a:lumMod val="75000"/>
              <a:lumOff val="25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646" name="Rectangle 645"/>
          <p:cNvSpPr/>
          <p:nvPr/>
        </p:nvSpPr>
        <p:spPr bwMode="auto">
          <a:xfrm>
            <a:off x="61277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647" name="Rectangle 646"/>
          <p:cNvSpPr/>
          <p:nvPr/>
        </p:nvSpPr>
        <p:spPr bwMode="auto">
          <a:xfrm>
            <a:off x="63944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648" name="Rectangle 647"/>
          <p:cNvSpPr/>
          <p:nvPr/>
        </p:nvSpPr>
        <p:spPr bwMode="auto">
          <a:xfrm>
            <a:off x="66611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649" name="Rectangle 648"/>
          <p:cNvSpPr/>
          <p:nvPr/>
        </p:nvSpPr>
        <p:spPr bwMode="auto">
          <a:xfrm>
            <a:off x="69278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650" name="Rectangle 649"/>
          <p:cNvSpPr/>
          <p:nvPr/>
        </p:nvSpPr>
        <p:spPr bwMode="auto">
          <a:xfrm>
            <a:off x="7194550" y="27018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651" name="Rectangle 650"/>
          <p:cNvSpPr/>
          <p:nvPr/>
        </p:nvSpPr>
        <p:spPr bwMode="auto">
          <a:xfrm>
            <a:off x="74612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652" name="Rectangle 651"/>
          <p:cNvSpPr/>
          <p:nvPr/>
        </p:nvSpPr>
        <p:spPr bwMode="auto">
          <a:xfrm>
            <a:off x="77279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653" name="Rectangle 652"/>
          <p:cNvSpPr/>
          <p:nvPr/>
        </p:nvSpPr>
        <p:spPr bwMode="auto">
          <a:xfrm>
            <a:off x="79946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654" name="Rectangle 653"/>
          <p:cNvSpPr/>
          <p:nvPr/>
        </p:nvSpPr>
        <p:spPr bwMode="auto">
          <a:xfrm>
            <a:off x="82613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655" name="Rectangle 654"/>
          <p:cNvSpPr/>
          <p:nvPr/>
        </p:nvSpPr>
        <p:spPr bwMode="auto">
          <a:xfrm>
            <a:off x="8528050" y="2701800"/>
            <a:ext cx="270000" cy="270000"/>
          </a:xfrm>
          <a:prstGeom prst="rect">
            <a:avLst/>
          </a:prstGeom>
          <a:solidFill>
            <a:schemeClr val="bg1">
              <a:lumMod val="75000"/>
              <a:lumOff val="25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656" name="Rectangle 655"/>
          <p:cNvSpPr/>
          <p:nvPr/>
        </p:nvSpPr>
        <p:spPr bwMode="auto">
          <a:xfrm>
            <a:off x="61277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657" name="Rectangle 656"/>
          <p:cNvSpPr/>
          <p:nvPr/>
        </p:nvSpPr>
        <p:spPr bwMode="auto">
          <a:xfrm>
            <a:off x="63944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658" name="Rectangle 657"/>
          <p:cNvSpPr/>
          <p:nvPr/>
        </p:nvSpPr>
        <p:spPr bwMode="auto">
          <a:xfrm>
            <a:off x="66611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659" name="Rectangle 658"/>
          <p:cNvSpPr/>
          <p:nvPr/>
        </p:nvSpPr>
        <p:spPr bwMode="auto">
          <a:xfrm>
            <a:off x="69278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660" name="Rectangle 659"/>
          <p:cNvSpPr/>
          <p:nvPr/>
        </p:nvSpPr>
        <p:spPr bwMode="auto">
          <a:xfrm>
            <a:off x="71945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661" name="Rectangle 660"/>
          <p:cNvSpPr/>
          <p:nvPr/>
        </p:nvSpPr>
        <p:spPr bwMode="auto">
          <a:xfrm>
            <a:off x="74612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662" name="Rectangle 661"/>
          <p:cNvSpPr/>
          <p:nvPr/>
        </p:nvSpPr>
        <p:spPr bwMode="auto">
          <a:xfrm>
            <a:off x="77279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663" name="Rectangle 662"/>
          <p:cNvSpPr/>
          <p:nvPr/>
        </p:nvSpPr>
        <p:spPr bwMode="auto">
          <a:xfrm>
            <a:off x="79946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664" name="Rectangle 663"/>
          <p:cNvSpPr/>
          <p:nvPr/>
        </p:nvSpPr>
        <p:spPr bwMode="auto">
          <a:xfrm>
            <a:off x="82613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665" name="Rectangle 664"/>
          <p:cNvSpPr/>
          <p:nvPr/>
        </p:nvSpPr>
        <p:spPr bwMode="auto">
          <a:xfrm>
            <a:off x="85280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666" name="Rectangle 665"/>
          <p:cNvSpPr/>
          <p:nvPr/>
        </p:nvSpPr>
        <p:spPr bwMode="auto">
          <a:xfrm>
            <a:off x="61277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667" name="Rectangle 666"/>
          <p:cNvSpPr/>
          <p:nvPr/>
        </p:nvSpPr>
        <p:spPr bwMode="auto">
          <a:xfrm>
            <a:off x="63944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668" name="Rectangle 667"/>
          <p:cNvSpPr/>
          <p:nvPr/>
        </p:nvSpPr>
        <p:spPr bwMode="auto">
          <a:xfrm>
            <a:off x="66611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669" name="Rectangle 668"/>
          <p:cNvSpPr/>
          <p:nvPr/>
        </p:nvSpPr>
        <p:spPr bwMode="auto">
          <a:xfrm>
            <a:off x="69278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670" name="Rectangle 669"/>
          <p:cNvSpPr/>
          <p:nvPr/>
        </p:nvSpPr>
        <p:spPr bwMode="auto">
          <a:xfrm>
            <a:off x="71945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671" name="Rectangle 670"/>
          <p:cNvSpPr/>
          <p:nvPr/>
        </p:nvSpPr>
        <p:spPr bwMode="auto">
          <a:xfrm>
            <a:off x="74612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672" name="Rectangle 671"/>
          <p:cNvSpPr/>
          <p:nvPr/>
        </p:nvSpPr>
        <p:spPr bwMode="auto">
          <a:xfrm>
            <a:off x="77279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673" name="Rectangle 672"/>
          <p:cNvSpPr/>
          <p:nvPr/>
        </p:nvSpPr>
        <p:spPr bwMode="auto">
          <a:xfrm>
            <a:off x="79946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674" name="Rectangle 673"/>
          <p:cNvSpPr/>
          <p:nvPr/>
        </p:nvSpPr>
        <p:spPr bwMode="auto">
          <a:xfrm>
            <a:off x="82613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675" name="Rectangle 674"/>
          <p:cNvSpPr/>
          <p:nvPr/>
        </p:nvSpPr>
        <p:spPr bwMode="auto">
          <a:xfrm>
            <a:off x="85280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676" name="AutoShape 6"/>
          <p:cNvSpPr>
            <a:spLocks noChangeArrowheads="1"/>
          </p:cNvSpPr>
          <p:nvPr/>
        </p:nvSpPr>
        <p:spPr bwMode="auto">
          <a:xfrm>
            <a:off x="7061200" y="4794250"/>
            <a:ext cx="1866900" cy="17145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anchor="ctr">
            <a:prstTxWarp prst="textNoShape">
              <a:avLst/>
            </a:prstTxWarp>
          </a:bodyPr>
          <a:lstStyle/>
          <a:p>
            <a:pPr eaLnBrk="1" hangingPunct="1">
              <a:lnSpc>
                <a:spcPct val="90000"/>
              </a:lnSpc>
              <a:spcBef>
                <a:spcPct val="20000"/>
              </a:spcBef>
            </a:pPr>
            <a:r>
              <a:rPr lang="en-US" sz="900" dirty="0" smtClean="0">
                <a:solidFill>
                  <a:srgbClr val="000080"/>
                </a:solidFill>
              </a:rPr>
              <a:t>Example created by Daniel </a:t>
            </a:r>
            <a:r>
              <a:rPr lang="en-US" sz="900" dirty="0" err="1" smtClean="0">
                <a:solidFill>
                  <a:srgbClr val="000080"/>
                </a:solidFill>
              </a:rPr>
              <a:t>Harabor</a:t>
            </a:r>
            <a:endParaRPr lang="en-US" sz="900" dirty="0"/>
          </a:p>
        </p:txBody>
      </p:sp>
      <p:sp>
        <p:nvSpPr>
          <p:cNvPr id="677" name="Content Placeholder 3"/>
          <p:cNvSpPr txBox="1">
            <a:spLocks/>
          </p:cNvSpPr>
          <p:nvPr/>
        </p:nvSpPr>
        <p:spPr>
          <a:xfrm>
            <a:off x="349250" y="3594100"/>
            <a:ext cx="8382000" cy="1377950"/>
          </a:xfrm>
          <a:prstGeom prst="rect">
            <a:avLst/>
          </a:prstGeom>
        </p:spPr>
        <p:txBody>
          <a:bodyPr/>
          <a:lstStyle/>
          <a:p>
            <a:pPr marL="297696" marR="0" lvl="0" indent="-297696" algn="l" defTabSz="684701" rtl="0" eaLnBrk="0" fontAlgn="base" latinLnBrk="0" hangingPunct="0">
              <a:lnSpc>
                <a:spcPct val="90000"/>
              </a:lnSpc>
              <a:spcBef>
                <a:spcPct val="20000"/>
              </a:spcBef>
              <a:spcAft>
                <a:spcPct val="0"/>
              </a:spcAft>
              <a:buClrTx/>
              <a:buSzTx/>
              <a:buFontTx/>
              <a:buBlip>
                <a:blip r:embed="rId2"/>
              </a:buBlip>
              <a:tabLst/>
              <a:defRPr/>
            </a:pPr>
            <a:r>
              <a:rPr kumimoji="0" lang="en-GB" sz="2000" b="0" i="0" u="none" strike="noStrike" kern="1200" cap="none" spc="0" normalizeH="0" baseline="0" noProof="0" dirty="0"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There is one annotated map for each traversal capability (combination of terrains)</a:t>
            </a:r>
          </a:p>
          <a:p>
            <a:pPr marL="297696" marR="0" lvl="0" indent="-297696" algn="l" defTabSz="684701" rtl="0" eaLnBrk="0" fontAlgn="base" latinLnBrk="0" hangingPunct="0">
              <a:lnSpc>
                <a:spcPct val="90000"/>
              </a:lnSpc>
              <a:spcBef>
                <a:spcPct val="20000"/>
              </a:spcBef>
              <a:spcAft>
                <a:spcPct val="0"/>
              </a:spcAft>
              <a:buClrTx/>
              <a:buSzTx/>
              <a:buFontTx/>
              <a:buBlip>
                <a:blip r:embed="rId2"/>
              </a:buBlip>
              <a:tabLst/>
              <a:defRPr/>
            </a:pPr>
            <a:r>
              <a:rPr kumimoji="0" lang="en-GB" sz="2000" b="0" i="0" u="none" strike="noStrike" kern="1200" cap="none" spc="0" normalizeH="0" baseline="0" noProof="0" dirty="0"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Numbers are </a:t>
            </a:r>
            <a:r>
              <a:rPr kumimoji="0" lang="en-GB" sz="2000" b="1" i="0" u="none" strike="noStrike" kern="1200" cap="none" spc="0" normalizeH="0" baseline="0" noProof="0" dirty="0"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clearance values</a:t>
            </a:r>
            <a:r>
              <a:rPr kumimoji="0" lang="en-GB" sz="2000" b="0" i="0" u="none" strike="noStrike" kern="1200" cap="none" spc="0" normalizeH="0" baseline="0" noProof="0" dirty="0"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 size of largest square unit that can have upper-left tile on that cell. </a:t>
            </a:r>
          </a:p>
          <a:p>
            <a:pPr marL="297696" marR="0" lvl="0" indent="-297696" algn="l" defTabSz="684701" rtl="0" eaLnBrk="0" fontAlgn="base" latinLnBrk="0" hangingPunct="0">
              <a:lnSpc>
                <a:spcPct val="90000"/>
              </a:lnSpc>
              <a:spcBef>
                <a:spcPct val="20000"/>
              </a:spcBef>
              <a:spcAft>
                <a:spcPct val="0"/>
              </a:spcAft>
              <a:buClrTx/>
              <a:buSzTx/>
              <a:buFontTx/>
              <a:buBlip>
                <a:blip r:embed="rId2"/>
              </a:buBlip>
              <a:tabLst/>
              <a:defRPr/>
            </a:pPr>
            <a:endParaRPr kumimoji="0" lang="en-GB" sz="2000" b="0" i="0" u="none" strike="noStrike" kern="1200" cap="none" spc="0" normalizeH="0" baseline="0" noProof="0" dirty="0"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endParaRPr>
          </a:p>
        </p:txBody>
      </p:sp>
      <p:sp>
        <p:nvSpPr>
          <p:cNvPr id="305" name="Rectangle 304"/>
          <p:cNvSpPr/>
          <p:nvPr/>
        </p:nvSpPr>
        <p:spPr bwMode="auto">
          <a:xfrm>
            <a:off x="381000" y="819150"/>
            <a:ext cx="762000" cy="838200"/>
          </a:xfrm>
          <a:prstGeom prst="rect">
            <a:avLst/>
          </a:prstGeom>
          <a:solidFill>
            <a:schemeClr val="lt1">
              <a:alpha val="0"/>
            </a:schemeClr>
          </a:solidFill>
          <a:ln>
            <a:solidFill>
              <a:srgbClr val="800000"/>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6"/>
                                        </p:tgtEl>
                                        <p:attrNameLst>
                                          <p:attrName>style.visibility</p:attrName>
                                        </p:attrNameLst>
                                      </p:cBhvr>
                                      <p:to>
                                        <p:strVal val="visible"/>
                                      </p:to>
                                    </p:set>
                                    <p:animEffect transition="in" filter="fade">
                                      <p:cBhvr>
                                        <p:cTn id="7" dur="500"/>
                                        <p:tgtEl>
                                          <p:spTgt spid="4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7"/>
                                        </p:tgtEl>
                                        <p:attrNameLst>
                                          <p:attrName>style.visibility</p:attrName>
                                        </p:attrNameLst>
                                      </p:cBhvr>
                                      <p:to>
                                        <p:strVal val="visible"/>
                                      </p:to>
                                    </p:set>
                                    <p:animEffect transition="in" filter="fade">
                                      <p:cBhvr>
                                        <p:cTn id="10" dur="500"/>
                                        <p:tgtEl>
                                          <p:spTgt spid="47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8"/>
                                        </p:tgtEl>
                                        <p:attrNameLst>
                                          <p:attrName>style.visibility</p:attrName>
                                        </p:attrNameLst>
                                      </p:cBhvr>
                                      <p:to>
                                        <p:strVal val="visible"/>
                                      </p:to>
                                    </p:set>
                                    <p:animEffect transition="in" filter="fade">
                                      <p:cBhvr>
                                        <p:cTn id="13" dur="500"/>
                                        <p:tgtEl>
                                          <p:spTgt spid="4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9"/>
                                        </p:tgtEl>
                                        <p:attrNameLst>
                                          <p:attrName>style.visibility</p:attrName>
                                        </p:attrNameLst>
                                      </p:cBhvr>
                                      <p:to>
                                        <p:strVal val="visible"/>
                                      </p:to>
                                    </p:set>
                                    <p:animEffect transition="in" filter="fade">
                                      <p:cBhvr>
                                        <p:cTn id="16" dur="500"/>
                                        <p:tgtEl>
                                          <p:spTgt spid="47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0"/>
                                        </p:tgtEl>
                                        <p:attrNameLst>
                                          <p:attrName>style.visibility</p:attrName>
                                        </p:attrNameLst>
                                      </p:cBhvr>
                                      <p:to>
                                        <p:strVal val="visible"/>
                                      </p:to>
                                    </p:set>
                                    <p:animEffect transition="in" filter="fade">
                                      <p:cBhvr>
                                        <p:cTn id="19" dur="500"/>
                                        <p:tgtEl>
                                          <p:spTgt spid="48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1"/>
                                        </p:tgtEl>
                                        <p:attrNameLst>
                                          <p:attrName>style.visibility</p:attrName>
                                        </p:attrNameLst>
                                      </p:cBhvr>
                                      <p:to>
                                        <p:strVal val="visible"/>
                                      </p:to>
                                    </p:set>
                                    <p:animEffect transition="in" filter="fade">
                                      <p:cBhvr>
                                        <p:cTn id="22" dur="500"/>
                                        <p:tgtEl>
                                          <p:spTgt spid="48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82"/>
                                        </p:tgtEl>
                                        <p:attrNameLst>
                                          <p:attrName>style.visibility</p:attrName>
                                        </p:attrNameLst>
                                      </p:cBhvr>
                                      <p:to>
                                        <p:strVal val="visible"/>
                                      </p:to>
                                    </p:set>
                                    <p:animEffect transition="in" filter="fade">
                                      <p:cBhvr>
                                        <p:cTn id="25" dur="500"/>
                                        <p:tgtEl>
                                          <p:spTgt spid="48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83"/>
                                        </p:tgtEl>
                                        <p:attrNameLst>
                                          <p:attrName>style.visibility</p:attrName>
                                        </p:attrNameLst>
                                      </p:cBhvr>
                                      <p:to>
                                        <p:strVal val="visible"/>
                                      </p:to>
                                    </p:set>
                                    <p:animEffect transition="in" filter="fade">
                                      <p:cBhvr>
                                        <p:cTn id="28" dur="500"/>
                                        <p:tgtEl>
                                          <p:spTgt spid="4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4"/>
                                        </p:tgtEl>
                                        <p:attrNameLst>
                                          <p:attrName>style.visibility</p:attrName>
                                        </p:attrNameLst>
                                      </p:cBhvr>
                                      <p:to>
                                        <p:strVal val="visible"/>
                                      </p:to>
                                    </p:set>
                                    <p:animEffect transition="in" filter="fade">
                                      <p:cBhvr>
                                        <p:cTn id="31" dur="500"/>
                                        <p:tgtEl>
                                          <p:spTgt spid="48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5"/>
                                        </p:tgtEl>
                                        <p:attrNameLst>
                                          <p:attrName>style.visibility</p:attrName>
                                        </p:attrNameLst>
                                      </p:cBhvr>
                                      <p:to>
                                        <p:strVal val="visible"/>
                                      </p:to>
                                    </p:set>
                                    <p:animEffect transition="in" filter="fade">
                                      <p:cBhvr>
                                        <p:cTn id="34" dur="500"/>
                                        <p:tgtEl>
                                          <p:spTgt spid="48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86"/>
                                        </p:tgtEl>
                                        <p:attrNameLst>
                                          <p:attrName>style.visibility</p:attrName>
                                        </p:attrNameLst>
                                      </p:cBhvr>
                                      <p:to>
                                        <p:strVal val="visible"/>
                                      </p:to>
                                    </p:set>
                                    <p:animEffect transition="in" filter="fade">
                                      <p:cBhvr>
                                        <p:cTn id="37" dur="500"/>
                                        <p:tgtEl>
                                          <p:spTgt spid="48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87"/>
                                        </p:tgtEl>
                                        <p:attrNameLst>
                                          <p:attrName>style.visibility</p:attrName>
                                        </p:attrNameLst>
                                      </p:cBhvr>
                                      <p:to>
                                        <p:strVal val="visible"/>
                                      </p:to>
                                    </p:set>
                                    <p:animEffect transition="in" filter="fade">
                                      <p:cBhvr>
                                        <p:cTn id="40" dur="500"/>
                                        <p:tgtEl>
                                          <p:spTgt spid="48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8"/>
                                        </p:tgtEl>
                                        <p:attrNameLst>
                                          <p:attrName>style.visibility</p:attrName>
                                        </p:attrNameLst>
                                      </p:cBhvr>
                                      <p:to>
                                        <p:strVal val="visible"/>
                                      </p:to>
                                    </p:set>
                                    <p:animEffect transition="in" filter="fade">
                                      <p:cBhvr>
                                        <p:cTn id="43" dur="500"/>
                                        <p:tgtEl>
                                          <p:spTgt spid="48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89"/>
                                        </p:tgtEl>
                                        <p:attrNameLst>
                                          <p:attrName>style.visibility</p:attrName>
                                        </p:attrNameLst>
                                      </p:cBhvr>
                                      <p:to>
                                        <p:strVal val="visible"/>
                                      </p:to>
                                    </p:set>
                                    <p:animEffect transition="in" filter="fade">
                                      <p:cBhvr>
                                        <p:cTn id="46" dur="500"/>
                                        <p:tgtEl>
                                          <p:spTgt spid="48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90"/>
                                        </p:tgtEl>
                                        <p:attrNameLst>
                                          <p:attrName>style.visibility</p:attrName>
                                        </p:attrNameLst>
                                      </p:cBhvr>
                                      <p:to>
                                        <p:strVal val="visible"/>
                                      </p:to>
                                    </p:set>
                                    <p:animEffect transition="in" filter="fade">
                                      <p:cBhvr>
                                        <p:cTn id="49" dur="500"/>
                                        <p:tgtEl>
                                          <p:spTgt spid="49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1"/>
                                        </p:tgtEl>
                                        <p:attrNameLst>
                                          <p:attrName>style.visibility</p:attrName>
                                        </p:attrNameLst>
                                      </p:cBhvr>
                                      <p:to>
                                        <p:strVal val="visible"/>
                                      </p:to>
                                    </p:set>
                                    <p:animEffect transition="in" filter="fade">
                                      <p:cBhvr>
                                        <p:cTn id="52" dur="500"/>
                                        <p:tgtEl>
                                          <p:spTgt spid="49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92"/>
                                        </p:tgtEl>
                                        <p:attrNameLst>
                                          <p:attrName>style.visibility</p:attrName>
                                        </p:attrNameLst>
                                      </p:cBhvr>
                                      <p:to>
                                        <p:strVal val="visible"/>
                                      </p:to>
                                    </p:set>
                                    <p:animEffect transition="in" filter="fade">
                                      <p:cBhvr>
                                        <p:cTn id="55" dur="500"/>
                                        <p:tgtEl>
                                          <p:spTgt spid="49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93"/>
                                        </p:tgtEl>
                                        <p:attrNameLst>
                                          <p:attrName>style.visibility</p:attrName>
                                        </p:attrNameLst>
                                      </p:cBhvr>
                                      <p:to>
                                        <p:strVal val="visible"/>
                                      </p:to>
                                    </p:set>
                                    <p:animEffect transition="in" filter="fade">
                                      <p:cBhvr>
                                        <p:cTn id="58" dur="500"/>
                                        <p:tgtEl>
                                          <p:spTgt spid="49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94"/>
                                        </p:tgtEl>
                                        <p:attrNameLst>
                                          <p:attrName>style.visibility</p:attrName>
                                        </p:attrNameLst>
                                      </p:cBhvr>
                                      <p:to>
                                        <p:strVal val="visible"/>
                                      </p:to>
                                    </p:set>
                                    <p:animEffect transition="in" filter="fade">
                                      <p:cBhvr>
                                        <p:cTn id="61" dur="500"/>
                                        <p:tgtEl>
                                          <p:spTgt spid="49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95"/>
                                        </p:tgtEl>
                                        <p:attrNameLst>
                                          <p:attrName>style.visibility</p:attrName>
                                        </p:attrNameLst>
                                      </p:cBhvr>
                                      <p:to>
                                        <p:strVal val="visible"/>
                                      </p:to>
                                    </p:set>
                                    <p:animEffect transition="in" filter="fade">
                                      <p:cBhvr>
                                        <p:cTn id="64" dur="500"/>
                                        <p:tgtEl>
                                          <p:spTgt spid="49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6"/>
                                        </p:tgtEl>
                                        <p:attrNameLst>
                                          <p:attrName>style.visibility</p:attrName>
                                        </p:attrNameLst>
                                      </p:cBhvr>
                                      <p:to>
                                        <p:strVal val="visible"/>
                                      </p:to>
                                    </p:set>
                                    <p:animEffect transition="in" filter="fade">
                                      <p:cBhvr>
                                        <p:cTn id="67" dur="500"/>
                                        <p:tgtEl>
                                          <p:spTgt spid="49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97"/>
                                        </p:tgtEl>
                                        <p:attrNameLst>
                                          <p:attrName>style.visibility</p:attrName>
                                        </p:attrNameLst>
                                      </p:cBhvr>
                                      <p:to>
                                        <p:strVal val="visible"/>
                                      </p:to>
                                    </p:set>
                                    <p:animEffect transition="in" filter="fade">
                                      <p:cBhvr>
                                        <p:cTn id="70" dur="500"/>
                                        <p:tgtEl>
                                          <p:spTgt spid="49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98"/>
                                        </p:tgtEl>
                                        <p:attrNameLst>
                                          <p:attrName>style.visibility</p:attrName>
                                        </p:attrNameLst>
                                      </p:cBhvr>
                                      <p:to>
                                        <p:strVal val="visible"/>
                                      </p:to>
                                    </p:set>
                                    <p:animEffect transition="in" filter="fade">
                                      <p:cBhvr>
                                        <p:cTn id="73" dur="500"/>
                                        <p:tgtEl>
                                          <p:spTgt spid="49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99"/>
                                        </p:tgtEl>
                                        <p:attrNameLst>
                                          <p:attrName>style.visibility</p:attrName>
                                        </p:attrNameLst>
                                      </p:cBhvr>
                                      <p:to>
                                        <p:strVal val="visible"/>
                                      </p:to>
                                    </p:set>
                                    <p:animEffect transition="in" filter="fade">
                                      <p:cBhvr>
                                        <p:cTn id="76" dur="500"/>
                                        <p:tgtEl>
                                          <p:spTgt spid="49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00"/>
                                        </p:tgtEl>
                                        <p:attrNameLst>
                                          <p:attrName>style.visibility</p:attrName>
                                        </p:attrNameLst>
                                      </p:cBhvr>
                                      <p:to>
                                        <p:strVal val="visible"/>
                                      </p:to>
                                    </p:set>
                                    <p:animEffect transition="in" filter="fade">
                                      <p:cBhvr>
                                        <p:cTn id="79" dur="500"/>
                                        <p:tgtEl>
                                          <p:spTgt spid="50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01"/>
                                        </p:tgtEl>
                                        <p:attrNameLst>
                                          <p:attrName>style.visibility</p:attrName>
                                        </p:attrNameLst>
                                      </p:cBhvr>
                                      <p:to>
                                        <p:strVal val="visible"/>
                                      </p:to>
                                    </p:set>
                                    <p:animEffect transition="in" filter="fade">
                                      <p:cBhvr>
                                        <p:cTn id="82" dur="500"/>
                                        <p:tgtEl>
                                          <p:spTgt spid="50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02"/>
                                        </p:tgtEl>
                                        <p:attrNameLst>
                                          <p:attrName>style.visibility</p:attrName>
                                        </p:attrNameLst>
                                      </p:cBhvr>
                                      <p:to>
                                        <p:strVal val="visible"/>
                                      </p:to>
                                    </p:set>
                                    <p:animEffect transition="in" filter="fade">
                                      <p:cBhvr>
                                        <p:cTn id="85" dur="500"/>
                                        <p:tgtEl>
                                          <p:spTgt spid="50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03"/>
                                        </p:tgtEl>
                                        <p:attrNameLst>
                                          <p:attrName>style.visibility</p:attrName>
                                        </p:attrNameLst>
                                      </p:cBhvr>
                                      <p:to>
                                        <p:strVal val="visible"/>
                                      </p:to>
                                    </p:set>
                                    <p:animEffect transition="in" filter="fade">
                                      <p:cBhvr>
                                        <p:cTn id="88" dur="500"/>
                                        <p:tgtEl>
                                          <p:spTgt spid="50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04"/>
                                        </p:tgtEl>
                                        <p:attrNameLst>
                                          <p:attrName>style.visibility</p:attrName>
                                        </p:attrNameLst>
                                      </p:cBhvr>
                                      <p:to>
                                        <p:strVal val="visible"/>
                                      </p:to>
                                    </p:set>
                                    <p:animEffect transition="in" filter="fade">
                                      <p:cBhvr>
                                        <p:cTn id="91" dur="500"/>
                                        <p:tgtEl>
                                          <p:spTgt spid="50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05"/>
                                        </p:tgtEl>
                                        <p:attrNameLst>
                                          <p:attrName>style.visibility</p:attrName>
                                        </p:attrNameLst>
                                      </p:cBhvr>
                                      <p:to>
                                        <p:strVal val="visible"/>
                                      </p:to>
                                    </p:set>
                                    <p:animEffect transition="in" filter="fade">
                                      <p:cBhvr>
                                        <p:cTn id="94" dur="500"/>
                                        <p:tgtEl>
                                          <p:spTgt spid="50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506"/>
                                        </p:tgtEl>
                                        <p:attrNameLst>
                                          <p:attrName>style.visibility</p:attrName>
                                        </p:attrNameLst>
                                      </p:cBhvr>
                                      <p:to>
                                        <p:strVal val="visible"/>
                                      </p:to>
                                    </p:set>
                                    <p:animEffect transition="in" filter="fade">
                                      <p:cBhvr>
                                        <p:cTn id="97" dur="500"/>
                                        <p:tgtEl>
                                          <p:spTgt spid="50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07"/>
                                        </p:tgtEl>
                                        <p:attrNameLst>
                                          <p:attrName>style.visibility</p:attrName>
                                        </p:attrNameLst>
                                      </p:cBhvr>
                                      <p:to>
                                        <p:strVal val="visible"/>
                                      </p:to>
                                    </p:set>
                                    <p:animEffect transition="in" filter="fade">
                                      <p:cBhvr>
                                        <p:cTn id="100" dur="500"/>
                                        <p:tgtEl>
                                          <p:spTgt spid="50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08"/>
                                        </p:tgtEl>
                                        <p:attrNameLst>
                                          <p:attrName>style.visibility</p:attrName>
                                        </p:attrNameLst>
                                      </p:cBhvr>
                                      <p:to>
                                        <p:strVal val="visible"/>
                                      </p:to>
                                    </p:set>
                                    <p:animEffect transition="in" filter="fade">
                                      <p:cBhvr>
                                        <p:cTn id="103" dur="500"/>
                                        <p:tgtEl>
                                          <p:spTgt spid="50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09"/>
                                        </p:tgtEl>
                                        <p:attrNameLst>
                                          <p:attrName>style.visibility</p:attrName>
                                        </p:attrNameLst>
                                      </p:cBhvr>
                                      <p:to>
                                        <p:strVal val="visible"/>
                                      </p:to>
                                    </p:set>
                                    <p:animEffect transition="in" filter="fade">
                                      <p:cBhvr>
                                        <p:cTn id="106" dur="500"/>
                                        <p:tgtEl>
                                          <p:spTgt spid="50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10"/>
                                        </p:tgtEl>
                                        <p:attrNameLst>
                                          <p:attrName>style.visibility</p:attrName>
                                        </p:attrNameLst>
                                      </p:cBhvr>
                                      <p:to>
                                        <p:strVal val="visible"/>
                                      </p:to>
                                    </p:set>
                                    <p:animEffect transition="in" filter="fade">
                                      <p:cBhvr>
                                        <p:cTn id="109" dur="500"/>
                                        <p:tgtEl>
                                          <p:spTgt spid="51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11"/>
                                        </p:tgtEl>
                                        <p:attrNameLst>
                                          <p:attrName>style.visibility</p:attrName>
                                        </p:attrNameLst>
                                      </p:cBhvr>
                                      <p:to>
                                        <p:strVal val="visible"/>
                                      </p:to>
                                    </p:set>
                                    <p:animEffect transition="in" filter="fade">
                                      <p:cBhvr>
                                        <p:cTn id="112" dur="500"/>
                                        <p:tgtEl>
                                          <p:spTgt spid="51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512"/>
                                        </p:tgtEl>
                                        <p:attrNameLst>
                                          <p:attrName>style.visibility</p:attrName>
                                        </p:attrNameLst>
                                      </p:cBhvr>
                                      <p:to>
                                        <p:strVal val="visible"/>
                                      </p:to>
                                    </p:set>
                                    <p:animEffect transition="in" filter="fade">
                                      <p:cBhvr>
                                        <p:cTn id="115" dur="500"/>
                                        <p:tgtEl>
                                          <p:spTgt spid="512"/>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513"/>
                                        </p:tgtEl>
                                        <p:attrNameLst>
                                          <p:attrName>style.visibility</p:attrName>
                                        </p:attrNameLst>
                                      </p:cBhvr>
                                      <p:to>
                                        <p:strVal val="visible"/>
                                      </p:to>
                                    </p:set>
                                    <p:animEffect transition="in" filter="fade">
                                      <p:cBhvr>
                                        <p:cTn id="118" dur="500"/>
                                        <p:tgtEl>
                                          <p:spTgt spid="51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514"/>
                                        </p:tgtEl>
                                        <p:attrNameLst>
                                          <p:attrName>style.visibility</p:attrName>
                                        </p:attrNameLst>
                                      </p:cBhvr>
                                      <p:to>
                                        <p:strVal val="visible"/>
                                      </p:to>
                                    </p:set>
                                    <p:animEffect transition="in" filter="fade">
                                      <p:cBhvr>
                                        <p:cTn id="121" dur="500"/>
                                        <p:tgtEl>
                                          <p:spTgt spid="514"/>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5"/>
                                        </p:tgtEl>
                                        <p:attrNameLst>
                                          <p:attrName>style.visibility</p:attrName>
                                        </p:attrNameLst>
                                      </p:cBhvr>
                                      <p:to>
                                        <p:strVal val="visible"/>
                                      </p:to>
                                    </p:set>
                                    <p:animEffect transition="in" filter="fade">
                                      <p:cBhvr>
                                        <p:cTn id="124" dur="500"/>
                                        <p:tgtEl>
                                          <p:spTgt spid="515"/>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516"/>
                                        </p:tgtEl>
                                        <p:attrNameLst>
                                          <p:attrName>style.visibility</p:attrName>
                                        </p:attrNameLst>
                                      </p:cBhvr>
                                      <p:to>
                                        <p:strVal val="visible"/>
                                      </p:to>
                                    </p:set>
                                    <p:animEffect transition="in" filter="fade">
                                      <p:cBhvr>
                                        <p:cTn id="127" dur="500"/>
                                        <p:tgtEl>
                                          <p:spTgt spid="516"/>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517"/>
                                        </p:tgtEl>
                                        <p:attrNameLst>
                                          <p:attrName>style.visibility</p:attrName>
                                        </p:attrNameLst>
                                      </p:cBhvr>
                                      <p:to>
                                        <p:strVal val="visible"/>
                                      </p:to>
                                    </p:set>
                                    <p:animEffect transition="in" filter="fade">
                                      <p:cBhvr>
                                        <p:cTn id="130" dur="500"/>
                                        <p:tgtEl>
                                          <p:spTgt spid="517"/>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518"/>
                                        </p:tgtEl>
                                        <p:attrNameLst>
                                          <p:attrName>style.visibility</p:attrName>
                                        </p:attrNameLst>
                                      </p:cBhvr>
                                      <p:to>
                                        <p:strVal val="visible"/>
                                      </p:to>
                                    </p:set>
                                    <p:animEffect transition="in" filter="fade">
                                      <p:cBhvr>
                                        <p:cTn id="133" dur="500"/>
                                        <p:tgtEl>
                                          <p:spTgt spid="51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519"/>
                                        </p:tgtEl>
                                        <p:attrNameLst>
                                          <p:attrName>style.visibility</p:attrName>
                                        </p:attrNameLst>
                                      </p:cBhvr>
                                      <p:to>
                                        <p:strVal val="visible"/>
                                      </p:to>
                                    </p:set>
                                    <p:animEffect transition="in" filter="fade">
                                      <p:cBhvr>
                                        <p:cTn id="136" dur="500"/>
                                        <p:tgtEl>
                                          <p:spTgt spid="519"/>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520"/>
                                        </p:tgtEl>
                                        <p:attrNameLst>
                                          <p:attrName>style.visibility</p:attrName>
                                        </p:attrNameLst>
                                      </p:cBhvr>
                                      <p:to>
                                        <p:strVal val="visible"/>
                                      </p:to>
                                    </p:set>
                                    <p:animEffect transition="in" filter="fade">
                                      <p:cBhvr>
                                        <p:cTn id="139" dur="500"/>
                                        <p:tgtEl>
                                          <p:spTgt spid="520"/>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521"/>
                                        </p:tgtEl>
                                        <p:attrNameLst>
                                          <p:attrName>style.visibility</p:attrName>
                                        </p:attrNameLst>
                                      </p:cBhvr>
                                      <p:to>
                                        <p:strVal val="visible"/>
                                      </p:to>
                                    </p:set>
                                    <p:animEffect transition="in" filter="fade">
                                      <p:cBhvr>
                                        <p:cTn id="142" dur="500"/>
                                        <p:tgtEl>
                                          <p:spTgt spid="521"/>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522"/>
                                        </p:tgtEl>
                                        <p:attrNameLst>
                                          <p:attrName>style.visibility</p:attrName>
                                        </p:attrNameLst>
                                      </p:cBhvr>
                                      <p:to>
                                        <p:strVal val="visible"/>
                                      </p:to>
                                    </p:set>
                                    <p:animEffect transition="in" filter="fade">
                                      <p:cBhvr>
                                        <p:cTn id="145" dur="500"/>
                                        <p:tgtEl>
                                          <p:spTgt spid="522"/>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523"/>
                                        </p:tgtEl>
                                        <p:attrNameLst>
                                          <p:attrName>style.visibility</p:attrName>
                                        </p:attrNameLst>
                                      </p:cBhvr>
                                      <p:to>
                                        <p:strVal val="visible"/>
                                      </p:to>
                                    </p:set>
                                    <p:animEffect transition="in" filter="fade">
                                      <p:cBhvr>
                                        <p:cTn id="148" dur="500"/>
                                        <p:tgtEl>
                                          <p:spTgt spid="523"/>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524"/>
                                        </p:tgtEl>
                                        <p:attrNameLst>
                                          <p:attrName>style.visibility</p:attrName>
                                        </p:attrNameLst>
                                      </p:cBhvr>
                                      <p:to>
                                        <p:strVal val="visible"/>
                                      </p:to>
                                    </p:set>
                                    <p:animEffect transition="in" filter="fade">
                                      <p:cBhvr>
                                        <p:cTn id="151" dur="500"/>
                                        <p:tgtEl>
                                          <p:spTgt spid="524"/>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525"/>
                                        </p:tgtEl>
                                        <p:attrNameLst>
                                          <p:attrName>style.visibility</p:attrName>
                                        </p:attrNameLst>
                                      </p:cBhvr>
                                      <p:to>
                                        <p:strVal val="visible"/>
                                      </p:to>
                                    </p:set>
                                    <p:animEffect transition="in" filter="fade">
                                      <p:cBhvr>
                                        <p:cTn id="154" dur="500"/>
                                        <p:tgtEl>
                                          <p:spTgt spid="525"/>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26"/>
                                        </p:tgtEl>
                                        <p:attrNameLst>
                                          <p:attrName>style.visibility</p:attrName>
                                        </p:attrNameLst>
                                      </p:cBhvr>
                                      <p:to>
                                        <p:strVal val="visible"/>
                                      </p:to>
                                    </p:set>
                                    <p:animEffect transition="in" filter="fade">
                                      <p:cBhvr>
                                        <p:cTn id="157" dur="500"/>
                                        <p:tgtEl>
                                          <p:spTgt spid="526"/>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527"/>
                                        </p:tgtEl>
                                        <p:attrNameLst>
                                          <p:attrName>style.visibility</p:attrName>
                                        </p:attrNameLst>
                                      </p:cBhvr>
                                      <p:to>
                                        <p:strVal val="visible"/>
                                      </p:to>
                                    </p:set>
                                    <p:animEffect transition="in" filter="fade">
                                      <p:cBhvr>
                                        <p:cTn id="160" dur="500"/>
                                        <p:tgtEl>
                                          <p:spTgt spid="527"/>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28"/>
                                        </p:tgtEl>
                                        <p:attrNameLst>
                                          <p:attrName>style.visibility</p:attrName>
                                        </p:attrNameLst>
                                      </p:cBhvr>
                                      <p:to>
                                        <p:strVal val="visible"/>
                                      </p:to>
                                    </p:set>
                                    <p:animEffect transition="in" filter="fade">
                                      <p:cBhvr>
                                        <p:cTn id="163" dur="500"/>
                                        <p:tgtEl>
                                          <p:spTgt spid="528"/>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529"/>
                                        </p:tgtEl>
                                        <p:attrNameLst>
                                          <p:attrName>style.visibility</p:attrName>
                                        </p:attrNameLst>
                                      </p:cBhvr>
                                      <p:to>
                                        <p:strVal val="visible"/>
                                      </p:to>
                                    </p:set>
                                    <p:animEffect transition="in" filter="fade">
                                      <p:cBhvr>
                                        <p:cTn id="166" dur="500"/>
                                        <p:tgtEl>
                                          <p:spTgt spid="529"/>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530"/>
                                        </p:tgtEl>
                                        <p:attrNameLst>
                                          <p:attrName>style.visibility</p:attrName>
                                        </p:attrNameLst>
                                      </p:cBhvr>
                                      <p:to>
                                        <p:strVal val="visible"/>
                                      </p:to>
                                    </p:set>
                                    <p:animEffect transition="in" filter="fade">
                                      <p:cBhvr>
                                        <p:cTn id="169" dur="500"/>
                                        <p:tgtEl>
                                          <p:spTgt spid="530"/>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531"/>
                                        </p:tgtEl>
                                        <p:attrNameLst>
                                          <p:attrName>style.visibility</p:attrName>
                                        </p:attrNameLst>
                                      </p:cBhvr>
                                      <p:to>
                                        <p:strVal val="visible"/>
                                      </p:to>
                                    </p:set>
                                    <p:animEffect transition="in" filter="fade">
                                      <p:cBhvr>
                                        <p:cTn id="172" dur="500"/>
                                        <p:tgtEl>
                                          <p:spTgt spid="531"/>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532"/>
                                        </p:tgtEl>
                                        <p:attrNameLst>
                                          <p:attrName>style.visibility</p:attrName>
                                        </p:attrNameLst>
                                      </p:cBhvr>
                                      <p:to>
                                        <p:strVal val="visible"/>
                                      </p:to>
                                    </p:set>
                                    <p:animEffect transition="in" filter="fade">
                                      <p:cBhvr>
                                        <p:cTn id="175" dur="500"/>
                                        <p:tgtEl>
                                          <p:spTgt spid="532"/>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533"/>
                                        </p:tgtEl>
                                        <p:attrNameLst>
                                          <p:attrName>style.visibility</p:attrName>
                                        </p:attrNameLst>
                                      </p:cBhvr>
                                      <p:to>
                                        <p:strVal val="visible"/>
                                      </p:to>
                                    </p:set>
                                    <p:animEffect transition="in" filter="fade">
                                      <p:cBhvr>
                                        <p:cTn id="178" dur="500"/>
                                        <p:tgtEl>
                                          <p:spTgt spid="533"/>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534"/>
                                        </p:tgtEl>
                                        <p:attrNameLst>
                                          <p:attrName>style.visibility</p:attrName>
                                        </p:attrNameLst>
                                      </p:cBhvr>
                                      <p:to>
                                        <p:strVal val="visible"/>
                                      </p:to>
                                    </p:set>
                                    <p:animEffect transition="in" filter="fade">
                                      <p:cBhvr>
                                        <p:cTn id="181" dur="500"/>
                                        <p:tgtEl>
                                          <p:spTgt spid="534"/>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535"/>
                                        </p:tgtEl>
                                        <p:attrNameLst>
                                          <p:attrName>style.visibility</p:attrName>
                                        </p:attrNameLst>
                                      </p:cBhvr>
                                      <p:to>
                                        <p:strVal val="visible"/>
                                      </p:to>
                                    </p:set>
                                    <p:animEffect transition="in" filter="fade">
                                      <p:cBhvr>
                                        <p:cTn id="184" dur="500"/>
                                        <p:tgtEl>
                                          <p:spTgt spid="535"/>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536"/>
                                        </p:tgtEl>
                                        <p:attrNameLst>
                                          <p:attrName>style.visibility</p:attrName>
                                        </p:attrNameLst>
                                      </p:cBhvr>
                                      <p:to>
                                        <p:strVal val="visible"/>
                                      </p:to>
                                    </p:set>
                                    <p:animEffect transition="in" filter="fade">
                                      <p:cBhvr>
                                        <p:cTn id="187" dur="500"/>
                                        <p:tgtEl>
                                          <p:spTgt spid="536"/>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537"/>
                                        </p:tgtEl>
                                        <p:attrNameLst>
                                          <p:attrName>style.visibility</p:attrName>
                                        </p:attrNameLst>
                                      </p:cBhvr>
                                      <p:to>
                                        <p:strVal val="visible"/>
                                      </p:to>
                                    </p:set>
                                    <p:animEffect transition="in" filter="fade">
                                      <p:cBhvr>
                                        <p:cTn id="190" dur="500"/>
                                        <p:tgtEl>
                                          <p:spTgt spid="537"/>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538"/>
                                        </p:tgtEl>
                                        <p:attrNameLst>
                                          <p:attrName>style.visibility</p:attrName>
                                        </p:attrNameLst>
                                      </p:cBhvr>
                                      <p:to>
                                        <p:strVal val="visible"/>
                                      </p:to>
                                    </p:set>
                                    <p:animEffect transition="in" filter="fade">
                                      <p:cBhvr>
                                        <p:cTn id="193" dur="500"/>
                                        <p:tgtEl>
                                          <p:spTgt spid="538"/>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539"/>
                                        </p:tgtEl>
                                        <p:attrNameLst>
                                          <p:attrName>style.visibility</p:attrName>
                                        </p:attrNameLst>
                                      </p:cBhvr>
                                      <p:to>
                                        <p:strVal val="visible"/>
                                      </p:to>
                                    </p:set>
                                    <p:animEffect transition="in" filter="fade">
                                      <p:cBhvr>
                                        <p:cTn id="196" dur="500"/>
                                        <p:tgtEl>
                                          <p:spTgt spid="539"/>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540"/>
                                        </p:tgtEl>
                                        <p:attrNameLst>
                                          <p:attrName>style.visibility</p:attrName>
                                        </p:attrNameLst>
                                      </p:cBhvr>
                                      <p:to>
                                        <p:strVal val="visible"/>
                                      </p:to>
                                    </p:set>
                                    <p:animEffect transition="in" filter="fade">
                                      <p:cBhvr>
                                        <p:cTn id="199" dur="500"/>
                                        <p:tgtEl>
                                          <p:spTgt spid="540"/>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541"/>
                                        </p:tgtEl>
                                        <p:attrNameLst>
                                          <p:attrName>style.visibility</p:attrName>
                                        </p:attrNameLst>
                                      </p:cBhvr>
                                      <p:to>
                                        <p:strVal val="visible"/>
                                      </p:to>
                                    </p:set>
                                    <p:animEffect transition="in" filter="fade">
                                      <p:cBhvr>
                                        <p:cTn id="202" dur="500"/>
                                        <p:tgtEl>
                                          <p:spTgt spid="541"/>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542"/>
                                        </p:tgtEl>
                                        <p:attrNameLst>
                                          <p:attrName>style.visibility</p:attrName>
                                        </p:attrNameLst>
                                      </p:cBhvr>
                                      <p:to>
                                        <p:strVal val="visible"/>
                                      </p:to>
                                    </p:set>
                                    <p:animEffect transition="in" filter="fade">
                                      <p:cBhvr>
                                        <p:cTn id="205" dur="500"/>
                                        <p:tgtEl>
                                          <p:spTgt spid="542"/>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543"/>
                                        </p:tgtEl>
                                        <p:attrNameLst>
                                          <p:attrName>style.visibility</p:attrName>
                                        </p:attrNameLst>
                                      </p:cBhvr>
                                      <p:to>
                                        <p:strVal val="visible"/>
                                      </p:to>
                                    </p:set>
                                    <p:animEffect transition="in" filter="fade">
                                      <p:cBhvr>
                                        <p:cTn id="208" dur="500"/>
                                        <p:tgtEl>
                                          <p:spTgt spid="543"/>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544"/>
                                        </p:tgtEl>
                                        <p:attrNameLst>
                                          <p:attrName>style.visibility</p:attrName>
                                        </p:attrNameLst>
                                      </p:cBhvr>
                                      <p:to>
                                        <p:strVal val="visible"/>
                                      </p:to>
                                    </p:set>
                                    <p:animEffect transition="in" filter="fade">
                                      <p:cBhvr>
                                        <p:cTn id="211" dur="500"/>
                                        <p:tgtEl>
                                          <p:spTgt spid="544"/>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545"/>
                                        </p:tgtEl>
                                        <p:attrNameLst>
                                          <p:attrName>style.visibility</p:attrName>
                                        </p:attrNameLst>
                                      </p:cBhvr>
                                      <p:to>
                                        <p:strVal val="visible"/>
                                      </p:to>
                                    </p:set>
                                    <p:animEffect transition="in" filter="fade">
                                      <p:cBhvr>
                                        <p:cTn id="214" dur="500"/>
                                        <p:tgtEl>
                                          <p:spTgt spid="545"/>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546"/>
                                        </p:tgtEl>
                                        <p:attrNameLst>
                                          <p:attrName>style.visibility</p:attrName>
                                        </p:attrNameLst>
                                      </p:cBhvr>
                                      <p:to>
                                        <p:strVal val="visible"/>
                                      </p:to>
                                    </p:set>
                                    <p:animEffect transition="in" filter="fade">
                                      <p:cBhvr>
                                        <p:cTn id="217" dur="500"/>
                                        <p:tgtEl>
                                          <p:spTgt spid="546"/>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547"/>
                                        </p:tgtEl>
                                        <p:attrNameLst>
                                          <p:attrName>style.visibility</p:attrName>
                                        </p:attrNameLst>
                                      </p:cBhvr>
                                      <p:to>
                                        <p:strVal val="visible"/>
                                      </p:to>
                                    </p:set>
                                    <p:animEffect transition="in" filter="fade">
                                      <p:cBhvr>
                                        <p:cTn id="220" dur="500"/>
                                        <p:tgtEl>
                                          <p:spTgt spid="547"/>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548"/>
                                        </p:tgtEl>
                                        <p:attrNameLst>
                                          <p:attrName>style.visibility</p:attrName>
                                        </p:attrNameLst>
                                      </p:cBhvr>
                                      <p:to>
                                        <p:strVal val="visible"/>
                                      </p:to>
                                    </p:set>
                                    <p:animEffect transition="in" filter="fade">
                                      <p:cBhvr>
                                        <p:cTn id="223" dur="500"/>
                                        <p:tgtEl>
                                          <p:spTgt spid="548"/>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549"/>
                                        </p:tgtEl>
                                        <p:attrNameLst>
                                          <p:attrName>style.visibility</p:attrName>
                                        </p:attrNameLst>
                                      </p:cBhvr>
                                      <p:to>
                                        <p:strVal val="visible"/>
                                      </p:to>
                                    </p:set>
                                    <p:animEffect transition="in" filter="fade">
                                      <p:cBhvr>
                                        <p:cTn id="226" dur="500"/>
                                        <p:tgtEl>
                                          <p:spTgt spid="549"/>
                                        </p:tgtEl>
                                      </p:cBhvr>
                                    </p:animEffect>
                                  </p:childTnLst>
                                </p:cTn>
                              </p:par>
                              <p:par>
                                <p:cTn id="227" presetID="10" presetClass="entr" presetSubtype="0" fill="hold" grpId="0" nodeType="withEffect">
                                  <p:stCondLst>
                                    <p:cond delay="0"/>
                                  </p:stCondLst>
                                  <p:childTnLst>
                                    <p:set>
                                      <p:cBhvr>
                                        <p:cTn id="228" dur="1" fill="hold">
                                          <p:stCondLst>
                                            <p:cond delay="0"/>
                                          </p:stCondLst>
                                        </p:cTn>
                                        <p:tgtEl>
                                          <p:spTgt spid="550"/>
                                        </p:tgtEl>
                                        <p:attrNameLst>
                                          <p:attrName>style.visibility</p:attrName>
                                        </p:attrNameLst>
                                      </p:cBhvr>
                                      <p:to>
                                        <p:strVal val="visible"/>
                                      </p:to>
                                    </p:set>
                                    <p:animEffect transition="in" filter="fade">
                                      <p:cBhvr>
                                        <p:cTn id="229" dur="500"/>
                                        <p:tgtEl>
                                          <p:spTgt spid="550"/>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551"/>
                                        </p:tgtEl>
                                        <p:attrNameLst>
                                          <p:attrName>style.visibility</p:attrName>
                                        </p:attrNameLst>
                                      </p:cBhvr>
                                      <p:to>
                                        <p:strVal val="visible"/>
                                      </p:to>
                                    </p:set>
                                    <p:animEffect transition="in" filter="fade">
                                      <p:cBhvr>
                                        <p:cTn id="232" dur="500"/>
                                        <p:tgtEl>
                                          <p:spTgt spid="551"/>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552"/>
                                        </p:tgtEl>
                                        <p:attrNameLst>
                                          <p:attrName>style.visibility</p:attrName>
                                        </p:attrNameLst>
                                      </p:cBhvr>
                                      <p:to>
                                        <p:strVal val="visible"/>
                                      </p:to>
                                    </p:set>
                                    <p:animEffect transition="in" filter="fade">
                                      <p:cBhvr>
                                        <p:cTn id="235" dur="500"/>
                                        <p:tgtEl>
                                          <p:spTgt spid="552"/>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553"/>
                                        </p:tgtEl>
                                        <p:attrNameLst>
                                          <p:attrName>style.visibility</p:attrName>
                                        </p:attrNameLst>
                                      </p:cBhvr>
                                      <p:to>
                                        <p:strVal val="visible"/>
                                      </p:to>
                                    </p:set>
                                    <p:animEffect transition="in" filter="fade">
                                      <p:cBhvr>
                                        <p:cTn id="238" dur="500"/>
                                        <p:tgtEl>
                                          <p:spTgt spid="553"/>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554"/>
                                        </p:tgtEl>
                                        <p:attrNameLst>
                                          <p:attrName>style.visibility</p:attrName>
                                        </p:attrNameLst>
                                      </p:cBhvr>
                                      <p:to>
                                        <p:strVal val="visible"/>
                                      </p:to>
                                    </p:set>
                                    <p:animEffect transition="in" filter="fade">
                                      <p:cBhvr>
                                        <p:cTn id="241" dur="500"/>
                                        <p:tgtEl>
                                          <p:spTgt spid="554"/>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555"/>
                                        </p:tgtEl>
                                        <p:attrNameLst>
                                          <p:attrName>style.visibility</p:attrName>
                                        </p:attrNameLst>
                                      </p:cBhvr>
                                      <p:to>
                                        <p:strVal val="visible"/>
                                      </p:to>
                                    </p:set>
                                    <p:animEffect transition="in" filter="fade">
                                      <p:cBhvr>
                                        <p:cTn id="244" dur="500"/>
                                        <p:tgtEl>
                                          <p:spTgt spid="555"/>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556"/>
                                        </p:tgtEl>
                                        <p:attrNameLst>
                                          <p:attrName>style.visibility</p:attrName>
                                        </p:attrNameLst>
                                      </p:cBhvr>
                                      <p:to>
                                        <p:strVal val="visible"/>
                                      </p:to>
                                    </p:set>
                                    <p:animEffect transition="in" filter="fade">
                                      <p:cBhvr>
                                        <p:cTn id="247" dur="500"/>
                                        <p:tgtEl>
                                          <p:spTgt spid="556"/>
                                        </p:tgtEl>
                                      </p:cBhvr>
                                    </p:animEffect>
                                  </p:childTnLst>
                                </p:cTn>
                              </p:par>
                              <p:par>
                                <p:cTn id="248" presetID="10" presetClass="entr" presetSubtype="0" fill="hold" grpId="0" nodeType="withEffect">
                                  <p:stCondLst>
                                    <p:cond delay="0"/>
                                  </p:stCondLst>
                                  <p:childTnLst>
                                    <p:set>
                                      <p:cBhvr>
                                        <p:cTn id="249" dur="1" fill="hold">
                                          <p:stCondLst>
                                            <p:cond delay="0"/>
                                          </p:stCondLst>
                                        </p:cTn>
                                        <p:tgtEl>
                                          <p:spTgt spid="557"/>
                                        </p:tgtEl>
                                        <p:attrNameLst>
                                          <p:attrName>style.visibility</p:attrName>
                                        </p:attrNameLst>
                                      </p:cBhvr>
                                      <p:to>
                                        <p:strVal val="visible"/>
                                      </p:to>
                                    </p:set>
                                    <p:animEffect transition="in" filter="fade">
                                      <p:cBhvr>
                                        <p:cTn id="250" dur="500"/>
                                        <p:tgtEl>
                                          <p:spTgt spid="557"/>
                                        </p:tgtEl>
                                      </p:cBhvr>
                                    </p:animEffect>
                                  </p:childTnLst>
                                </p:cTn>
                              </p:par>
                              <p:par>
                                <p:cTn id="251" presetID="10" presetClass="entr" presetSubtype="0" fill="hold" grpId="0" nodeType="withEffect">
                                  <p:stCondLst>
                                    <p:cond delay="0"/>
                                  </p:stCondLst>
                                  <p:childTnLst>
                                    <p:set>
                                      <p:cBhvr>
                                        <p:cTn id="252" dur="1" fill="hold">
                                          <p:stCondLst>
                                            <p:cond delay="0"/>
                                          </p:stCondLst>
                                        </p:cTn>
                                        <p:tgtEl>
                                          <p:spTgt spid="558"/>
                                        </p:tgtEl>
                                        <p:attrNameLst>
                                          <p:attrName>style.visibility</p:attrName>
                                        </p:attrNameLst>
                                      </p:cBhvr>
                                      <p:to>
                                        <p:strVal val="visible"/>
                                      </p:to>
                                    </p:set>
                                    <p:animEffect transition="in" filter="fade">
                                      <p:cBhvr>
                                        <p:cTn id="253" dur="500"/>
                                        <p:tgtEl>
                                          <p:spTgt spid="558"/>
                                        </p:tgtEl>
                                      </p:cBhvr>
                                    </p:animEffect>
                                  </p:childTnLst>
                                </p:cTn>
                              </p:par>
                              <p:par>
                                <p:cTn id="254" presetID="10" presetClass="entr" presetSubtype="0" fill="hold" grpId="0" nodeType="withEffect">
                                  <p:stCondLst>
                                    <p:cond delay="0"/>
                                  </p:stCondLst>
                                  <p:childTnLst>
                                    <p:set>
                                      <p:cBhvr>
                                        <p:cTn id="255" dur="1" fill="hold">
                                          <p:stCondLst>
                                            <p:cond delay="0"/>
                                          </p:stCondLst>
                                        </p:cTn>
                                        <p:tgtEl>
                                          <p:spTgt spid="559"/>
                                        </p:tgtEl>
                                        <p:attrNameLst>
                                          <p:attrName>style.visibility</p:attrName>
                                        </p:attrNameLst>
                                      </p:cBhvr>
                                      <p:to>
                                        <p:strVal val="visible"/>
                                      </p:to>
                                    </p:set>
                                    <p:animEffect transition="in" filter="fade">
                                      <p:cBhvr>
                                        <p:cTn id="256" dur="500"/>
                                        <p:tgtEl>
                                          <p:spTgt spid="559"/>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560"/>
                                        </p:tgtEl>
                                        <p:attrNameLst>
                                          <p:attrName>style.visibility</p:attrName>
                                        </p:attrNameLst>
                                      </p:cBhvr>
                                      <p:to>
                                        <p:strVal val="visible"/>
                                      </p:to>
                                    </p:set>
                                    <p:animEffect transition="in" filter="fade">
                                      <p:cBhvr>
                                        <p:cTn id="259" dur="500"/>
                                        <p:tgtEl>
                                          <p:spTgt spid="560"/>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561"/>
                                        </p:tgtEl>
                                        <p:attrNameLst>
                                          <p:attrName>style.visibility</p:attrName>
                                        </p:attrNameLst>
                                      </p:cBhvr>
                                      <p:to>
                                        <p:strVal val="visible"/>
                                      </p:to>
                                    </p:set>
                                    <p:animEffect transition="in" filter="fade">
                                      <p:cBhvr>
                                        <p:cTn id="262" dur="500"/>
                                        <p:tgtEl>
                                          <p:spTgt spid="561"/>
                                        </p:tgtEl>
                                      </p:cBhvr>
                                    </p:animEffect>
                                  </p:childTnLst>
                                </p:cTn>
                              </p:par>
                              <p:par>
                                <p:cTn id="263" presetID="10" presetClass="entr" presetSubtype="0" fill="hold" grpId="0" nodeType="withEffect">
                                  <p:stCondLst>
                                    <p:cond delay="0"/>
                                  </p:stCondLst>
                                  <p:childTnLst>
                                    <p:set>
                                      <p:cBhvr>
                                        <p:cTn id="264" dur="1" fill="hold">
                                          <p:stCondLst>
                                            <p:cond delay="0"/>
                                          </p:stCondLst>
                                        </p:cTn>
                                        <p:tgtEl>
                                          <p:spTgt spid="562"/>
                                        </p:tgtEl>
                                        <p:attrNameLst>
                                          <p:attrName>style.visibility</p:attrName>
                                        </p:attrNameLst>
                                      </p:cBhvr>
                                      <p:to>
                                        <p:strVal val="visible"/>
                                      </p:to>
                                    </p:set>
                                    <p:animEffect transition="in" filter="fade">
                                      <p:cBhvr>
                                        <p:cTn id="265" dur="500"/>
                                        <p:tgtEl>
                                          <p:spTgt spid="562"/>
                                        </p:tgtEl>
                                      </p:cBhvr>
                                    </p:animEffect>
                                  </p:childTnLst>
                                </p:cTn>
                              </p:par>
                              <p:par>
                                <p:cTn id="266" presetID="10" presetClass="entr" presetSubtype="0" fill="hold" grpId="0" nodeType="withEffect">
                                  <p:stCondLst>
                                    <p:cond delay="0"/>
                                  </p:stCondLst>
                                  <p:childTnLst>
                                    <p:set>
                                      <p:cBhvr>
                                        <p:cTn id="267" dur="1" fill="hold">
                                          <p:stCondLst>
                                            <p:cond delay="0"/>
                                          </p:stCondLst>
                                        </p:cTn>
                                        <p:tgtEl>
                                          <p:spTgt spid="563"/>
                                        </p:tgtEl>
                                        <p:attrNameLst>
                                          <p:attrName>style.visibility</p:attrName>
                                        </p:attrNameLst>
                                      </p:cBhvr>
                                      <p:to>
                                        <p:strVal val="visible"/>
                                      </p:to>
                                    </p:set>
                                    <p:animEffect transition="in" filter="fade">
                                      <p:cBhvr>
                                        <p:cTn id="268" dur="500"/>
                                        <p:tgtEl>
                                          <p:spTgt spid="563"/>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564"/>
                                        </p:tgtEl>
                                        <p:attrNameLst>
                                          <p:attrName>style.visibility</p:attrName>
                                        </p:attrNameLst>
                                      </p:cBhvr>
                                      <p:to>
                                        <p:strVal val="visible"/>
                                      </p:to>
                                    </p:set>
                                    <p:animEffect transition="in" filter="fade">
                                      <p:cBhvr>
                                        <p:cTn id="271" dur="500"/>
                                        <p:tgtEl>
                                          <p:spTgt spid="564"/>
                                        </p:tgtEl>
                                      </p:cBhvr>
                                    </p:animEffect>
                                  </p:childTnLst>
                                </p:cTn>
                              </p:par>
                              <p:par>
                                <p:cTn id="272" presetID="10" presetClass="entr" presetSubtype="0" fill="hold" grpId="0" nodeType="withEffect">
                                  <p:stCondLst>
                                    <p:cond delay="0"/>
                                  </p:stCondLst>
                                  <p:childTnLst>
                                    <p:set>
                                      <p:cBhvr>
                                        <p:cTn id="273" dur="1" fill="hold">
                                          <p:stCondLst>
                                            <p:cond delay="0"/>
                                          </p:stCondLst>
                                        </p:cTn>
                                        <p:tgtEl>
                                          <p:spTgt spid="565"/>
                                        </p:tgtEl>
                                        <p:attrNameLst>
                                          <p:attrName>style.visibility</p:attrName>
                                        </p:attrNameLst>
                                      </p:cBhvr>
                                      <p:to>
                                        <p:strVal val="visible"/>
                                      </p:to>
                                    </p:set>
                                    <p:animEffect transition="in" filter="fade">
                                      <p:cBhvr>
                                        <p:cTn id="274" dur="500"/>
                                        <p:tgtEl>
                                          <p:spTgt spid="565"/>
                                        </p:tgtEl>
                                      </p:cBhvr>
                                    </p:animEffect>
                                  </p:childTnLst>
                                </p:cTn>
                              </p:par>
                              <p:par>
                                <p:cTn id="275" presetID="10" presetClass="entr" presetSubtype="0" fill="hold" grpId="0" nodeType="withEffect">
                                  <p:stCondLst>
                                    <p:cond delay="0"/>
                                  </p:stCondLst>
                                  <p:childTnLst>
                                    <p:set>
                                      <p:cBhvr>
                                        <p:cTn id="276" dur="1" fill="hold">
                                          <p:stCondLst>
                                            <p:cond delay="0"/>
                                          </p:stCondLst>
                                        </p:cTn>
                                        <p:tgtEl>
                                          <p:spTgt spid="566"/>
                                        </p:tgtEl>
                                        <p:attrNameLst>
                                          <p:attrName>style.visibility</p:attrName>
                                        </p:attrNameLst>
                                      </p:cBhvr>
                                      <p:to>
                                        <p:strVal val="visible"/>
                                      </p:to>
                                    </p:set>
                                    <p:animEffect transition="in" filter="fade">
                                      <p:cBhvr>
                                        <p:cTn id="277" dur="500"/>
                                        <p:tgtEl>
                                          <p:spTgt spid="566"/>
                                        </p:tgtEl>
                                      </p:cBhvr>
                                    </p:animEffect>
                                  </p:childTnLst>
                                </p:cTn>
                              </p:par>
                              <p:par>
                                <p:cTn id="278" presetID="10" presetClass="entr" presetSubtype="0" fill="hold" grpId="0" nodeType="withEffect">
                                  <p:stCondLst>
                                    <p:cond delay="0"/>
                                  </p:stCondLst>
                                  <p:childTnLst>
                                    <p:set>
                                      <p:cBhvr>
                                        <p:cTn id="279" dur="1" fill="hold">
                                          <p:stCondLst>
                                            <p:cond delay="0"/>
                                          </p:stCondLst>
                                        </p:cTn>
                                        <p:tgtEl>
                                          <p:spTgt spid="567"/>
                                        </p:tgtEl>
                                        <p:attrNameLst>
                                          <p:attrName>style.visibility</p:attrName>
                                        </p:attrNameLst>
                                      </p:cBhvr>
                                      <p:to>
                                        <p:strVal val="visible"/>
                                      </p:to>
                                    </p:set>
                                    <p:animEffect transition="in" filter="fade">
                                      <p:cBhvr>
                                        <p:cTn id="280" dur="500"/>
                                        <p:tgtEl>
                                          <p:spTgt spid="567"/>
                                        </p:tgtEl>
                                      </p:cBhvr>
                                    </p:animEffect>
                                  </p:childTnLst>
                                </p:cTn>
                              </p:par>
                              <p:par>
                                <p:cTn id="281" presetID="10" presetClass="entr" presetSubtype="0" fill="hold" grpId="0" nodeType="withEffect">
                                  <p:stCondLst>
                                    <p:cond delay="0"/>
                                  </p:stCondLst>
                                  <p:childTnLst>
                                    <p:set>
                                      <p:cBhvr>
                                        <p:cTn id="282" dur="1" fill="hold">
                                          <p:stCondLst>
                                            <p:cond delay="0"/>
                                          </p:stCondLst>
                                        </p:cTn>
                                        <p:tgtEl>
                                          <p:spTgt spid="568"/>
                                        </p:tgtEl>
                                        <p:attrNameLst>
                                          <p:attrName>style.visibility</p:attrName>
                                        </p:attrNameLst>
                                      </p:cBhvr>
                                      <p:to>
                                        <p:strVal val="visible"/>
                                      </p:to>
                                    </p:set>
                                    <p:animEffect transition="in" filter="fade">
                                      <p:cBhvr>
                                        <p:cTn id="283" dur="500"/>
                                        <p:tgtEl>
                                          <p:spTgt spid="568"/>
                                        </p:tgtEl>
                                      </p:cBhvr>
                                    </p:animEffect>
                                  </p:childTnLst>
                                </p:cTn>
                              </p:par>
                              <p:par>
                                <p:cTn id="284" presetID="10" presetClass="entr" presetSubtype="0" fill="hold" grpId="0" nodeType="withEffect">
                                  <p:stCondLst>
                                    <p:cond delay="0"/>
                                  </p:stCondLst>
                                  <p:childTnLst>
                                    <p:set>
                                      <p:cBhvr>
                                        <p:cTn id="285" dur="1" fill="hold">
                                          <p:stCondLst>
                                            <p:cond delay="0"/>
                                          </p:stCondLst>
                                        </p:cTn>
                                        <p:tgtEl>
                                          <p:spTgt spid="569"/>
                                        </p:tgtEl>
                                        <p:attrNameLst>
                                          <p:attrName>style.visibility</p:attrName>
                                        </p:attrNameLst>
                                      </p:cBhvr>
                                      <p:to>
                                        <p:strVal val="visible"/>
                                      </p:to>
                                    </p:set>
                                    <p:animEffect transition="in" filter="fade">
                                      <p:cBhvr>
                                        <p:cTn id="286" dur="500"/>
                                        <p:tgtEl>
                                          <p:spTgt spid="569"/>
                                        </p:tgtEl>
                                      </p:cBhvr>
                                    </p:animEffect>
                                  </p:childTnLst>
                                </p:cTn>
                              </p:par>
                              <p:par>
                                <p:cTn id="287" presetID="10" presetClass="entr" presetSubtype="0" fill="hold" grpId="0" nodeType="withEffect">
                                  <p:stCondLst>
                                    <p:cond delay="0"/>
                                  </p:stCondLst>
                                  <p:childTnLst>
                                    <p:set>
                                      <p:cBhvr>
                                        <p:cTn id="288" dur="1" fill="hold">
                                          <p:stCondLst>
                                            <p:cond delay="0"/>
                                          </p:stCondLst>
                                        </p:cTn>
                                        <p:tgtEl>
                                          <p:spTgt spid="570"/>
                                        </p:tgtEl>
                                        <p:attrNameLst>
                                          <p:attrName>style.visibility</p:attrName>
                                        </p:attrNameLst>
                                      </p:cBhvr>
                                      <p:to>
                                        <p:strVal val="visible"/>
                                      </p:to>
                                    </p:set>
                                    <p:animEffect transition="in" filter="fade">
                                      <p:cBhvr>
                                        <p:cTn id="289" dur="500"/>
                                        <p:tgtEl>
                                          <p:spTgt spid="570"/>
                                        </p:tgtEl>
                                      </p:cBhvr>
                                    </p:animEffect>
                                  </p:childTnLst>
                                </p:cTn>
                              </p:par>
                              <p:par>
                                <p:cTn id="290" presetID="10" presetClass="entr" presetSubtype="0" fill="hold" grpId="0" nodeType="withEffect">
                                  <p:stCondLst>
                                    <p:cond delay="0"/>
                                  </p:stCondLst>
                                  <p:childTnLst>
                                    <p:set>
                                      <p:cBhvr>
                                        <p:cTn id="291" dur="1" fill="hold">
                                          <p:stCondLst>
                                            <p:cond delay="0"/>
                                          </p:stCondLst>
                                        </p:cTn>
                                        <p:tgtEl>
                                          <p:spTgt spid="571"/>
                                        </p:tgtEl>
                                        <p:attrNameLst>
                                          <p:attrName>style.visibility</p:attrName>
                                        </p:attrNameLst>
                                      </p:cBhvr>
                                      <p:to>
                                        <p:strVal val="visible"/>
                                      </p:to>
                                    </p:set>
                                    <p:animEffect transition="in" filter="fade">
                                      <p:cBhvr>
                                        <p:cTn id="292" dur="500"/>
                                        <p:tgtEl>
                                          <p:spTgt spid="571"/>
                                        </p:tgtEl>
                                      </p:cBhvr>
                                    </p:animEffect>
                                  </p:childTnLst>
                                </p:cTn>
                              </p:par>
                              <p:par>
                                <p:cTn id="293" presetID="10" presetClass="entr" presetSubtype="0" fill="hold" grpId="0" nodeType="withEffect">
                                  <p:stCondLst>
                                    <p:cond delay="0"/>
                                  </p:stCondLst>
                                  <p:childTnLst>
                                    <p:set>
                                      <p:cBhvr>
                                        <p:cTn id="294" dur="1" fill="hold">
                                          <p:stCondLst>
                                            <p:cond delay="0"/>
                                          </p:stCondLst>
                                        </p:cTn>
                                        <p:tgtEl>
                                          <p:spTgt spid="572"/>
                                        </p:tgtEl>
                                        <p:attrNameLst>
                                          <p:attrName>style.visibility</p:attrName>
                                        </p:attrNameLst>
                                      </p:cBhvr>
                                      <p:to>
                                        <p:strVal val="visible"/>
                                      </p:to>
                                    </p:set>
                                    <p:animEffect transition="in" filter="fade">
                                      <p:cBhvr>
                                        <p:cTn id="295" dur="500"/>
                                        <p:tgtEl>
                                          <p:spTgt spid="572"/>
                                        </p:tgtEl>
                                      </p:cBhvr>
                                    </p:animEffect>
                                  </p:childTnLst>
                                </p:cTn>
                              </p:par>
                              <p:par>
                                <p:cTn id="296" presetID="10" presetClass="entr" presetSubtype="0" fill="hold" grpId="0" nodeType="withEffect">
                                  <p:stCondLst>
                                    <p:cond delay="0"/>
                                  </p:stCondLst>
                                  <p:childTnLst>
                                    <p:set>
                                      <p:cBhvr>
                                        <p:cTn id="297" dur="1" fill="hold">
                                          <p:stCondLst>
                                            <p:cond delay="0"/>
                                          </p:stCondLst>
                                        </p:cTn>
                                        <p:tgtEl>
                                          <p:spTgt spid="573"/>
                                        </p:tgtEl>
                                        <p:attrNameLst>
                                          <p:attrName>style.visibility</p:attrName>
                                        </p:attrNameLst>
                                      </p:cBhvr>
                                      <p:to>
                                        <p:strVal val="visible"/>
                                      </p:to>
                                    </p:set>
                                    <p:animEffect transition="in" filter="fade">
                                      <p:cBhvr>
                                        <p:cTn id="298" dur="500"/>
                                        <p:tgtEl>
                                          <p:spTgt spid="573"/>
                                        </p:tgtEl>
                                      </p:cBhvr>
                                    </p:animEffect>
                                  </p:childTnLst>
                                </p:cTn>
                              </p:par>
                              <p:par>
                                <p:cTn id="299" presetID="10" presetClass="entr" presetSubtype="0" fill="hold" grpId="0" nodeType="withEffect">
                                  <p:stCondLst>
                                    <p:cond delay="0"/>
                                  </p:stCondLst>
                                  <p:childTnLst>
                                    <p:set>
                                      <p:cBhvr>
                                        <p:cTn id="300" dur="1" fill="hold">
                                          <p:stCondLst>
                                            <p:cond delay="0"/>
                                          </p:stCondLst>
                                        </p:cTn>
                                        <p:tgtEl>
                                          <p:spTgt spid="574"/>
                                        </p:tgtEl>
                                        <p:attrNameLst>
                                          <p:attrName>style.visibility</p:attrName>
                                        </p:attrNameLst>
                                      </p:cBhvr>
                                      <p:to>
                                        <p:strVal val="visible"/>
                                      </p:to>
                                    </p:set>
                                    <p:animEffect transition="in" filter="fade">
                                      <p:cBhvr>
                                        <p:cTn id="301" dur="500"/>
                                        <p:tgtEl>
                                          <p:spTgt spid="574"/>
                                        </p:tgtEl>
                                      </p:cBhvr>
                                    </p:animEffect>
                                  </p:childTnLst>
                                </p:cTn>
                              </p:par>
                              <p:par>
                                <p:cTn id="302" presetID="10" presetClass="entr" presetSubtype="0" fill="hold" grpId="0" nodeType="withEffect">
                                  <p:stCondLst>
                                    <p:cond delay="0"/>
                                  </p:stCondLst>
                                  <p:childTnLst>
                                    <p:set>
                                      <p:cBhvr>
                                        <p:cTn id="303" dur="1" fill="hold">
                                          <p:stCondLst>
                                            <p:cond delay="0"/>
                                          </p:stCondLst>
                                        </p:cTn>
                                        <p:tgtEl>
                                          <p:spTgt spid="575"/>
                                        </p:tgtEl>
                                        <p:attrNameLst>
                                          <p:attrName>style.visibility</p:attrName>
                                        </p:attrNameLst>
                                      </p:cBhvr>
                                      <p:to>
                                        <p:strVal val="visible"/>
                                      </p:to>
                                    </p:set>
                                    <p:animEffect transition="in" filter="fade">
                                      <p:cBhvr>
                                        <p:cTn id="304" dur="500"/>
                                        <p:tgtEl>
                                          <p:spTgt spid="575"/>
                                        </p:tgtEl>
                                      </p:cBhvr>
                                    </p:animEffect>
                                  </p:childTnLst>
                                </p:cTn>
                              </p:par>
                            </p:childTnLst>
                          </p:cTn>
                        </p:par>
                      </p:childTnLst>
                    </p:cTn>
                  </p:par>
                  <p:par>
                    <p:cTn id="305" fill="hold">
                      <p:stCondLst>
                        <p:cond delay="indefinite"/>
                      </p:stCondLst>
                      <p:childTnLst>
                        <p:par>
                          <p:cTn id="306" fill="hold">
                            <p:stCondLst>
                              <p:cond delay="0"/>
                            </p:stCondLst>
                            <p:childTnLst>
                              <p:par>
                                <p:cTn id="307" presetID="10" presetClass="entr" presetSubtype="0" fill="hold" grpId="0" nodeType="clickEffect">
                                  <p:stCondLst>
                                    <p:cond delay="0"/>
                                  </p:stCondLst>
                                  <p:childTnLst>
                                    <p:set>
                                      <p:cBhvr>
                                        <p:cTn id="308" dur="1" fill="hold">
                                          <p:stCondLst>
                                            <p:cond delay="0"/>
                                          </p:stCondLst>
                                        </p:cTn>
                                        <p:tgtEl>
                                          <p:spTgt spid="576"/>
                                        </p:tgtEl>
                                        <p:attrNameLst>
                                          <p:attrName>style.visibility</p:attrName>
                                        </p:attrNameLst>
                                      </p:cBhvr>
                                      <p:to>
                                        <p:strVal val="visible"/>
                                      </p:to>
                                    </p:set>
                                    <p:animEffect transition="in" filter="fade">
                                      <p:cBhvr>
                                        <p:cTn id="309" dur="500"/>
                                        <p:tgtEl>
                                          <p:spTgt spid="576"/>
                                        </p:tgtEl>
                                      </p:cBhvr>
                                    </p:animEffect>
                                  </p:childTnLst>
                                </p:cTn>
                              </p:par>
                              <p:par>
                                <p:cTn id="310" presetID="10" presetClass="entr" presetSubtype="0" fill="hold" grpId="0" nodeType="withEffect">
                                  <p:stCondLst>
                                    <p:cond delay="0"/>
                                  </p:stCondLst>
                                  <p:childTnLst>
                                    <p:set>
                                      <p:cBhvr>
                                        <p:cTn id="311" dur="1" fill="hold">
                                          <p:stCondLst>
                                            <p:cond delay="0"/>
                                          </p:stCondLst>
                                        </p:cTn>
                                        <p:tgtEl>
                                          <p:spTgt spid="577"/>
                                        </p:tgtEl>
                                        <p:attrNameLst>
                                          <p:attrName>style.visibility</p:attrName>
                                        </p:attrNameLst>
                                      </p:cBhvr>
                                      <p:to>
                                        <p:strVal val="visible"/>
                                      </p:to>
                                    </p:set>
                                    <p:animEffect transition="in" filter="fade">
                                      <p:cBhvr>
                                        <p:cTn id="312" dur="500"/>
                                        <p:tgtEl>
                                          <p:spTgt spid="577"/>
                                        </p:tgtEl>
                                      </p:cBhvr>
                                    </p:animEffect>
                                  </p:childTnLst>
                                </p:cTn>
                              </p:par>
                              <p:par>
                                <p:cTn id="313" presetID="10" presetClass="entr" presetSubtype="0" fill="hold" grpId="0" nodeType="withEffect">
                                  <p:stCondLst>
                                    <p:cond delay="0"/>
                                  </p:stCondLst>
                                  <p:childTnLst>
                                    <p:set>
                                      <p:cBhvr>
                                        <p:cTn id="314" dur="1" fill="hold">
                                          <p:stCondLst>
                                            <p:cond delay="0"/>
                                          </p:stCondLst>
                                        </p:cTn>
                                        <p:tgtEl>
                                          <p:spTgt spid="578"/>
                                        </p:tgtEl>
                                        <p:attrNameLst>
                                          <p:attrName>style.visibility</p:attrName>
                                        </p:attrNameLst>
                                      </p:cBhvr>
                                      <p:to>
                                        <p:strVal val="visible"/>
                                      </p:to>
                                    </p:set>
                                    <p:animEffect transition="in" filter="fade">
                                      <p:cBhvr>
                                        <p:cTn id="315" dur="500"/>
                                        <p:tgtEl>
                                          <p:spTgt spid="578"/>
                                        </p:tgtEl>
                                      </p:cBhvr>
                                    </p:animEffect>
                                  </p:childTnLst>
                                </p:cTn>
                              </p:par>
                              <p:par>
                                <p:cTn id="316" presetID="10" presetClass="entr" presetSubtype="0" fill="hold" grpId="0" nodeType="withEffect">
                                  <p:stCondLst>
                                    <p:cond delay="0"/>
                                  </p:stCondLst>
                                  <p:childTnLst>
                                    <p:set>
                                      <p:cBhvr>
                                        <p:cTn id="317" dur="1" fill="hold">
                                          <p:stCondLst>
                                            <p:cond delay="0"/>
                                          </p:stCondLst>
                                        </p:cTn>
                                        <p:tgtEl>
                                          <p:spTgt spid="579"/>
                                        </p:tgtEl>
                                        <p:attrNameLst>
                                          <p:attrName>style.visibility</p:attrName>
                                        </p:attrNameLst>
                                      </p:cBhvr>
                                      <p:to>
                                        <p:strVal val="visible"/>
                                      </p:to>
                                    </p:set>
                                    <p:animEffect transition="in" filter="fade">
                                      <p:cBhvr>
                                        <p:cTn id="318" dur="500"/>
                                        <p:tgtEl>
                                          <p:spTgt spid="579"/>
                                        </p:tgtEl>
                                      </p:cBhvr>
                                    </p:animEffect>
                                  </p:childTnLst>
                                </p:cTn>
                              </p:par>
                              <p:par>
                                <p:cTn id="319" presetID="10" presetClass="entr" presetSubtype="0" fill="hold" grpId="0" nodeType="withEffect">
                                  <p:stCondLst>
                                    <p:cond delay="0"/>
                                  </p:stCondLst>
                                  <p:childTnLst>
                                    <p:set>
                                      <p:cBhvr>
                                        <p:cTn id="320" dur="1" fill="hold">
                                          <p:stCondLst>
                                            <p:cond delay="0"/>
                                          </p:stCondLst>
                                        </p:cTn>
                                        <p:tgtEl>
                                          <p:spTgt spid="580"/>
                                        </p:tgtEl>
                                        <p:attrNameLst>
                                          <p:attrName>style.visibility</p:attrName>
                                        </p:attrNameLst>
                                      </p:cBhvr>
                                      <p:to>
                                        <p:strVal val="visible"/>
                                      </p:to>
                                    </p:set>
                                    <p:animEffect transition="in" filter="fade">
                                      <p:cBhvr>
                                        <p:cTn id="321" dur="500"/>
                                        <p:tgtEl>
                                          <p:spTgt spid="580"/>
                                        </p:tgtEl>
                                      </p:cBhvr>
                                    </p:animEffect>
                                  </p:childTnLst>
                                </p:cTn>
                              </p:par>
                              <p:par>
                                <p:cTn id="322" presetID="10" presetClass="entr" presetSubtype="0" fill="hold" grpId="0" nodeType="withEffect">
                                  <p:stCondLst>
                                    <p:cond delay="0"/>
                                  </p:stCondLst>
                                  <p:childTnLst>
                                    <p:set>
                                      <p:cBhvr>
                                        <p:cTn id="323" dur="1" fill="hold">
                                          <p:stCondLst>
                                            <p:cond delay="0"/>
                                          </p:stCondLst>
                                        </p:cTn>
                                        <p:tgtEl>
                                          <p:spTgt spid="581"/>
                                        </p:tgtEl>
                                        <p:attrNameLst>
                                          <p:attrName>style.visibility</p:attrName>
                                        </p:attrNameLst>
                                      </p:cBhvr>
                                      <p:to>
                                        <p:strVal val="visible"/>
                                      </p:to>
                                    </p:set>
                                    <p:animEffect transition="in" filter="fade">
                                      <p:cBhvr>
                                        <p:cTn id="324" dur="500"/>
                                        <p:tgtEl>
                                          <p:spTgt spid="581"/>
                                        </p:tgtEl>
                                      </p:cBhvr>
                                    </p:animEffect>
                                  </p:childTnLst>
                                </p:cTn>
                              </p:par>
                              <p:par>
                                <p:cTn id="325" presetID="10" presetClass="entr" presetSubtype="0" fill="hold" grpId="0" nodeType="withEffect">
                                  <p:stCondLst>
                                    <p:cond delay="0"/>
                                  </p:stCondLst>
                                  <p:childTnLst>
                                    <p:set>
                                      <p:cBhvr>
                                        <p:cTn id="326" dur="1" fill="hold">
                                          <p:stCondLst>
                                            <p:cond delay="0"/>
                                          </p:stCondLst>
                                        </p:cTn>
                                        <p:tgtEl>
                                          <p:spTgt spid="582"/>
                                        </p:tgtEl>
                                        <p:attrNameLst>
                                          <p:attrName>style.visibility</p:attrName>
                                        </p:attrNameLst>
                                      </p:cBhvr>
                                      <p:to>
                                        <p:strVal val="visible"/>
                                      </p:to>
                                    </p:set>
                                    <p:animEffect transition="in" filter="fade">
                                      <p:cBhvr>
                                        <p:cTn id="327" dur="500"/>
                                        <p:tgtEl>
                                          <p:spTgt spid="582"/>
                                        </p:tgtEl>
                                      </p:cBhvr>
                                    </p:animEffect>
                                  </p:childTnLst>
                                </p:cTn>
                              </p:par>
                              <p:par>
                                <p:cTn id="328" presetID="10" presetClass="entr" presetSubtype="0" fill="hold" grpId="0" nodeType="withEffect">
                                  <p:stCondLst>
                                    <p:cond delay="0"/>
                                  </p:stCondLst>
                                  <p:childTnLst>
                                    <p:set>
                                      <p:cBhvr>
                                        <p:cTn id="329" dur="1" fill="hold">
                                          <p:stCondLst>
                                            <p:cond delay="0"/>
                                          </p:stCondLst>
                                        </p:cTn>
                                        <p:tgtEl>
                                          <p:spTgt spid="583"/>
                                        </p:tgtEl>
                                        <p:attrNameLst>
                                          <p:attrName>style.visibility</p:attrName>
                                        </p:attrNameLst>
                                      </p:cBhvr>
                                      <p:to>
                                        <p:strVal val="visible"/>
                                      </p:to>
                                    </p:set>
                                    <p:animEffect transition="in" filter="fade">
                                      <p:cBhvr>
                                        <p:cTn id="330" dur="500"/>
                                        <p:tgtEl>
                                          <p:spTgt spid="583"/>
                                        </p:tgtEl>
                                      </p:cBhvr>
                                    </p:animEffect>
                                  </p:childTnLst>
                                </p:cTn>
                              </p:par>
                              <p:par>
                                <p:cTn id="331" presetID="10" presetClass="entr" presetSubtype="0" fill="hold" grpId="0" nodeType="withEffect">
                                  <p:stCondLst>
                                    <p:cond delay="0"/>
                                  </p:stCondLst>
                                  <p:childTnLst>
                                    <p:set>
                                      <p:cBhvr>
                                        <p:cTn id="332" dur="1" fill="hold">
                                          <p:stCondLst>
                                            <p:cond delay="0"/>
                                          </p:stCondLst>
                                        </p:cTn>
                                        <p:tgtEl>
                                          <p:spTgt spid="584"/>
                                        </p:tgtEl>
                                        <p:attrNameLst>
                                          <p:attrName>style.visibility</p:attrName>
                                        </p:attrNameLst>
                                      </p:cBhvr>
                                      <p:to>
                                        <p:strVal val="visible"/>
                                      </p:to>
                                    </p:set>
                                    <p:animEffect transition="in" filter="fade">
                                      <p:cBhvr>
                                        <p:cTn id="333" dur="500"/>
                                        <p:tgtEl>
                                          <p:spTgt spid="584"/>
                                        </p:tgtEl>
                                      </p:cBhvr>
                                    </p:animEffect>
                                  </p:childTnLst>
                                </p:cTn>
                              </p:par>
                              <p:par>
                                <p:cTn id="334" presetID="10" presetClass="entr" presetSubtype="0" fill="hold" grpId="0" nodeType="withEffect">
                                  <p:stCondLst>
                                    <p:cond delay="0"/>
                                  </p:stCondLst>
                                  <p:childTnLst>
                                    <p:set>
                                      <p:cBhvr>
                                        <p:cTn id="335" dur="1" fill="hold">
                                          <p:stCondLst>
                                            <p:cond delay="0"/>
                                          </p:stCondLst>
                                        </p:cTn>
                                        <p:tgtEl>
                                          <p:spTgt spid="585"/>
                                        </p:tgtEl>
                                        <p:attrNameLst>
                                          <p:attrName>style.visibility</p:attrName>
                                        </p:attrNameLst>
                                      </p:cBhvr>
                                      <p:to>
                                        <p:strVal val="visible"/>
                                      </p:to>
                                    </p:set>
                                    <p:animEffect transition="in" filter="fade">
                                      <p:cBhvr>
                                        <p:cTn id="336" dur="500"/>
                                        <p:tgtEl>
                                          <p:spTgt spid="585"/>
                                        </p:tgtEl>
                                      </p:cBhvr>
                                    </p:animEffect>
                                  </p:childTnLst>
                                </p:cTn>
                              </p:par>
                              <p:par>
                                <p:cTn id="337" presetID="10" presetClass="entr" presetSubtype="0" fill="hold" grpId="0" nodeType="withEffect">
                                  <p:stCondLst>
                                    <p:cond delay="0"/>
                                  </p:stCondLst>
                                  <p:childTnLst>
                                    <p:set>
                                      <p:cBhvr>
                                        <p:cTn id="338" dur="1" fill="hold">
                                          <p:stCondLst>
                                            <p:cond delay="0"/>
                                          </p:stCondLst>
                                        </p:cTn>
                                        <p:tgtEl>
                                          <p:spTgt spid="586"/>
                                        </p:tgtEl>
                                        <p:attrNameLst>
                                          <p:attrName>style.visibility</p:attrName>
                                        </p:attrNameLst>
                                      </p:cBhvr>
                                      <p:to>
                                        <p:strVal val="visible"/>
                                      </p:to>
                                    </p:set>
                                    <p:animEffect transition="in" filter="fade">
                                      <p:cBhvr>
                                        <p:cTn id="339" dur="500"/>
                                        <p:tgtEl>
                                          <p:spTgt spid="586"/>
                                        </p:tgtEl>
                                      </p:cBhvr>
                                    </p:animEffect>
                                  </p:childTnLst>
                                </p:cTn>
                              </p:par>
                              <p:par>
                                <p:cTn id="340" presetID="10" presetClass="entr" presetSubtype="0" fill="hold" grpId="0" nodeType="withEffect">
                                  <p:stCondLst>
                                    <p:cond delay="0"/>
                                  </p:stCondLst>
                                  <p:childTnLst>
                                    <p:set>
                                      <p:cBhvr>
                                        <p:cTn id="341" dur="1" fill="hold">
                                          <p:stCondLst>
                                            <p:cond delay="0"/>
                                          </p:stCondLst>
                                        </p:cTn>
                                        <p:tgtEl>
                                          <p:spTgt spid="587"/>
                                        </p:tgtEl>
                                        <p:attrNameLst>
                                          <p:attrName>style.visibility</p:attrName>
                                        </p:attrNameLst>
                                      </p:cBhvr>
                                      <p:to>
                                        <p:strVal val="visible"/>
                                      </p:to>
                                    </p:set>
                                    <p:animEffect transition="in" filter="fade">
                                      <p:cBhvr>
                                        <p:cTn id="342" dur="500"/>
                                        <p:tgtEl>
                                          <p:spTgt spid="587"/>
                                        </p:tgtEl>
                                      </p:cBhvr>
                                    </p:animEffect>
                                  </p:childTnLst>
                                </p:cTn>
                              </p:par>
                              <p:par>
                                <p:cTn id="343" presetID="10" presetClass="entr" presetSubtype="0" fill="hold" grpId="0" nodeType="withEffect">
                                  <p:stCondLst>
                                    <p:cond delay="0"/>
                                  </p:stCondLst>
                                  <p:childTnLst>
                                    <p:set>
                                      <p:cBhvr>
                                        <p:cTn id="344" dur="1" fill="hold">
                                          <p:stCondLst>
                                            <p:cond delay="0"/>
                                          </p:stCondLst>
                                        </p:cTn>
                                        <p:tgtEl>
                                          <p:spTgt spid="588"/>
                                        </p:tgtEl>
                                        <p:attrNameLst>
                                          <p:attrName>style.visibility</p:attrName>
                                        </p:attrNameLst>
                                      </p:cBhvr>
                                      <p:to>
                                        <p:strVal val="visible"/>
                                      </p:to>
                                    </p:set>
                                    <p:animEffect transition="in" filter="fade">
                                      <p:cBhvr>
                                        <p:cTn id="345" dur="500"/>
                                        <p:tgtEl>
                                          <p:spTgt spid="588"/>
                                        </p:tgtEl>
                                      </p:cBhvr>
                                    </p:animEffect>
                                  </p:childTnLst>
                                </p:cTn>
                              </p:par>
                              <p:par>
                                <p:cTn id="346" presetID="10" presetClass="entr" presetSubtype="0" fill="hold" grpId="0" nodeType="withEffect">
                                  <p:stCondLst>
                                    <p:cond delay="0"/>
                                  </p:stCondLst>
                                  <p:childTnLst>
                                    <p:set>
                                      <p:cBhvr>
                                        <p:cTn id="347" dur="1" fill="hold">
                                          <p:stCondLst>
                                            <p:cond delay="0"/>
                                          </p:stCondLst>
                                        </p:cTn>
                                        <p:tgtEl>
                                          <p:spTgt spid="589"/>
                                        </p:tgtEl>
                                        <p:attrNameLst>
                                          <p:attrName>style.visibility</p:attrName>
                                        </p:attrNameLst>
                                      </p:cBhvr>
                                      <p:to>
                                        <p:strVal val="visible"/>
                                      </p:to>
                                    </p:set>
                                    <p:animEffect transition="in" filter="fade">
                                      <p:cBhvr>
                                        <p:cTn id="348" dur="500"/>
                                        <p:tgtEl>
                                          <p:spTgt spid="589"/>
                                        </p:tgtEl>
                                      </p:cBhvr>
                                    </p:animEffect>
                                  </p:childTnLst>
                                </p:cTn>
                              </p:par>
                              <p:par>
                                <p:cTn id="349" presetID="10" presetClass="entr" presetSubtype="0" fill="hold" grpId="0" nodeType="withEffect">
                                  <p:stCondLst>
                                    <p:cond delay="0"/>
                                  </p:stCondLst>
                                  <p:childTnLst>
                                    <p:set>
                                      <p:cBhvr>
                                        <p:cTn id="350" dur="1" fill="hold">
                                          <p:stCondLst>
                                            <p:cond delay="0"/>
                                          </p:stCondLst>
                                        </p:cTn>
                                        <p:tgtEl>
                                          <p:spTgt spid="590"/>
                                        </p:tgtEl>
                                        <p:attrNameLst>
                                          <p:attrName>style.visibility</p:attrName>
                                        </p:attrNameLst>
                                      </p:cBhvr>
                                      <p:to>
                                        <p:strVal val="visible"/>
                                      </p:to>
                                    </p:set>
                                    <p:animEffect transition="in" filter="fade">
                                      <p:cBhvr>
                                        <p:cTn id="351" dur="500"/>
                                        <p:tgtEl>
                                          <p:spTgt spid="590"/>
                                        </p:tgtEl>
                                      </p:cBhvr>
                                    </p:animEffect>
                                  </p:childTnLst>
                                </p:cTn>
                              </p:par>
                              <p:par>
                                <p:cTn id="352" presetID="10" presetClass="entr" presetSubtype="0" fill="hold" grpId="0" nodeType="withEffect">
                                  <p:stCondLst>
                                    <p:cond delay="0"/>
                                  </p:stCondLst>
                                  <p:childTnLst>
                                    <p:set>
                                      <p:cBhvr>
                                        <p:cTn id="353" dur="1" fill="hold">
                                          <p:stCondLst>
                                            <p:cond delay="0"/>
                                          </p:stCondLst>
                                        </p:cTn>
                                        <p:tgtEl>
                                          <p:spTgt spid="591"/>
                                        </p:tgtEl>
                                        <p:attrNameLst>
                                          <p:attrName>style.visibility</p:attrName>
                                        </p:attrNameLst>
                                      </p:cBhvr>
                                      <p:to>
                                        <p:strVal val="visible"/>
                                      </p:to>
                                    </p:set>
                                    <p:animEffect transition="in" filter="fade">
                                      <p:cBhvr>
                                        <p:cTn id="354" dur="500"/>
                                        <p:tgtEl>
                                          <p:spTgt spid="591"/>
                                        </p:tgtEl>
                                      </p:cBhvr>
                                    </p:animEffect>
                                  </p:childTnLst>
                                </p:cTn>
                              </p:par>
                              <p:par>
                                <p:cTn id="355" presetID="10" presetClass="entr" presetSubtype="0" fill="hold" grpId="0" nodeType="withEffect">
                                  <p:stCondLst>
                                    <p:cond delay="0"/>
                                  </p:stCondLst>
                                  <p:childTnLst>
                                    <p:set>
                                      <p:cBhvr>
                                        <p:cTn id="356" dur="1" fill="hold">
                                          <p:stCondLst>
                                            <p:cond delay="0"/>
                                          </p:stCondLst>
                                        </p:cTn>
                                        <p:tgtEl>
                                          <p:spTgt spid="592"/>
                                        </p:tgtEl>
                                        <p:attrNameLst>
                                          <p:attrName>style.visibility</p:attrName>
                                        </p:attrNameLst>
                                      </p:cBhvr>
                                      <p:to>
                                        <p:strVal val="visible"/>
                                      </p:to>
                                    </p:set>
                                    <p:animEffect transition="in" filter="fade">
                                      <p:cBhvr>
                                        <p:cTn id="357" dur="500"/>
                                        <p:tgtEl>
                                          <p:spTgt spid="592"/>
                                        </p:tgtEl>
                                      </p:cBhvr>
                                    </p:animEffect>
                                  </p:childTnLst>
                                </p:cTn>
                              </p:par>
                              <p:par>
                                <p:cTn id="358" presetID="10" presetClass="entr" presetSubtype="0" fill="hold" grpId="0" nodeType="withEffect">
                                  <p:stCondLst>
                                    <p:cond delay="0"/>
                                  </p:stCondLst>
                                  <p:childTnLst>
                                    <p:set>
                                      <p:cBhvr>
                                        <p:cTn id="359" dur="1" fill="hold">
                                          <p:stCondLst>
                                            <p:cond delay="0"/>
                                          </p:stCondLst>
                                        </p:cTn>
                                        <p:tgtEl>
                                          <p:spTgt spid="593"/>
                                        </p:tgtEl>
                                        <p:attrNameLst>
                                          <p:attrName>style.visibility</p:attrName>
                                        </p:attrNameLst>
                                      </p:cBhvr>
                                      <p:to>
                                        <p:strVal val="visible"/>
                                      </p:to>
                                    </p:set>
                                    <p:animEffect transition="in" filter="fade">
                                      <p:cBhvr>
                                        <p:cTn id="360" dur="500"/>
                                        <p:tgtEl>
                                          <p:spTgt spid="593"/>
                                        </p:tgtEl>
                                      </p:cBhvr>
                                    </p:animEffect>
                                  </p:childTnLst>
                                </p:cTn>
                              </p:par>
                              <p:par>
                                <p:cTn id="361" presetID="10" presetClass="entr" presetSubtype="0" fill="hold" grpId="0" nodeType="withEffect">
                                  <p:stCondLst>
                                    <p:cond delay="0"/>
                                  </p:stCondLst>
                                  <p:childTnLst>
                                    <p:set>
                                      <p:cBhvr>
                                        <p:cTn id="362" dur="1" fill="hold">
                                          <p:stCondLst>
                                            <p:cond delay="0"/>
                                          </p:stCondLst>
                                        </p:cTn>
                                        <p:tgtEl>
                                          <p:spTgt spid="594"/>
                                        </p:tgtEl>
                                        <p:attrNameLst>
                                          <p:attrName>style.visibility</p:attrName>
                                        </p:attrNameLst>
                                      </p:cBhvr>
                                      <p:to>
                                        <p:strVal val="visible"/>
                                      </p:to>
                                    </p:set>
                                    <p:animEffect transition="in" filter="fade">
                                      <p:cBhvr>
                                        <p:cTn id="363" dur="500"/>
                                        <p:tgtEl>
                                          <p:spTgt spid="594"/>
                                        </p:tgtEl>
                                      </p:cBhvr>
                                    </p:animEffect>
                                  </p:childTnLst>
                                </p:cTn>
                              </p:par>
                              <p:par>
                                <p:cTn id="364" presetID="10" presetClass="entr" presetSubtype="0" fill="hold" grpId="0" nodeType="withEffect">
                                  <p:stCondLst>
                                    <p:cond delay="0"/>
                                  </p:stCondLst>
                                  <p:childTnLst>
                                    <p:set>
                                      <p:cBhvr>
                                        <p:cTn id="365" dur="1" fill="hold">
                                          <p:stCondLst>
                                            <p:cond delay="0"/>
                                          </p:stCondLst>
                                        </p:cTn>
                                        <p:tgtEl>
                                          <p:spTgt spid="595"/>
                                        </p:tgtEl>
                                        <p:attrNameLst>
                                          <p:attrName>style.visibility</p:attrName>
                                        </p:attrNameLst>
                                      </p:cBhvr>
                                      <p:to>
                                        <p:strVal val="visible"/>
                                      </p:to>
                                    </p:set>
                                    <p:animEffect transition="in" filter="fade">
                                      <p:cBhvr>
                                        <p:cTn id="366" dur="500"/>
                                        <p:tgtEl>
                                          <p:spTgt spid="595"/>
                                        </p:tgtEl>
                                      </p:cBhvr>
                                    </p:animEffect>
                                  </p:childTnLst>
                                </p:cTn>
                              </p:par>
                              <p:par>
                                <p:cTn id="367" presetID="10" presetClass="entr" presetSubtype="0" fill="hold" grpId="0" nodeType="withEffect">
                                  <p:stCondLst>
                                    <p:cond delay="0"/>
                                  </p:stCondLst>
                                  <p:childTnLst>
                                    <p:set>
                                      <p:cBhvr>
                                        <p:cTn id="368" dur="1" fill="hold">
                                          <p:stCondLst>
                                            <p:cond delay="0"/>
                                          </p:stCondLst>
                                        </p:cTn>
                                        <p:tgtEl>
                                          <p:spTgt spid="596"/>
                                        </p:tgtEl>
                                        <p:attrNameLst>
                                          <p:attrName>style.visibility</p:attrName>
                                        </p:attrNameLst>
                                      </p:cBhvr>
                                      <p:to>
                                        <p:strVal val="visible"/>
                                      </p:to>
                                    </p:set>
                                    <p:animEffect transition="in" filter="fade">
                                      <p:cBhvr>
                                        <p:cTn id="369" dur="500"/>
                                        <p:tgtEl>
                                          <p:spTgt spid="596"/>
                                        </p:tgtEl>
                                      </p:cBhvr>
                                    </p:animEffect>
                                  </p:childTnLst>
                                </p:cTn>
                              </p:par>
                              <p:par>
                                <p:cTn id="370" presetID="10" presetClass="entr" presetSubtype="0" fill="hold" grpId="0" nodeType="withEffect">
                                  <p:stCondLst>
                                    <p:cond delay="0"/>
                                  </p:stCondLst>
                                  <p:childTnLst>
                                    <p:set>
                                      <p:cBhvr>
                                        <p:cTn id="371" dur="1" fill="hold">
                                          <p:stCondLst>
                                            <p:cond delay="0"/>
                                          </p:stCondLst>
                                        </p:cTn>
                                        <p:tgtEl>
                                          <p:spTgt spid="597"/>
                                        </p:tgtEl>
                                        <p:attrNameLst>
                                          <p:attrName>style.visibility</p:attrName>
                                        </p:attrNameLst>
                                      </p:cBhvr>
                                      <p:to>
                                        <p:strVal val="visible"/>
                                      </p:to>
                                    </p:set>
                                    <p:animEffect transition="in" filter="fade">
                                      <p:cBhvr>
                                        <p:cTn id="372" dur="500"/>
                                        <p:tgtEl>
                                          <p:spTgt spid="597"/>
                                        </p:tgtEl>
                                      </p:cBhvr>
                                    </p:animEffect>
                                  </p:childTnLst>
                                </p:cTn>
                              </p:par>
                              <p:par>
                                <p:cTn id="373" presetID="10" presetClass="entr" presetSubtype="0" fill="hold" grpId="0" nodeType="withEffect">
                                  <p:stCondLst>
                                    <p:cond delay="0"/>
                                  </p:stCondLst>
                                  <p:childTnLst>
                                    <p:set>
                                      <p:cBhvr>
                                        <p:cTn id="374" dur="1" fill="hold">
                                          <p:stCondLst>
                                            <p:cond delay="0"/>
                                          </p:stCondLst>
                                        </p:cTn>
                                        <p:tgtEl>
                                          <p:spTgt spid="598"/>
                                        </p:tgtEl>
                                        <p:attrNameLst>
                                          <p:attrName>style.visibility</p:attrName>
                                        </p:attrNameLst>
                                      </p:cBhvr>
                                      <p:to>
                                        <p:strVal val="visible"/>
                                      </p:to>
                                    </p:set>
                                    <p:animEffect transition="in" filter="fade">
                                      <p:cBhvr>
                                        <p:cTn id="375" dur="500"/>
                                        <p:tgtEl>
                                          <p:spTgt spid="598"/>
                                        </p:tgtEl>
                                      </p:cBhvr>
                                    </p:animEffect>
                                  </p:childTnLst>
                                </p:cTn>
                              </p:par>
                              <p:par>
                                <p:cTn id="376" presetID="10" presetClass="entr" presetSubtype="0" fill="hold" grpId="0" nodeType="withEffect">
                                  <p:stCondLst>
                                    <p:cond delay="0"/>
                                  </p:stCondLst>
                                  <p:childTnLst>
                                    <p:set>
                                      <p:cBhvr>
                                        <p:cTn id="377" dur="1" fill="hold">
                                          <p:stCondLst>
                                            <p:cond delay="0"/>
                                          </p:stCondLst>
                                        </p:cTn>
                                        <p:tgtEl>
                                          <p:spTgt spid="599"/>
                                        </p:tgtEl>
                                        <p:attrNameLst>
                                          <p:attrName>style.visibility</p:attrName>
                                        </p:attrNameLst>
                                      </p:cBhvr>
                                      <p:to>
                                        <p:strVal val="visible"/>
                                      </p:to>
                                    </p:set>
                                    <p:animEffect transition="in" filter="fade">
                                      <p:cBhvr>
                                        <p:cTn id="378" dur="500"/>
                                        <p:tgtEl>
                                          <p:spTgt spid="599"/>
                                        </p:tgtEl>
                                      </p:cBhvr>
                                    </p:animEffect>
                                  </p:childTnLst>
                                </p:cTn>
                              </p:par>
                              <p:par>
                                <p:cTn id="379" presetID="10" presetClass="entr" presetSubtype="0" fill="hold" grpId="0" nodeType="withEffect">
                                  <p:stCondLst>
                                    <p:cond delay="0"/>
                                  </p:stCondLst>
                                  <p:childTnLst>
                                    <p:set>
                                      <p:cBhvr>
                                        <p:cTn id="380" dur="1" fill="hold">
                                          <p:stCondLst>
                                            <p:cond delay="0"/>
                                          </p:stCondLst>
                                        </p:cTn>
                                        <p:tgtEl>
                                          <p:spTgt spid="600"/>
                                        </p:tgtEl>
                                        <p:attrNameLst>
                                          <p:attrName>style.visibility</p:attrName>
                                        </p:attrNameLst>
                                      </p:cBhvr>
                                      <p:to>
                                        <p:strVal val="visible"/>
                                      </p:to>
                                    </p:set>
                                    <p:animEffect transition="in" filter="fade">
                                      <p:cBhvr>
                                        <p:cTn id="381" dur="500"/>
                                        <p:tgtEl>
                                          <p:spTgt spid="600"/>
                                        </p:tgtEl>
                                      </p:cBhvr>
                                    </p:animEffect>
                                  </p:childTnLst>
                                </p:cTn>
                              </p:par>
                              <p:par>
                                <p:cTn id="382" presetID="10" presetClass="entr" presetSubtype="0" fill="hold" grpId="0" nodeType="withEffect">
                                  <p:stCondLst>
                                    <p:cond delay="0"/>
                                  </p:stCondLst>
                                  <p:childTnLst>
                                    <p:set>
                                      <p:cBhvr>
                                        <p:cTn id="383" dur="1" fill="hold">
                                          <p:stCondLst>
                                            <p:cond delay="0"/>
                                          </p:stCondLst>
                                        </p:cTn>
                                        <p:tgtEl>
                                          <p:spTgt spid="601"/>
                                        </p:tgtEl>
                                        <p:attrNameLst>
                                          <p:attrName>style.visibility</p:attrName>
                                        </p:attrNameLst>
                                      </p:cBhvr>
                                      <p:to>
                                        <p:strVal val="visible"/>
                                      </p:to>
                                    </p:set>
                                    <p:animEffect transition="in" filter="fade">
                                      <p:cBhvr>
                                        <p:cTn id="384" dur="500"/>
                                        <p:tgtEl>
                                          <p:spTgt spid="601"/>
                                        </p:tgtEl>
                                      </p:cBhvr>
                                    </p:animEffect>
                                  </p:childTnLst>
                                </p:cTn>
                              </p:par>
                              <p:par>
                                <p:cTn id="385" presetID="10" presetClass="entr" presetSubtype="0" fill="hold" grpId="0" nodeType="withEffect">
                                  <p:stCondLst>
                                    <p:cond delay="0"/>
                                  </p:stCondLst>
                                  <p:childTnLst>
                                    <p:set>
                                      <p:cBhvr>
                                        <p:cTn id="386" dur="1" fill="hold">
                                          <p:stCondLst>
                                            <p:cond delay="0"/>
                                          </p:stCondLst>
                                        </p:cTn>
                                        <p:tgtEl>
                                          <p:spTgt spid="602"/>
                                        </p:tgtEl>
                                        <p:attrNameLst>
                                          <p:attrName>style.visibility</p:attrName>
                                        </p:attrNameLst>
                                      </p:cBhvr>
                                      <p:to>
                                        <p:strVal val="visible"/>
                                      </p:to>
                                    </p:set>
                                    <p:animEffect transition="in" filter="fade">
                                      <p:cBhvr>
                                        <p:cTn id="387" dur="500"/>
                                        <p:tgtEl>
                                          <p:spTgt spid="602"/>
                                        </p:tgtEl>
                                      </p:cBhvr>
                                    </p:animEffect>
                                  </p:childTnLst>
                                </p:cTn>
                              </p:par>
                              <p:par>
                                <p:cTn id="388" presetID="10" presetClass="entr" presetSubtype="0" fill="hold" grpId="0" nodeType="withEffect">
                                  <p:stCondLst>
                                    <p:cond delay="0"/>
                                  </p:stCondLst>
                                  <p:childTnLst>
                                    <p:set>
                                      <p:cBhvr>
                                        <p:cTn id="389" dur="1" fill="hold">
                                          <p:stCondLst>
                                            <p:cond delay="0"/>
                                          </p:stCondLst>
                                        </p:cTn>
                                        <p:tgtEl>
                                          <p:spTgt spid="603"/>
                                        </p:tgtEl>
                                        <p:attrNameLst>
                                          <p:attrName>style.visibility</p:attrName>
                                        </p:attrNameLst>
                                      </p:cBhvr>
                                      <p:to>
                                        <p:strVal val="visible"/>
                                      </p:to>
                                    </p:set>
                                    <p:animEffect transition="in" filter="fade">
                                      <p:cBhvr>
                                        <p:cTn id="390" dur="500"/>
                                        <p:tgtEl>
                                          <p:spTgt spid="603"/>
                                        </p:tgtEl>
                                      </p:cBhvr>
                                    </p:animEffect>
                                  </p:childTnLst>
                                </p:cTn>
                              </p:par>
                              <p:par>
                                <p:cTn id="391" presetID="10" presetClass="entr" presetSubtype="0" fill="hold" grpId="0" nodeType="withEffect">
                                  <p:stCondLst>
                                    <p:cond delay="0"/>
                                  </p:stCondLst>
                                  <p:childTnLst>
                                    <p:set>
                                      <p:cBhvr>
                                        <p:cTn id="392" dur="1" fill="hold">
                                          <p:stCondLst>
                                            <p:cond delay="0"/>
                                          </p:stCondLst>
                                        </p:cTn>
                                        <p:tgtEl>
                                          <p:spTgt spid="604"/>
                                        </p:tgtEl>
                                        <p:attrNameLst>
                                          <p:attrName>style.visibility</p:attrName>
                                        </p:attrNameLst>
                                      </p:cBhvr>
                                      <p:to>
                                        <p:strVal val="visible"/>
                                      </p:to>
                                    </p:set>
                                    <p:animEffect transition="in" filter="fade">
                                      <p:cBhvr>
                                        <p:cTn id="393" dur="500"/>
                                        <p:tgtEl>
                                          <p:spTgt spid="604"/>
                                        </p:tgtEl>
                                      </p:cBhvr>
                                    </p:animEffect>
                                  </p:childTnLst>
                                </p:cTn>
                              </p:par>
                              <p:par>
                                <p:cTn id="394" presetID="10" presetClass="entr" presetSubtype="0" fill="hold" grpId="0" nodeType="withEffect">
                                  <p:stCondLst>
                                    <p:cond delay="0"/>
                                  </p:stCondLst>
                                  <p:childTnLst>
                                    <p:set>
                                      <p:cBhvr>
                                        <p:cTn id="395" dur="1" fill="hold">
                                          <p:stCondLst>
                                            <p:cond delay="0"/>
                                          </p:stCondLst>
                                        </p:cTn>
                                        <p:tgtEl>
                                          <p:spTgt spid="605"/>
                                        </p:tgtEl>
                                        <p:attrNameLst>
                                          <p:attrName>style.visibility</p:attrName>
                                        </p:attrNameLst>
                                      </p:cBhvr>
                                      <p:to>
                                        <p:strVal val="visible"/>
                                      </p:to>
                                    </p:set>
                                    <p:animEffect transition="in" filter="fade">
                                      <p:cBhvr>
                                        <p:cTn id="396" dur="500"/>
                                        <p:tgtEl>
                                          <p:spTgt spid="605"/>
                                        </p:tgtEl>
                                      </p:cBhvr>
                                    </p:animEffect>
                                  </p:childTnLst>
                                </p:cTn>
                              </p:par>
                              <p:par>
                                <p:cTn id="397" presetID="10" presetClass="entr" presetSubtype="0" fill="hold" grpId="0" nodeType="withEffect">
                                  <p:stCondLst>
                                    <p:cond delay="0"/>
                                  </p:stCondLst>
                                  <p:childTnLst>
                                    <p:set>
                                      <p:cBhvr>
                                        <p:cTn id="398" dur="1" fill="hold">
                                          <p:stCondLst>
                                            <p:cond delay="0"/>
                                          </p:stCondLst>
                                        </p:cTn>
                                        <p:tgtEl>
                                          <p:spTgt spid="606"/>
                                        </p:tgtEl>
                                        <p:attrNameLst>
                                          <p:attrName>style.visibility</p:attrName>
                                        </p:attrNameLst>
                                      </p:cBhvr>
                                      <p:to>
                                        <p:strVal val="visible"/>
                                      </p:to>
                                    </p:set>
                                    <p:animEffect transition="in" filter="fade">
                                      <p:cBhvr>
                                        <p:cTn id="399" dur="500"/>
                                        <p:tgtEl>
                                          <p:spTgt spid="606"/>
                                        </p:tgtEl>
                                      </p:cBhvr>
                                    </p:animEffect>
                                  </p:childTnLst>
                                </p:cTn>
                              </p:par>
                              <p:par>
                                <p:cTn id="400" presetID="10" presetClass="entr" presetSubtype="0" fill="hold" grpId="0" nodeType="withEffect">
                                  <p:stCondLst>
                                    <p:cond delay="0"/>
                                  </p:stCondLst>
                                  <p:childTnLst>
                                    <p:set>
                                      <p:cBhvr>
                                        <p:cTn id="401" dur="1" fill="hold">
                                          <p:stCondLst>
                                            <p:cond delay="0"/>
                                          </p:stCondLst>
                                        </p:cTn>
                                        <p:tgtEl>
                                          <p:spTgt spid="607"/>
                                        </p:tgtEl>
                                        <p:attrNameLst>
                                          <p:attrName>style.visibility</p:attrName>
                                        </p:attrNameLst>
                                      </p:cBhvr>
                                      <p:to>
                                        <p:strVal val="visible"/>
                                      </p:to>
                                    </p:set>
                                    <p:animEffect transition="in" filter="fade">
                                      <p:cBhvr>
                                        <p:cTn id="402" dur="500"/>
                                        <p:tgtEl>
                                          <p:spTgt spid="607"/>
                                        </p:tgtEl>
                                      </p:cBhvr>
                                    </p:animEffect>
                                  </p:childTnLst>
                                </p:cTn>
                              </p:par>
                              <p:par>
                                <p:cTn id="403" presetID="10" presetClass="entr" presetSubtype="0" fill="hold" grpId="0" nodeType="withEffect">
                                  <p:stCondLst>
                                    <p:cond delay="0"/>
                                  </p:stCondLst>
                                  <p:childTnLst>
                                    <p:set>
                                      <p:cBhvr>
                                        <p:cTn id="404" dur="1" fill="hold">
                                          <p:stCondLst>
                                            <p:cond delay="0"/>
                                          </p:stCondLst>
                                        </p:cTn>
                                        <p:tgtEl>
                                          <p:spTgt spid="608"/>
                                        </p:tgtEl>
                                        <p:attrNameLst>
                                          <p:attrName>style.visibility</p:attrName>
                                        </p:attrNameLst>
                                      </p:cBhvr>
                                      <p:to>
                                        <p:strVal val="visible"/>
                                      </p:to>
                                    </p:set>
                                    <p:animEffect transition="in" filter="fade">
                                      <p:cBhvr>
                                        <p:cTn id="405" dur="500"/>
                                        <p:tgtEl>
                                          <p:spTgt spid="608"/>
                                        </p:tgtEl>
                                      </p:cBhvr>
                                    </p:animEffect>
                                  </p:childTnLst>
                                </p:cTn>
                              </p:par>
                              <p:par>
                                <p:cTn id="406" presetID="10" presetClass="entr" presetSubtype="0" fill="hold" grpId="0" nodeType="withEffect">
                                  <p:stCondLst>
                                    <p:cond delay="0"/>
                                  </p:stCondLst>
                                  <p:childTnLst>
                                    <p:set>
                                      <p:cBhvr>
                                        <p:cTn id="407" dur="1" fill="hold">
                                          <p:stCondLst>
                                            <p:cond delay="0"/>
                                          </p:stCondLst>
                                        </p:cTn>
                                        <p:tgtEl>
                                          <p:spTgt spid="609"/>
                                        </p:tgtEl>
                                        <p:attrNameLst>
                                          <p:attrName>style.visibility</p:attrName>
                                        </p:attrNameLst>
                                      </p:cBhvr>
                                      <p:to>
                                        <p:strVal val="visible"/>
                                      </p:to>
                                    </p:set>
                                    <p:animEffect transition="in" filter="fade">
                                      <p:cBhvr>
                                        <p:cTn id="408" dur="500"/>
                                        <p:tgtEl>
                                          <p:spTgt spid="609"/>
                                        </p:tgtEl>
                                      </p:cBhvr>
                                    </p:animEffect>
                                  </p:childTnLst>
                                </p:cTn>
                              </p:par>
                              <p:par>
                                <p:cTn id="409" presetID="10" presetClass="entr" presetSubtype="0" fill="hold" grpId="0" nodeType="withEffect">
                                  <p:stCondLst>
                                    <p:cond delay="0"/>
                                  </p:stCondLst>
                                  <p:childTnLst>
                                    <p:set>
                                      <p:cBhvr>
                                        <p:cTn id="410" dur="1" fill="hold">
                                          <p:stCondLst>
                                            <p:cond delay="0"/>
                                          </p:stCondLst>
                                        </p:cTn>
                                        <p:tgtEl>
                                          <p:spTgt spid="610"/>
                                        </p:tgtEl>
                                        <p:attrNameLst>
                                          <p:attrName>style.visibility</p:attrName>
                                        </p:attrNameLst>
                                      </p:cBhvr>
                                      <p:to>
                                        <p:strVal val="visible"/>
                                      </p:to>
                                    </p:set>
                                    <p:animEffect transition="in" filter="fade">
                                      <p:cBhvr>
                                        <p:cTn id="411" dur="500"/>
                                        <p:tgtEl>
                                          <p:spTgt spid="610"/>
                                        </p:tgtEl>
                                      </p:cBhvr>
                                    </p:animEffect>
                                  </p:childTnLst>
                                </p:cTn>
                              </p:par>
                              <p:par>
                                <p:cTn id="412" presetID="10" presetClass="entr" presetSubtype="0" fill="hold" grpId="0" nodeType="withEffect">
                                  <p:stCondLst>
                                    <p:cond delay="0"/>
                                  </p:stCondLst>
                                  <p:childTnLst>
                                    <p:set>
                                      <p:cBhvr>
                                        <p:cTn id="413" dur="1" fill="hold">
                                          <p:stCondLst>
                                            <p:cond delay="0"/>
                                          </p:stCondLst>
                                        </p:cTn>
                                        <p:tgtEl>
                                          <p:spTgt spid="611"/>
                                        </p:tgtEl>
                                        <p:attrNameLst>
                                          <p:attrName>style.visibility</p:attrName>
                                        </p:attrNameLst>
                                      </p:cBhvr>
                                      <p:to>
                                        <p:strVal val="visible"/>
                                      </p:to>
                                    </p:set>
                                    <p:animEffect transition="in" filter="fade">
                                      <p:cBhvr>
                                        <p:cTn id="414" dur="500"/>
                                        <p:tgtEl>
                                          <p:spTgt spid="611"/>
                                        </p:tgtEl>
                                      </p:cBhvr>
                                    </p:animEffect>
                                  </p:childTnLst>
                                </p:cTn>
                              </p:par>
                              <p:par>
                                <p:cTn id="415" presetID="10" presetClass="entr" presetSubtype="0" fill="hold" grpId="0" nodeType="withEffect">
                                  <p:stCondLst>
                                    <p:cond delay="0"/>
                                  </p:stCondLst>
                                  <p:childTnLst>
                                    <p:set>
                                      <p:cBhvr>
                                        <p:cTn id="416" dur="1" fill="hold">
                                          <p:stCondLst>
                                            <p:cond delay="0"/>
                                          </p:stCondLst>
                                        </p:cTn>
                                        <p:tgtEl>
                                          <p:spTgt spid="612"/>
                                        </p:tgtEl>
                                        <p:attrNameLst>
                                          <p:attrName>style.visibility</p:attrName>
                                        </p:attrNameLst>
                                      </p:cBhvr>
                                      <p:to>
                                        <p:strVal val="visible"/>
                                      </p:to>
                                    </p:set>
                                    <p:animEffect transition="in" filter="fade">
                                      <p:cBhvr>
                                        <p:cTn id="417" dur="500"/>
                                        <p:tgtEl>
                                          <p:spTgt spid="612"/>
                                        </p:tgtEl>
                                      </p:cBhvr>
                                    </p:animEffect>
                                  </p:childTnLst>
                                </p:cTn>
                              </p:par>
                              <p:par>
                                <p:cTn id="418" presetID="10" presetClass="entr" presetSubtype="0" fill="hold" grpId="0" nodeType="withEffect">
                                  <p:stCondLst>
                                    <p:cond delay="0"/>
                                  </p:stCondLst>
                                  <p:childTnLst>
                                    <p:set>
                                      <p:cBhvr>
                                        <p:cTn id="419" dur="1" fill="hold">
                                          <p:stCondLst>
                                            <p:cond delay="0"/>
                                          </p:stCondLst>
                                        </p:cTn>
                                        <p:tgtEl>
                                          <p:spTgt spid="613"/>
                                        </p:tgtEl>
                                        <p:attrNameLst>
                                          <p:attrName>style.visibility</p:attrName>
                                        </p:attrNameLst>
                                      </p:cBhvr>
                                      <p:to>
                                        <p:strVal val="visible"/>
                                      </p:to>
                                    </p:set>
                                    <p:animEffect transition="in" filter="fade">
                                      <p:cBhvr>
                                        <p:cTn id="420" dur="500"/>
                                        <p:tgtEl>
                                          <p:spTgt spid="613"/>
                                        </p:tgtEl>
                                      </p:cBhvr>
                                    </p:animEffect>
                                  </p:childTnLst>
                                </p:cTn>
                              </p:par>
                              <p:par>
                                <p:cTn id="421" presetID="10" presetClass="entr" presetSubtype="0" fill="hold" grpId="0" nodeType="withEffect">
                                  <p:stCondLst>
                                    <p:cond delay="0"/>
                                  </p:stCondLst>
                                  <p:childTnLst>
                                    <p:set>
                                      <p:cBhvr>
                                        <p:cTn id="422" dur="1" fill="hold">
                                          <p:stCondLst>
                                            <p:cond delay="0"/>
                                          </p:stCondLst>
                                        </p:cTn>
                                        <p:tgtEl>
                                          <p:spTgt spid="614"/>
                                        </p:tgtEl>
                                        <p:attrNameLst>
                                          <p:attrName>style.visibility</p:attrName>
                                        </p:attrNameLst>
                                      </p:cBhvr>
                                      <p:to>
                                        <p:strVal val="visible"/>
                                      </p:to>
                                    </p:set>
                                    <p:animEffect transition="in" filter="fade">
                                      <p:cBhvr>
                                        <p:cTn id="423" dur="500"/>
                                        <p:tgtEl>
                                          <p:spTgt spid="614"/>
                                        </p:tgtEl>
                                      </p:cBhvr>
                                    </p:animEffect>
                                  </p:childTnLst>
                                </p:cTn>
                              </p:par>
                              <p:par>
                                <p:cTn id="424" presetID="10" presetClass="entr" presetSubtype="0" fill="hold" grpId="0" nodeType="withEffect">
                                  <p:stCondLst>
                                    <p:cond delay="0"/>
                                  </p:stCondLst>
                                  <p:childTnLst>
                                    <p:set>
                                      <p:cBhvr>
                                        <p:cTn id="425" dur="1" fill="hold">
                                          <p:stCondLst>
                                            <p:cond delay="0"/>
                                          </p:stCondLst>
                                        </p:cTn>
                                        <p:tgtEl>
                                          <p:spTgt spid="615"/>
                                        </p:tgtEl>
                                        <p:attrNameLst>
                                          <p:attrName>style.visibility</p:attrName>
                                        </p:attrNameLst>
                                      </p:cBhvr>
                                      <p:to>
                                        <p:strVal val="visible"/>
                                      </p:to>
                                    </p:set>
                                    <p:animEffect transition="in" filter="fade">
                                      <p:cBhvr>
                                        <p:cTn id="426" dur="500"/>
                                        <p:tgtEl>
                                          <p:spTgt spid="615"/>
                                        </p:tgtEl>
                                      </p:cBhvr>
                                    </p:animEffect>
                                  </p:childTnLst>
                                </p:cTn>
                              </p:par>
                              <p:par>
                                <p:cTn id="427" presetID="10" presetClass="entr" presetSubtype="0" fill="hold" grpId="0" nodeType="withEffect">
                                  <p:stCondLst>
                                    <p:cond delay="0"/>
                                  </p:stCondLst>
                                  <p:childTnLst>
                                    <p:set>
                                      <p:cBhvr>
                                        <p:cTn id="428" dur="1" fill="hold">
                                          <p:stCondLst>
                                            <p:cond delay="0"/>
                                          </p:stCondLst>
                                        </p:cTn>
                                        <p:tgtEl>
                                          <p:spTgt spid="616"/>
                                        </p:tgtEl>
                                        <p:attrNameLst>
                                          <p:attrName>style.visibility</p:attrName>
                                        </p:attrNameLst>
                                      </p:cBhvr>
                                      <p:to>
                                        <p:strVal val="visible"/>
                                      </p:to>
                                    </p:set>
                                    <p:animEffect transition="in" filter="fade">
                                      <p:cBhvr>
                                        <p:cTn id="429" dur="500"/>
                                        <p:tgtEl>
                                          <p:spTgt spid="616"/>
                                        </p:tgtEl>
                                      </p:cBhvr>
                                    </p:animEffect>
                                  </p:childTnLst>
                                </p:cTn>
                              </p:par>
                              <p:par>
                                <p:cTn id="430" presetID="10" presetClass="entr" presetSubtype="0" fill="hold" grpId="0" nodeType="withEffect">
                                  <p:stCondLst>
                                    <p:cond delay="0"/>
                                  </p:stCondLst>
                                  <p:childTnLst>
                                    <p:set>
                                      <p:cBhvr>
                                        <p:cTn id="431" dur="1" fill="hold">
                                          <p:stCondLst>
                                            <p:cond delay="0"/>
                                          </p:stCondLst>
                                        </p:cTn>
                                        <p:tgtEl>
                                          <p:spTgt spid="617"/>
                                        </p:tgtEl>
                                        <p:attrNameLst>
                                          <p:attrName>style.visibility</p:attrName>
                                        </p:attrNameLst>
                                      </p:cBhvr>
                                      <p:to>
                                        <p:strVal val="visible"/>
                                      </p:to>
                                    </p:set>
                                    <p:animEffect transition="in" filter="fade">
                                      <p:cBhvr>
                                        <p:cTn id="432" dur="500"/>
                                        <p:tgtEl>
                                          <p:spTgt spid="617"/>
                                        </p:tgtEl>
                                      </p:cBhvr>
                                    </p:animEffect>
                                  </p:childTnLst>
                                </p:cTn>
                              </p:par>
                              <p:par>
                                <p:cTn id="433" presetID="10" presetClass="entr" presetSubtype="0" fill="hold" grpId="0" nodeType="withEffect">
                                  <p:stCondLst>
                                    <p:cond delay="0"/>
                                  </p:stCondLst>
                                  <p:childTnLst>
                                    <p:set>
                                      <p:cBhvr>
                                        <p:cTn id="434" dur="1" fill="hold">
                                          <p:stCondLst>
                                            <p:cond delay="0"/>
                                          </p:stCondLst>
                                        </p:cTn>
                                        <p:tgtEl>
                                          <p:spTgt spid="618"/>
                                        </p:tgtEl>
                                        <p:attrNameLst>
                                          <p:attrName>style.visibility</p:attrName>
                                        </p:attrNameLst>
                                      </p:cBhvr>
                                      <p:to>
                                        <p:strVal val="visible"/>
                                      </p:to>
                                    </p:set>
                                    <p:animEffect transition="in" filter="fade">
                                      <p:cBhvr>
                                        <p:cTn id="435" dur="500"/>
                                        <p:tgtEl>
                                          <p:spTgt spid="618"/>
                                        </p:tgtEl>
                                      </p:cBhvr>
                                    </p:animEffect>
                                  </p:childTnLst>
                                </p:cTn>
                              </p:par>
                              <p:par>
                                <p:cTn id="436" presetID="10" presetClass="entr" presetSubtype="0" fill="hold" grpId="0" nodeType="withEffect">
                                  <p:stCondLst>
                                    <p:cond delay="0"/>
                                  </p:stCondLst>
                                  <p:childTnLst>
                                    <p:set>
                                      <p:cBhvr>
                                        <p:cTn id="437" dur="1" fill="hold">
                                          <p:stCondLst>
                                            <p:cond delay="0"/>
                                          </p:stCondLst>
                                        </p:cTn>
                                        <p:tgtEl>
                                          <p:spTgt spid="619"/>
                                        </p:tgtEl>
                                        <p:attrNameLst>
                                          <p:attrName>style.visibility</p:attrName>
                                        </p:attrNameLst>
                                      </p:cBhvr>
                                      <p:to>
                                        <p:strVal val="visible"/>
                                      </p:to>
                                    </p:set>
                                    <p:animEffect transition="in" filter="fade">
                                      <p:cBhvr>
                                        <p:cTn id="438" dur="500"/>
                                        <p:tgtEl>
                                          <p:spTgt spid="619"/>
                                        </p:tgtEl>
                                      </p:cBhvr>
                                    </p:animEffect>
                                  </p:childTnLst>
                                </p:cTn>
                              </p:par>
                              <p:par>
                                <p:cTn id="439" presetID="10" presetClass="entr" presetSubtype="0" fill="hold" grpId="0" nodeType="withEffect">
                                  <p:stCondLst>
                                    <p:cond delay="0"/>
                                  </p:stCondLst>
                                  <p:childTnLst>
                                    <p:set>
                                      <p:cBhvr>
                                        <p:cTn id="440" dur="1" fill="hold">
                                          <p:stCondLst>
                                            <p:cond delay="0"/>
                                          </p:stCondLst>
                                        </p:cTn>
                                        <p:tgtEl>
                                          <p:spTgt spid="620"/>
                                        </p:tgtEl>
                                        <p:attrNameLst>
                                          <p:attrName>style.visibility</p:attrName>
                                        </p:attrNameLst>
                                      </p:cBhvr>
                                      <p:to>
                                        <p:strVal val="visible"/>
                                      </p:to>
                                    </p:set>
                                    <p:animEffect transition="in" filter="fade">
                                      <p:cBhvr>
                                        <p:cTn id="441" dur="500"/>
                                        <p:tgtEl>
                                          <p:spTgt spid="620"/>
                                        </p:tgtEl>
                                      </p:cBhvr>
                                    </p:animEffect>
                                  </p:childTnLst>
                                </p:cTn>
                              </p:par>
                              <p:par>
                                <p:cTn id="442" presetID="10" presetClass="entr" presetSubtype="0" fill="hold" grpId="0" nodeType="withEffect">
                                  <p:stCondLst>
                                    <p:cond delay="0"/>
                                  </p:stCondLst>
                                  <p:childTnLst>
                                    <p:set>
                                      <p:cBhvr>
                                        <p:cTn id="443" dur="1" fill="hold">
                                          <p:stCondLst>
                                            <p:cond delay="0"/>
                                          </p:stCondLst>
                                        </p:cTn>
                                        <p:tgtEl>
                                          <p:spTgt spid="621"/>
                                        </p:tgtEl>
                                        <p:attrNameLst>
                                          <p:attrName>style.visibility</p:attrName>
                                        </p:attrNameLst>
                                      </p:cBhvr>
                                      <p:to>
                                        <p:strVal val="visible"/>
                                      </p:to>
                                    </p:set>
                                    <p:animEffect transition="in" filter="fade">
                                      <p:cBhvr>
                                        <p:cTn id="444" dur="500"/>
                                        <p:tgtEl>
                                          <p:spTgt spid="621"/>
                                        </p:tgtEl>
                                      </p:cBhvr>
                                    </p:animEffect>
                                  </p:childTnLst>
                                </p:cTn>
                              </p:par>
                              <p:par>
                                <p:cTn id="445" presetID="10" presetClass="entr" presetSubtype="0" fill="hold" grpId="0" nodeType="withEffect">
                                  <p:stCondLst>
                                    <p:cond delay="0"/>
                                  </p:stCondLst>
                                  <p:childTnLst>
                                    <p:set>
                                      <p:cBhvr>
                                        <p:cTn id="446" dur="1" fill="hold">
                                          <p:stCondLst>
                                            <p:cond delay="0"/>
                                          </p:stCondLst>
                                        </p:cTn>
                                        <p:tgtEl>
                                          <p:spTgt spid="622"/>
                                        </p:tgtEl>
                                        <p:attrNameLst>
                                          <p:attrName>style.visibility</p:attrName>
                                        </p:attrNameLst>
                                      </p:cBhvr>
                                      <p:to>
                                        <p:strVal val="visible"/>
                                      </p:to>
                                    </p:set>
                                    <p:animEffect transition="in" filter="fade">
                                      <p:cBhvr>
                                        <p:cTn id="447" dur="500"/>
                                        <p:tgtEl>
                                          <p:spTgt spid="622"/>
                                        </p:tgtEl>
                                      </p:cBhvr>
                                    </p:animEffect>
                                  </p:childTnLst>
                                </p:cTn>
                              </p:par>
                              <p:par>
                                <p:cTn id="448" presetID="10" presetClass="entr" presetSubtype="0" fill="hold" grpId="0" nodeType="withEffect">
                                  <p:stCondLst>
                                    <p:cond delay="0"/>
                                  </p:stCondLst>
                                  <p:childTnLst>
                                    <p:set>
                                      <p:cBhvr>
                                        <p:cTn id="449" dur="1" fill="hold">
                                          <p:stCondLst>
                                            <p:cond delay="0"/>
                                          </p:stCondLst>
                                        </p:cTn>
                                        <p:tgtEl>
                                          <p:spTgt spid="623"/>
                                        </p:tgtEl>
                                        <p:attrNameLst>
                                          <p:attrName>style.visibility</p:attrName>
                                        </p:attrNameLst>
                                      </p:cBhvr>
                                      <p:to>
                                        <p:strVal val="visible"/>
                                      </p:to>
                                    </p:set>
                                    <p:animEffect transition="in" filter="fade">
                                      <p:cBhvr>
                                        <p:cTn id="450" dur="500"/>
                                        <p:tgtEl>
                                          <p:spTgt spid="623"/>
                                        </p:tgtEl>
                                      </p:cBhvr>
                                    </p:animEffect>
                                  </p:childTnLst>
                                </p:cTn>
                              </p:par>
                              <p:par>
                                <p:cTn id="451" presetID="10" presetClass="entr" presetSubtype="0" fill="hold" grpId="0" nodeType="withEffect">
                                  <p:stCondLst>
                                    <p:cond delay="0"/>
                                  </p:stCondLst>
                                  <p:childTnLst>
                                    <p:set>
                                      <p:cBhvr>
                                        <p:cTn id="452" dur="1" fill="hold">
                                          <p:stCondLst>
                                            <p:cond delay="0"/>
                                          </p:stCondLst>
                                        </p:cTn>
                                        <p:tgtEl>
                                          <p:spTgt spid="624"/>
                                        </p:tgtEl>
                                        <p:attrNameLst>
                                          <p:attrName>style.visibility</p:attrName>
                                        </p:attrNameLst>
                                      </p:cBhvr>
                                      <p:to>
                                        <p:strVal val="visible"/>
                                      </p:to>
                                    </p:set>
                                    <p:animEffect transition="in" filter="fade">
                                      <p:cBhvr>
                                        <p:cTn id="453" dur="500"/>
                                        <p:tgtEl>
                                          <p:spTgt spid="624"/>
                                        </p:tgtEl>
                                      </p:cBhvr>
                                    </p:animEffect>
                                  </p:childTnLst>
                                </p:cTn>
                              </p:par>
                              <p:par>
                                <p:cTn id="454" presetID="10" presetClass="entr" presetSubtype="0" fill="hold" grpId="0" nodeType="withEffect">
                                  <p:stCondLst>
                                    <p:cond delay="0"/>
                                  </p:stCondLst>
                                  <p:childTnLst>
                                    <p:set>
                                      <p:cBhvr>
                                        <p:cTn id="455" dur="1" fill="hold">
                                          <p:stCondLst>
                                            <p:cond delay="0"/>
                                          </p:stCondLst>
                                        </p:cTn>
                                        <p:tgtEl>
                                          <p:spTgt spid="625"/>
                                        </p:tgtEl>
                                        <p:attrNameLst>
                                          <p:attrName>style.visibility</p:attrName>
                                        </p:attrNameLst>
                                      </p:cBhvr>
                                      <p:to>
                                        <p:strVal val="visible"/>
                                      </p:to>
                                    </p:set>
                                    <p:animEffect transition="in" filter="fade">
                                      <p:cBhvr>
                                        <p:cTn id="456" dur="500"/>
                                        <p:tgtEl>
                                          <p:spTgt spid="625"/>
                                        </p:tgtEl>
                                      </p:cBhvr>
                                    </p:animEffect>
                                  </p:childTnLst>
                                </p:cTn>
                              </p:par>
                              <p:par>
                                <p:cTn id="457" presetID="10" presetClass="entr" presetSubtype="0" fill="hold" grpId="0" nodeType="withEffect">
                                  <p:stCondLst>
                                    <p:cond delay="0"/>
                                  </p:stCondLst>
                                  <p:childTnLst>
                                    <p:set>
                                      <p:cBhvr>
                                        <p:cTn id="458" dur="1" fill="hold">
                                          <p:stCondLst>
                                            <p:cond delay="0"/>
                                          </p:stCondLst>
                                        </p:cTn>
                                        <p:tgtEl>
                                          <p:spTgt spid="626"/>
                                        </p:tgtEl>
                                        <p:attrNameLst>
                                          <p:attrName>style.visibility</p:attrName>
                                        </p:attrNameLst>
                                      </p:cBhvr>
                                      <p:to>
                                        <p:strVal val="visible"/>
                                      </p:to>
                                    </p:set>
                                    <p:animEffect transition="in" filter="fade">
                                      <p:cBhvr>
                                        <p:cTn id="459" dur="500"/>
                                        <p:tgtEl>
                                          <p:spTgt spid="626"/>
                                        </p:tgtEl>
                                      </p:cBhvr>
                                    </p:animEffect>
                                  </p:childTnLst>
                                </p:cTn>
                              </p:par>
                              <p:par>
                                <p:cTn id="460" presetID="10" presetClass="entr" presetSubtype="0" fill="hold" grpId="0" nodeType="withEffect">
                                  <p:stCondLst>
                                    <p:cond delay="0"/>
                                  </p:stCondLst>
                                  <p:childTnLst>
                                    <p:set>
                                      <p:cBhvr>
                                        <p:cTn id="461" dur="1" fill="hold">
                                          <p:stCondLst>
                                            <p:cond delay="0"/>
                                          </p:stCondLst>
                                        </p:cTn>
                                        <p:tgtEl>
                                          <p:spTgt spid="627"/>
                                        </p:tgtEl>
                                        <p:attrNameLst>
                                          <p:attrName>style.visibility</p:attrName>
                                        </p:attrNameLst>
                                      </p:cBhvr>
                                      <p:to>
                                        <p:strVal val="visible"/>
                                      </p:to>
                                    </p:set>
                                    <p:animEffect transition="in" filter="fade">
                                      <p:cBhvr>
                                        <p:cTn id="462" dur="500"/>
                                        <p:tgtEl>
                                          <p:spTgt spid="627"/>
                                        </p:tgtEl>
                                      </p:cBhvr>
                                    </p:animEffect>
                                  </p:childTnLst>
                                </p:cTn>
                              </p:par>
                              <p:par>
                                <p:cTn id="463" presetID="10" presetClass="entr" presetSubtype="0" fill="hold" grpId="0" nodeType="withEffect">
                                  <p:stCondLst>
                                    <p:cond delay="0"/>
                                  </p:stCondLst>
                                  <p:childTnLst>
                                    <p:set>
                                      <p:cBhvr>
                                        <p:cTn id="464" dur="1" fill="hold">
                                          <p:stCondLst>
                                            <p:cond delay="0"/>
                                          </p:stCondLst>
                                        </p:cTn>
                                        <p:tgtEl>
                                          <p:spTgt spid="628"/>
                                        </p:tgtEl>
                                        <p:attrNameLst>
                                          <p:attrName>style.visibility</p:attrName>
                                        </p:attrNameLst>
                                      </p:cBhvr>
                                      <p:to>
                                        <p:strVal val="visible"/>
                                      </p:to>
                                    </p:set>
                                    <p:animEffect transition="in" filter="fade">
                                      <p:cBhvr>
                                        <p:cTn id="465" dur="500"/>
                                        <p:tgtEl>
                                          <p:spTgt spid="628"/>
                                        </p:tgtEl>
                                      </p:cBhvr>
                                    </p:animEffect>
                                  </p:childTnLst>
                                </p:cTn>
                              </p:par>
                              <p:par>
                                <p:cTn id="466" presetID="10" presetClass="entr" presetSubtype="0" fill="hold" grpId="0" nodeType="withEffect">
                                  <p:stCondLst>
                                    <p:cond delay="0"/>
                                  </p:stCondLst>
                                  <p:childTnLst>
                                    <p:set>
                                      <p:cBhvr>
                                        <p:cTn id="467" dur="1" fill="hold">
                                          <p:stCondLst>
                                            <p:cond delay="0"/>
                                          </p:stCondLst>
                                        </p:cTn>
                                        <p:tgtEl>
                                          <p:spTgt spid="629"/>
                                        </p:tgtEl>
                                        <p:attrNameLst>
                                          <p:attrName>style.visibility</p:attrName>
                                        </p:attrNameLst>
                                      </p:cBhvr>
                                      <p:to>
                                        <p:strVal val="visible"/>
                                      </p:to>
                                    </p:set>
                                    <p:animEffect transition="in" filter="fade">
                                      <p:cBhvr>
                                        <p:cTn id="468" dur="500"/>
                                        <p:tgtEl>
                                          <p:spTgt spid="629"/>
                                        </p:tgtEl>
                                      </p:cBhvr>
                                    </p:animEffect>
                                  </p:childTnLst>
                                </p:cTn>
                              </p:par>
                              <p:par>
                                <p:cTn id="469" presetID="10" presetClass="entr" presetSubtype="0" fill="hold" grpId="0" nodeType="withEffect">
                                  <p:stCondLst>
                                    <p:cond delay="0"/>
                                  </p:stCondLst>
                                  <p:childTnLst>
                                    <p:set>
                                      <p:cBhvr>
                                        <p:cTn id="470" dur="1" fill="hold">
                                          <p:stCondLst>
                                            <p:cond delay="0"/>
                                          </p:stCondLst>
                                        </p:cTn>
                                        <p:tgtEl>
                                          <p:spTgt spid="630"/>
                                        </p:tgtEl>
                                        <p:attrNameLst>
                                          <p:attrName>style.visibility</p:attrName>
                                        </p:attrNameLst>
                                      </p:cBhvr>
                                      <p:to>
                                        <p:strVal val="visible"/>
                                      </p:to>
                                    </p:set>
                                    <p:animEffect transition="in" filter="fade">
                                      <p:cBhvr>
                                        <p:cTn id="471" dur="500"/>
                                        <p:tgtEl>
                                          <p:spTgt spid="630"/>
                                        </p:tgtEl>
                                      </p:cBhvr>
                                    </p:animEffect>
                                  </p:childTnLst>
                                </p:cTn>
                              </p:par>
                              <p:par>
                                <p:cTn id="472" presetID="10" presetClass="entr" presetSubtype="0" fill="hold" grpId="0" nodeType="withEffect">
                                  <p:stCondLst>
                                    <p:cond delay="0"/>
                                  </p:stCondLst>
                                  <p:childTnLst>
                                    <p:set>
                                      <p:cBhvr>
                                        <p:cTn id="473" dur="1" fill="hold">
                                          <p:stCondLst>
                                            <p:cond delay="0"/>
                                          </p:stCondLst>
                                        </p:cTn>
                                        <p:tgtEl>
                                          <p:spTgt spid="631"/>
                                        </p:tgtEl>
                                        <p:attrNameLst>
                                          <p:attrName>style.visibility</p:attrName>
                                        </p:attrNameLst>
                                      </p:cBhvr>
                                      <p:to>
                                        <p:strVal val="visible"/>
                                      </p:to>
                                    </p:set>
                                    <p:animEffect transition="in" filter="fade">
                                      <p:cBhvr>
                                        <p:cTn id="474" dur="500"/>
                                        <p:tgtEl>
                                          <p:spTgt spid="631"/>
                                        </p:tgtEl>
                                      </p:cBhvr>
                                    </p:animEffect>
                                  </p:childTnLst>
                                </p:cTn>
                              </p:par>
                              <p:par>
                                <p:cTn id="475" presetID="10" presetClass="entr" presetSubtype="0" fill="hold" grpId="0" nodeType="withEffect">
                                  <p:stCondLst>
                                    <p:cond delay="0"/>
                                  </p:stCondLst>
                                  <p:childTnLst>
                                    <p:set>
                                      <p:cBhvr>
                                        <p:cTn id="476" dur="1" fill="hold">
                                          <p:stCondLst>
                                            <p:cond delay="0"/>
                                          </p:stCondLst>
                                        </p:cTn>
                                        <p:tgtEl>
                                          <p:spTgt spid="632"/>
                                        </p:tgtEl>
                                        <p:attrNameLst>
                                          <p:attrName>style.visibility</p:attrName>
                                        </p:attrNameLst>
                                      </p:cBhvr>
                                      <p:to>
                                        <p:strVal val="visible"/>
                                      </p:to>
                                    </p:set>
                                    <p:animEffect transition="in" filter="fade">
                                      <p:cBhvr>
                                        <p:cTn id="477" dur="500"/>
                                        <p:tgtEl>
                                          <p:spTgt spid="632"/>
                                        </p:tgtEl>
                                      </p:cBhvr>
                                    </p:animEffect>
                                  </p:childTnLst>
                                </p:cTn>
                              </p:par>
                              <p:par>
                                <p:cTn id="478" presetID="10" presetClass="entr" presetSubtype="0" fill="hold" grpId="0" nodeType="withEffect">
                                  <p:stCondLst>
                                    <p:cond delay="0"/>
                                  </p:stCondLst>
                                  <p:childTnLst>
                                    <p:set>
                                      <p:cBhvr>
                                        <p:cTn id="479" dur="1" fill="hold">
                                          <p:stCondLst>
                                            <p:cond delay="0"/>
                                          </p:stCondLst>
                                        </p:cTn>
                                        <p:tgtEl>
                                          <p:spTgt spid="633"/>
                                        </p:tgtEl>
                                        <p:attrNameLst>
                                          <p:attrName>style.visibility</p:attrName>
                                        </p:attrNameLst>
                                      </p:cBhvr>
                                      <p:to>
                                        <p:strVal val="visible"/>
                                      </p:to>
                                    </p:set>
                                    <p:animEffect transition="in" filter="fade">
                                      <p:cBhvr>
                                        <p:cTn id="480" dur="500"/>
                                        <p:tgtEl>
                                          <p:spTgt spid="633"/>
                                        </p:tgtEl>
                                      </p:cBhvr>
                                    </p:animEffect>
                                  </p:childTnLst>
                                </p:cTn>
                              </p:par>
                              <p:par>
                                <p:cTn id="481" presetID="10" presetClass="entr" presetSubtype="0" fill="hold" grpId="0" nodeType="withEffect">
                                  <p:stCondLst>
                                    <p:cond delay="0"/>
                                  </p:stCondLst>
                                  <p:childTnLst>
                                    <p:set>
                                      <p:cBhvr>
                                        <p:cTn id="482" dur="1" fill="hold">
                                          <p:stCondLst>
                                            <p:cond delay="0"/>
                                          </p:stCondLst>
                                        </p:cTn>
                                        <p:tgtEl>
                                          <p:spTgt spid="634"/>
                                        </p:tgtEl>
                                        <p:attrNameLst>
                                          <p:attrName>style.visibility</p:attrName>
                                        </p:attrNameLst>
                                      </p:cBhvr>
                                      <p:to>
                                        <p:strVal val="visible"/>
                                      </p:to>
                                    </p:set>
                                    <p:animEffect transition="in" filter="fade">
                                      <p:cBhvr>
                                        <p:cTn id="483" dur="500"/>
                                        <p:tgtEl>
                                          <p:spTgt spid="634"/>
                                        </p:tgtEl>
                                      </p:cBhvr>
                                    </p:animEffect>
                                  </p:childTnLst>
                                </p:cTn>
                              </p:par>
                              <p:par>
                                <p:cTn id="484" presetID="10" presetClass="entr" presetSubtype="0" fill="hold" grpId="0" nodeType="withEffect">
                                  <p:stCondLst>
                                    <p:cond delay="0"/>
                                  </p:stCondLst>
                                  <p:childTnLst>
                                    <p:set>
                                      <p:cBhvr>
                                        <p:cTn id="485" dur="1" fill="hold">
                                          <p:stCondLst>
                                            <p:cond delay="0"/>
                                          </p:stCondLst>
                                        </p:cTn>
                                        <p:tgtEl>
                                          <p:spTgt spid="635"/>
                                        </p:tgtEl>
                                        <p:attrNameLst>
                                          <p:attrName>style.visibility</p:attrName>
                                        </p:attrNameLst>
                                      </p:cBhvr>
                                      <p:to>
                                        <p:strVal val="visible"/>
                                      </p:to>
                                    </p:set>
                                    <p:animEffect transition="in" filter="fade">
                                      <p:cBhvr>
                                        <p:cTn id="486" dur="500"/>
                                        <p:tgtEl>
                                          <p:spTgt spid="635"/>
                                        </p:tgtEl>
                                      </p:cBhvr>
                                    </p:animEffect>
                                  </p:childTnLst>
                                </p:cTn>
                              </p:par>
                              <p:par>
                                <p:cTn id="487" presetID="10" presetClass="entr" presetSubtype="0" fill="hold" grpId="0" nodeType="withEffect">
                                  <p:stCondLst>
                                    <p:cond delay="0"/>
                                  </p:stCondLst>
                                  <p:childTnLst>
                                    <p:set>
                                      <p:cBhvr>
                                        <p:cTn id="488" dur="1" fill="hold">
                                          <p:stCondLst>
                                            <p:cond delay="0"/>
                                          </p:stCondLst>
                                        </p:cTn>
                                        <p:tgtEl>
                                          <p:spTgt spid="636"/>
                                        </p:tgtEl>
                                        <p:attrNameLst>
                                          <p:attrName>style.visibility</p:attrName>
                                        </p:attrNameLst>
                                      </p:cBhvr>
                                      <p:to>
                                        <p:strVal val="visible"/>
                                      </p:to>
                                    </p:set>
                                    <p:animEffect transition="in" filter="fade">
                                      <p:cBhvr>
                                        <p:cTn id="489" dur="500"/>
                                        <p:tgtEl>
                                          <p:spTgt spid="636"/>
                                        </p:tgtEl>
                                      </p:cBhvr>
                                    </p:animEffect>
                                  </p:childTnLst>
                                </p:cTn>
                              </p:par>
                              <p:par>
                                <p:cTn id="490" presetID="10" presetClass="entr" presetSubtype="0" fill="hold" grpId="0" nodeType="withEffect">
                                  <p:stCondLst>
                                    <p:cond delay="0"/>
                                  </p:stCondLst>
                                  <p:childTnLst>
                                    <p:set>
                                      <p:cBhvr>
                                        <p:cTn id="491" dur="1" fill="hold">
                                          <p:stCondLst>
                                            <p:cond delay="0"/>
                                          </p:stCondLst>
                                        </p:cTn>
                                        <p:tgtEl>
                                          <p:spTgt spid="637"/>
                                        </p:tgtEl>
                                        <p:attrNameLst>
                                          <p:attrName>style.visibility</p:attrName>
                                        </p:attrNameLst>
                                      </p:cBhvr>
                                      <p:to>
                                        <p:strVal val="visible"/>
                                      </p:to>
                                    </p:set>
                                    <p:animEffect transition="in" filter="fade">
                                      <p:cBhvr>
                                        <p:cTn id="492" dur="500"/>
                                        <p:tgtEl>
                                          <p:spTgt spid="637"/>
                                        </p:tgtEl>
                                      </p:cBhvr>
                                    </p:animEffect>
                                  </p:childTnLst>
                                </p:cTn>
                              </p:par>
                              <p:par>
                                <p:cTn id="493" presetID="10" presetClass="entr" presetSubtype="0" fill="hold" grpId="0" nodeType="withEffect">
                                  <p:stCondLst>
                                    <p:cond delay="0"/>
                                  </p:stCondLst>
                                  <p:childTnLst>
                                    <p:set>
                                      <p:cBhvr>
                                        <p:cTn id="494" dur="1" fill="hold">
                                          <p:stCondLst>
                                            <p:cond delay="0"/>
                                          </p:stCondLst>
                                        </p:cTn>
                                        <p:tgtEl>
                                          <p:spTgt spid="638"/>
                                        </p:tgtEl>
                                        <p:attrNameLst>
                                          <p:attrName>style.visibility</p:attrName>
                                        </p:attrNameLst>
                                      </p:cBhvr>
                                      <p:to>
                                        <p:strVal val="visible"/>
                                      </p:to>
                                    </p:set>
                                    <p:animEffect transition="in" filter="fade">
                                      <p:cBhvr>
                                        <p:cTn id="495" dur="500"/>
                                        <p:tgtEl>
                                          <p:spTgt spid="638"/>
                                        </p:tgtEl>
                                      </p:cBhvr>
                                    </p:animEffect>
                                  </p:childTnLst>
                                </p:cTn>
                              </p:par>
                              <p:par>
                                <p:cTn id="496" presetID="10" presetClass="entr" presetSubtype="0" fill="hold" grpId="0" nodeType="withEffect">
                                  <p:stCondLst>
                                    <p:cond delay="0"/>
                                  </p:stCondLst>
                                  <p:childTnLst>
                                    <p:set>
                                      <p:cBhvr>
                                        <p:cTn id="497" dur="1" fill="hold">
                                          <p:stCondLst>
                                            <p:cond delay="0"/>
                                          </p:stCondLst>
                                        </p:cTn>
                                        <p:tgtEl>
                                          <p:spTgt spid="639"/>
                                        </p:tgtEl>
                                        <p:attrNameLst>
                                          <p:attrName>style.visibility</p:attrName>
                                        </p:attrNameLst>
                                      </p:cBhvr>
                                      <p:to>
                                        <p:strVal val="visible"/>
                                      </p:to>
                                    </p:set>
                                    <p:animEffect transition="in" filter="fade">
                                      <p:cBhvr>
                                        <p:cTn id="498" dur="500"/>
                                        <p:tgtEl>
                                          <p:spTgt spid="639"/>
                                        </p:tgtEl>
                                      </p:cBhvr>
                                    </p:animEffect>
                                  </p:childTnLst>
                                </p:cTn>
                              </p:par>
                              <p:par>
                                <p:cTn id="499" presetID="10" presetClass="entr" presetSubtype="0" fill="hold" grpId="0" nodeType="withEffect">
                                  <p:stCondLst>
                                    <p:cond delay="0"/>
                                  </p:stCondLst>
                                  <p:childTnLst>
                                    <p:set>
                                      <p:cBhvr>
                                        <p:cTn id="500" dur="1" fill="hold">
                                          <p:stCondLst>
                                            <p:cond delay="0"/>
                                          </p:stCondLst>
                                        </p:cTn>
                                        <p:tgtEl>
                                          <p:spTgt spid="640"/>
                                        </p:tgtEl>
                                        <p:attrNameLst>
                                          <p:attrName>style.visibility</p:attrName>
                                        </p:attrNameLst>
                                      </p:cBhvr>
                                      <p:to>
                                        <p:strVal val="visible"/>
                                      </p:to>
                                    </p:set>
                                    <p:animEffect transition="in" filter="fade">
                                      <p:cBhvr>
                                        <p:cTn id="501" dur="500"/>
                                        <p:tgtEl>
                                          <p:spTgt spid="640"/>
                                        </p:tgtEl>
                                      </p:cBhvr>
                                    </p:animEffect>
                                  </p:childTnLst>
                                </p:cTn>
                              </p:par>
                              <p:par>
                                <p:cTn id="502" presetID="10" presetClass="entr" presetSubtype="0" fill="hold" grpId="0" nodeType="withEffect">
                                  <p:stCondLst>
                                    <p:cond delay="0"/>
                                  </p:stCondLst>
                                  <p:childTnLst>
                                    <p:set>
                                      <p:cBhvr>
                                        <p:cTn id="503" dur="1" fill="hold">
                                          <p:stCondLst>
                                            <p:cond delay="0"/>
                                          </p:stCondLst>
                                        </p:cTn>
                                        <p:tgtEl>
                                          <p:spTgt spid="641"/>
                                        </p:tgtEl>
                                        <p:attrNameLst>
                                          <p:attrName>style.visibility</p:attrName>
                                        </p:attrNameLst>
                                      </p:cBhvr>
                                      <p:to>
                                        <p:strVal val="visible"/>
                                      </p:to>
                                    </p:set>
                                    <p:animEffect transition="in" filter="fade">
                                      <p:cBhvr>
                                        <p:cTn id="504" dur="500"/>
                                        <p:tgtEl>
                                          <p:spTgt spid="641"/>
                                        </p:tgtEl>
                                      </p:cBhvr>
                                    </p:animEffect>
                                  </p:childTnLst>
                                </p:cTn>
                              </p:par>
                              <p:par>
                                <p:cTn id="505" presetID="10" presetClass="entr" presetSubtype="0" fill="hold" grpId="0" nodeType="withEffect">
                                  <p:stCondLst>
                                    <p:cond delay="0"/>
                                  </p:stCondLst>
                                  <p:childTnLst>
                                    <p:set>
                                      <p:cBhvr>
                                        <p:cTn id="506" dur="1" fill="hold">
                                          <p:stCondLst>
                                            <p:cond delay="0"/>
                                          </p:stCondLst>
                                        </p:cTn>
                                        <p:tgtEl>
                                          <p:spTgt spid="642"/>
                                        </p:tgtEl>
                                        <p:attrNameLst>
                                          <p:attrName>style.visibility</p:attrName>
                                        </p:attrNameLst>
                                      </p:cBhvr>
                                      <p:to>
                                        <p:strVal val="visible"/>
                                      </p:to>
                                    </p:set>
                                    <p:animEffect transition="in" filter="fade">
                                      <p:cBhvr>
                                        <p:cTn id="507" dur="500"/>
                                        <p:tgtEl>
                                          <p:spTgt spid="642"/>
                                        </p:tgtEl>
                                      </p:cBhvr>
                                    </p:animEffect>
                                  </p:childTnLst>
                                </p:cTn>
                              </p:par>
                              <p:par>
                                <p:cTn id="508" presetID="10" presetClass="entr" presetSubtype="0" fill="hold" grpId="0" nodeType="withEffect">
                                  <p:stCondLst>
                                    <p:cond delay="0"/>
                                  </p:stCondLst>
                                  <p:childTnLst>
                                    <p:set>
                                      <p:cBhvr>
                                        <p:cTn id="509" dur="1" fill="hold">
                                          <p:stCondLst>
                                            <p:cond delay="0"/>
                                          </p:stCondLst>
                                        </p:cTn>
                                        <p:tgtEl>
                                          <p:spTgt spid="643"/>
                                        </p:tgtEl>
                                        <p:attrNameLst>
                                          <p:attrName>style.visibility</p:attrName>
                                        </p:attrNameLst>
                                      </p:cBhvr>
                                      <p:to>
                                        <p:strVal val="visible"/>
                                      </p:to>
                                    </p:set>
                                    <p:animEffect transition="in" filter="fade">
                                      <p:cBhvr>
                                        <p:cTn id="510" dur="500"/>
                                        <p:tgtEl>
                                          <p:spTgt spid="643"/>
                                        </p:tgtEl>
                                      </p:cBhvr>
                                    </p:animEffect>
                                  </p:childTnLst>
                                </p:cTn>
                              </p:par>
                              <p:par>
                                <p:cTn id="511" presetID="10" presetClass="entr" presetSubtype="0" fill="hold" grpId="0" nodeType="withEffect">
                                  <p:stCondLst>
                                    <p:cond delay="0"/>
                                  </p:stCondLst>
                                  <p:childTnLst>
                                    <p:set>
                                      <p:cBhvr>
                                        <p:cTn id="512" dur="1" fill="hold">
                                          <p:stCondLst>
                                            <p:cond delay="0"/>
                                          </p:stCondLst>
                                        </p:cTn>
                                        <p:tgtEl>
                                          <p:spTgt spid="644"/>
                                        </p:tgtEl>
                                        <p:attrNameLst>
                                          <p:attrName>style.visibility</p:attrName>
                                        </p:attrNameLst>
                                      </p:cBhvr>
                                      <p:to>
                                        <p:strVal val="visible"/>
                                      </p:to>
                                    </p:set>
                                    <p:animEffect transition="in" filter="fade">
                                      <p:cBhvr>
                                        <p:cTn id="513" dur="500"/>
                                        <p:tgtEl>
                                          <p:spTgt spid="644"/>
                                        </p:tgtEl>
                                      </p:cBhvr>
                                    </p:animEffect>
                                  </p:childTnLst>
                                </p:cTn>
                              </p:par>
                              <p:par>
                                <p:cTn id="514" presetID="10" presetClass="entr" presetSubtype="0" fill="hold" grpId="0" nodeType="withEffect">
                                  <p:stCondLst>
                                    <p:cond delay="0"/>
                                  </p:stCondLst>
                                  <p:childTnLst>
                                    <p:set>
                                      <p:cBhvr>
                                        <p:cTn id="515" dur="1" fill="hold">
                                          <p:stCondLst>
                                            <p:cond delay="0"/>
                                          </p:stCondLst>
                                        </p:cTn>
                                        <p:tgtEl>
                                          <p:spTgt spid="645"/>
                                        </p:tgtEl>
                                        <p:attrNameLst>
                                          <p:attrName>style.visibility</p:attrName>
                                        </p:attrNameLst>
                                      </p:cBhvr>
                                      <p:to>
                                        <p:strVal val="visible"/>
                                      </p:to>
                                    </p:set>
                                    <p:animEffect transition="in" filter="fade">
                                      <p:cBhvr>
                                        <p:cTn id="516" dur="500"/>
                                        <p:tgtEl>
                                          <p:spTgt spid="645"/>
                                        </p:tgtEl>
                                      </p:cBhvr>
                                    </p:animEffect>
                                  </p:childTnLst>
                                </p:cTn>
                              </p:par>
                              <p:par>
                                <p:cTn id="517" presetID="10" presetClass="entr" presetSubtype="0" fill="hold" grpId="0" nodeType="withEffect">
                                  <p:stCondLst>
                                    <p:cond delay="0"/>
                                  </p:stCondLst>
                                  <p:childTnLst>
                                    <p:set>
                                      <p:cBhvr>
                                        <p:cTn id="518" dur="1" fill="hold">
                                          <p:stCondLst>
                                            <p:cond delay="0"/>
                                          </p:stCondLst>
                                        </p:cTn>
                                        <p:tgtEl>
                                          <p:spTgt spid="646"/>
                                        </p:tgtEl>
                                        <p:attrNameLst>
                                          <p:attrName>style.visibility</p:attrName>
                                        </p:attrNameLst>
                                      </p:cBhvr>
                                      <p:to>
                                        <p:strVal val="visible"/>
                                      </p:to>
                                    </p:set>
                                    <p:animEffect transition="in" filter="fade">
                                      <p:cBhvr>
                                        <p:cTn id="519" dur="500"/>
                                        <p:tgtEl>
                                          <p:spTgt spid="646"/>
                                        </p:tgtEl>
                                      </p:cBhvr>
                                    </p:animEffect>
                                  </p:childTnLst>
                                </p:cTn>
                              </p:par>
                              <p:par>
                                <p:cTn id="520" presetID="10" presetClass="entr" presetSubtype="0" fill="hold" grpId="0" nodeType="withEffect">
                                  <p:stCondLst>
                                    <p:cond delay="0"/>
                                  </p:stCondLst>
                                  <p:childTnLst>
                                    <p:set>
                                      <p:cBhvr>
                                        <p:cTn id="521" dur="1" fill="hold">
                                          <p:stCondLst>
                                            <p:cond delay="0"/>
                                          </p:stCondLst>
                                        </p:cTn>
                                        <p:tgtEl>
                                          <p:spTgt spid="647"/>
                                        </p:tgtEl>
                                        <p:attrNameLst>
                                          <p:attrName>style.visibility</p:attrName>
                                        </p:attrNameLst>
                                      </p:cBhvr>
                                      <p:to>
                                        <p:strVal val="visible"/>
                                      </p:to>
                                    </p:set>
                                    <p:animEffect transition="in" filter="fade">
                                      <p:cBhvr>
                                        <p:cTn id="522" dur="500"/>
                                        <p:tgtEl>
                                          <p:spTgt spid="647"/>
                                        </p:tgtEl>
                                      </p:cBhvr>
                                    </p:animEffect>
                                  </p:childTnLst>
                                </p:cTn>
                              </p:par>
                              <p:par>
                                <p:cTn id="523" presetID="10" presetClass="entr" presetSubtype="0" fill="hold" grpId="0" nodeType="withEffect">
                                  <p:stCondLst>
                                    <p:cond delay="0"/>
                                  </p:stCondLst>
                                  <p:childTnLst>
                                    <p:set>
                                      <p:cBhvr>
                                        <p:cTn id="524" dur="1" fill="hold">
                                          <p:stCondLst>
                                            <p:cond delay="0"/>
                                          </p:stCondLst>
                                        </p:cTn>
                                        <p:tgtEl>
                                          <p:spTgt spid="648"/>
                                        </p:tgtEl>
                                        <p:attrNameLst>
                                          <p:attrName>style.visibility</p:attrName>
                                        </p:attrNameLst>
                                      </p:cBhvr>
                                      <p:to>
                                        <p:strVal val="visible"/>
                                      </p:to>
                                    </p:set>
                                    <p:animEffect transition="in" filter="fade">
                                      <p:cBhvr>
                                        <p:cTn id="525" dur="500"/>
                                        <p:tgtEl>
                                          <p:spTgt spid="648"/>
                                        </p:tgtEl>
                                      </p:cBhvr>
                                    </p:animEffect>
                                  </p:childTnLst>
                                </p:cTn>
                              </p:par>
                              <p:par>
                                <p:cTn id="526" presetID="10" presetClass="entr" presetSubtype="0" fill="hold" grpId="0" nodeType="withEffect">
                                  <p:stCondLst>
                                    <p:cond delay="0"/>
                                  </p:stCondLst>
                                  <p:childTnLst>
                                    <p:set>
                                      <p:cBhvr>
                                        <p:cTn id="527" dur="1" fill="hold">
                                          <p:stCondLst>
                                            <p:cond delay="0"/>
                                          </p:stCondLst>
                                        </p:cTn>
                                        <p:tgtEl>
                                          <p:spTgt spid="649"/>
                                        </p:tgtEl>
                                        <p:attrNameLst>
                                          <p:attrName>style.visibility</p:attrName>
                                        </p:attrNameLst>
                                      </p:cBhvr>
                                      <p:to>
                                        <p:strVal val="visible"/>
                                      </p:to>
                                    </p:set>
                                    <p:animEffect transition="in" filter="fade">
                                      <p:cBhvr>
                                        <p:cTn id="528" dur="500"/>
                                        <p:tgtEl>
                                          <p:spTgt spid="649"/>
                                        </p:tgtEl>
                                      </p:cBhvr>
                                    </p:animEffect>
                                  </p:childTnLst>
                                </p:cTn>
                              </p:par>
                              <p:par>
                                <p:cTn id="529" presetID="10" presetClass="entr" presetSubtype="0" fill="hold" grpId="0" nodeType="withEffect">
                                  <p:stCondLst>
                                    <p:cond delay="0"/>
                                  </p:stCondLst>
                                  <p:childTnLst>
                                    <p:set>
                                      <p:cBhvr>
                                        <p:cTn id="530" dur="1" fill="hold">
                                          <p:stCondLst>
                                            <p:cond delay="0"/>
                                          </p:stCondLst>
                                        </p:cTn>
                                        <p:tgtEl>
                                          <p:spTgt spid="650"/>
                                        </p:tgtEl>
                                        <p:attrNameLst>
                                          <p:attrName>style.visibility</p:attrName>
                                        </p:attrNameLst>
                                      </p:cBhvr>
                                      <p:to>
                                        <p:strVal val="visible"/>
                                      </p:to>
                                    </p:set>
                                    <p:animEffect transition="in" filter="fade">
                                      <p:cBhvr>
                                        <p:cTn id="531" dur="500"/>
                                        <p:tgtEl>
                                          <p:spTgt spid="650"/>
                                        </p:tgtEl>
                                      </p:cBhvr>
                                    </p:animEffect>
                                  </p:childTnLst>
                                </p:cTn>
                              </p:par>
                              <p:par>
                                <p:cTn id="532" presetID="10" presetClass="entr" presetSubtype="0" fill="hold" grpId="0" nodeType="withEffect">
                                  <p:stCondLst>
                                    <p:cond delay="0"/>
                                  </p:stCondLst>
                                  <p:childTnLst>
                                    <p:set>
                                      <p:cBhvr>
                                        <p:cTn id="533" dur="1" fill="hold">
                                          <p:stCondLst>
                                            <p:cond delay="0"/>
                                          </p:stCondLst>
                                        </p:cTn>
                                        <p:tgtEl>
                                          <p:spTgt spid="651"/>
                                        </p:tgtEl>
                                        <p:attrNameLst>
                                          <p:attrName>style.visibility</p:attrName>
                                        </p:attrNameLst>
                                      </p:cBhvr>
                                      <p:to>
                                        <p:strVal val="visible"/>
                                      </p:to>
                                    </p:set>
                                    <p:animEffect transition="in" filter="fade">
                                      <p:cBhvr>
                                        <p:cTn id="534" dur="500"/>
                                        <p:tgtEl>
                                          <p:spTgt spid="651"/>
                                        </p:tgtEl>
                                      </p:cBhvr>
                                    </p:animEffect>
                                  </p:childTnLst>
                                </p:cTn>
                              </p:par>
                              <p:par>
                                <p:cTn id="535" presetID="10" presetClass="entr" presetSubtype="0" fill="hold" grpId="0" nodeType="withEffect">
                                  <p:stCondLst>
                                    <p:cond delay="0"/>
                                  </p:stCondLst>
                                  <p:childTnLst>
                                    <p:set>
                                      <p:cBhvr>
                                        <p:cTn id="536" dur="1" fill="hold">
                                          <p:stCondLst>
                                            <p:cond delay="0"/>
                                          </p:stCondLst>
                                        </p:cTn>
                                        <p:tgtEl>
                                          <p:spTgt spid="652"/>
                                        </p:tgtEl>
                                        <p:attrNameLst>
                                          <p:attrName>style.visibility</p:attrName>
                                        </p:attrNameLst>
                                      </p:cBhvr>
                                      <p:to>
                                        <p:strVal val="visible"/>
                                      </p:to>
                                    </p:set>
                                    <p:animEffect transition="in" filter="fade">
                                      <p:cBhvr>
                                        <p:cTn id="537" dur="500"/>
                                        <p:tgtEl>
                                          <p:spTgt spid="652"/>
                                        </p:tgtEl>
                                      </p:cBhvr>
                                    </p:animEffect>
                                  </p:childTnLst>
                                </p:cTn>
                              </p:par>
                              <p:par>
                                <p:cTn id="538" presetID="10" presetClass="entr" presetSubtype="0" fill="hold" grpId="0" nodeType="withEffect">
                                  <p:stCondLst>
                                    <p:cond delay="0"/>
                                  </p:stCondLst>
                                  <p:childTnLst>
                                    <p:set>
                                      <p:cBhvr>
                                        <p:cTn id="539" dur="1" fill="hold">
                                          <p:stCondLst>
                                            <p:cond delay="0"/>
                                          </p:stCondLst>
                                        </p:cTn>
                                        <p:tgtEl>
                                          <p:spTgt spid="653"/>
                                        </p:tgtEl>
                                        <p:attrNameLst>
                                          <p:attrName>style.visibility</p:attrName>
                                        </p:attrNameLst>
                                      </p:cBhvr>
                                      <p:to>
                                        <p:strVal val="visible"/>
                                      </p:to>
                                    </p:set>
                                    <p:animEffect transition="in" filter="fade">
                                      <p:cBhvr>
                                        <p:cTn id="540" dur="500"/>
                                        <p:tgtEl>
                                          <p:spTgt spid="653"/>
                                        </p:tgtEl>
                                      </p:cBhvr>
                                    </p:animEffect>
                                  </p:childTnLst>
                                </p:cTn>
                              </p:par>
                              <p:par>
                                <p:cTn id="541" presetID="10" presetClass="entr" presetSubtype="0" fill="hold" grpId="0" nodeType="withEffect">
                                  <p:stCondLst>
                                    <p:cond delay="0"/>
                                  </p:stCondLst>
                                  <p:childTnLst>
                                    <p:set>
                                      <p:cBhvr>
                                        <p:cTn id="542" dur="1" fill="hold">
                                          <p:stCondLst>
                                            <p:cond delay="0"/>
                                          </p:stCondLst>
                                        </p:cTn>
                                        <p:tgtEl>
                                          <p:spTgt spid="654"/>
                                        </p:tgtEl>
                                        <p:attrNameLst>
                                          <p:attrName>style.visibility</p:attrName>
                                        </p:attrNameLst>
                                      </p:cBhvr>
                                      <p:to>
                                        <p:strVal val="visible"/>
                                      </p:to>
                                    </p:set>
                                    <p:animEffect transition="in" filter="fade">
                                      <p:cBhvr>
                                        <p:cTn id="543" dur="500"/>
                                        <p:tgtEl>
                                          <p:spTgt spid="654"/>
                                        </p:tgtEl>
                                      </p:cBhvr>
                                    </p:animEffect>
                                  </p:childTnLst>
                                </p:cTn>
                              </p:par>
                              <p:par>
                                <p:cTn id="544" presetID="10" presetClass="entr" presetSubtype="0" fill="hold" grpId="0" nodeType="withEffect">
                                  <p:stCondLst>
                                    <p:cond delay="0"/>
                                  </p:stCondLst>
                                  <p:childTnLst>
                                    <p:set>
                                      <p:cBhvr>
                                        <p:cTn id="545" dur="1" fill="hold">
                                          <p:stCondLst>
                                            <p:cond delay="0"/>
                                          </p:stCondLst>
                                        </p:cTn>
                                        <p:tgtEl>
                                          <p:spTgt spid="655"/>
                                        </p:tgtEl>
                                        <p:attrNameLst>
                                          <p:attrName>style.visibility</p:attrName>
                                        </p:attrNameLst>
                                      </p:cBhvr>
                                      <p:to>
                                        <p:strVal val="visible"/>
                                      </p:to>
                                    </p:set>
                                    <p:animEffect transition="in" filter="fade">
                                      <p:cBhvr>
                                        <p:cTn id="546" dur="500"/>
                                        <p:tgtEl>
                                          <p:spTgt spid="655"/>
                                        </p:tgtEl>
                                      </p:cBhvr>
                                    </p:animEffect>
                                  </p:childTnLst>
                                </p:cTn>
                              </p:par>
                              <p:par>
                                <p:cTn id="547" presetID="10" presetClass="entr" presetSubtype="0" fill="hold" grpId="0" nodeType="withEffect">
                                  <p:stCondLst>
                                    <p:cond delay="0"/>
                                  </p:stCondLst>
                                  <p:childTnLst>
                                    <p:set>
                                      <p:cBhvr>
                                        <p:cTn id="548" dur="1" fill="hold">
                                          <p:stCondLst>
                                            <p:cond delay="0"/>
                                          </p:stCondLst>
                                        </p:cTn>
                                        <p:tgtEl>
                                          <p:spTgt spid="656"/>
                                        </p:tgtEl>
                                        <p:attrNameLst>
                                          <p:attrName>style.visibility</p:attrName>
                                        </p:attrNameLst>
                                      </p:cBhvr>
                                      <p:to>
                                        <p:strVal val="visible"/>
                                      </p:to>
                                    </p:set>
                                    <p:animEffect transition="in" filter="fade">
                                      <p:cBhvr>
                                        <p:cTn id="549" dur="500"/>
                                        <p:tgtEl>
                                          <p:spTgt spid="656"/>
                                        </p:tgtEl>
                                      </p:cBhvr>
                                    </p:animEffect>
                                  </p:childTnLst>
                                </p:cTn>
                              </p:par>
                              <p:par>
                                <p:cTn id="550" presetID="10" presetClass="entr" presetSubtype="0" fill="hold" grpId="0" nodeType="withEffect">
                                  <p:stCondLst>
                                    <p:cond delay="0"/>
                                  </p:stCondLst>
                                  <p:childTnLst>
                                    <p:set>
                                      <p:cBhvr>
                                        <p:cTn id="551" dur="1" fill="hold">
                                          <p:stCondLst>
                                            <p:cond delay="0"/>
                                          </p:stCondLst>
                                        </p:cTn>
                                        <p:tgtEl>
                                          <p:spTgt spid="657"/>
                                        </p:tgtEl>
                                        <p:attrNameLst>
                                          <p:attrName>style.visibility</p:attrName>
                                        </p:attrNameLst>
                                      </p:cBhvr>
                                      <p:to>
                                        <p:strVal val="visible"/>
                                      </p:to>
                                    </p:set>
                                    <p:animEffect transition="in" filter="fade">
                                      <p:cBhvr>
                                        <p:cTn id="552" dur="500"/>
                                        <p:tgtEl>
                                          <p:spTgt spid="657"/>
                                        </p:tgtEl>
                                      </p:cBhvr>
                                    </p:animEffect>
                                  </p:childTnLst>
                                </p:cTn>
                              </p:par>
                              <p:par>
                                <p:cTn id="553" presetID="10" presetClass="entr" presetSubtype="0" fill="hold" grpId="0" nodeType="withEffect">
                                  <p:stCondLst>
                                    <p:cond delay="0"/>
                                  </p:stCondLst>
                                  <p:childTnLst>
                                    <p:set>
                                      <p:cBhvr>
                                        <p:cTn id="554" dur="1" fill="hold">
                                          <p:stCondLst>
                                            <p:cond delay="0"/>
                                          </p:stCondLst>
                                        </p:cTn>
                                        <p:tgtEl>
                                          <p:spTgt spid="658"/>
                                        </p:tgtEl>
                                        <p:attrNameLst>
                                          <p:attrName>style.visibility</p:attrName>
                                        </p:attrNameLst>
                                      </p:cBhvr>
                                      <p:to>
                                        <p:strVal val="visible"/>
                                      </p:to>
                                    </p:set>
                                    <p:animEffect transition="in" filter="fade">
                                      <p:cBhvr>
                                        <p:cTn id="555" dur="500"/>
                                        <p:tgtEl>
                                          <p:spTgt spid="658"/>
                                        </p:tgtEl>
                                      </p:cBhvr>
                                    </p:animEffect>
                                  </p:childTnLst>
                                </p:cTn>
                              </p:par>
                              <p:par>
                                <p:cTn id="556" presetID="10" presetClass="entr" presetSubtype="0" fill="hold" grpId="0" nodeType="withEffect">
                                  <p:stCondLst>
                                    <p:cond delay="0"/>
                                  </p:stCondLst>
                                  <p:childTnLst>
                                    <p:set>
                                      <p:cBhvr>
                                        <p:cTn id="557" dur="1" fill="hold">
                                          <p:stCondLst>
                                            <p:cond delay="0"/>
                                          </p:stCondLst>
                                        </p:cTn>
                                        <p:tgtEl>
                                          <p:spTgt spid="659"/>
                                        </p:tgtEl>
                                        <p:attrNameLst>
                                          <p:attrName>style.visibility</p:attrName>
                                        </p:attrNameLst>
                                      </p:cBhvr>
                                      <p:to>
                                        <p:strVal val="visible"/>
                                      </p:to>
                                    </p:set>
                                    <p:animEffect transition="in" filter="fade">
                                      <p:cBhvr>
                                        <p:cTn id="558" dur="500"/>
                                        <p:tgtEl>
                                          <p:spTgt spid="659"/>
                                        </p:tgtEl>
                                      </p:cBhvr>
                                    </p:animEffect>
                                  </p:childTnLst>
                                </p:cTn>
                              </p:par>
                              <p:par>
                                <p:cTn id="559" presetID="10" presetClass="entr" presetSubtype="0" fill="hold" grpId="0" nodeType="withEffect">
                                  <p:stCondLst>
                                    <p:cond delay="0"/>
                                  </p:stCondLst>
                                  <p:childTnLst>
                                    <p:set>
                                      <p:cBhvr>
                                        <p:cTn id="560" dur="1" fill="hold">
                                          <p:stCondLst>
                                            <p:cond delay="0"/>
                                          </p:stCondLst>
                                        </p:cTn>
                                        <p:tgtEl>
                                          <p:spTgt spid="660"/>
                                        </p:tgtEl>
                                        <p:attrNameLst>
                                          <p:attrName>style.visibility</p:attrName>
                                        </p:attrNameLst>
                                      </p:cBhvr>
                                      <p:to>
                                        <p:strVal val="visible"/>
                                      </p:to>
                                    </p:set>
                                    <p:animEffect transition="in" filter="fade">
                                      <p:cBhvr>
                                        <p:cTn id="561" dur="500"/>
                                        <p:tgtEl>
                                          <p:spTgt spid="660"/>
                                        </p:tgtEl>
                                      </p:cBhvr>
                                    </p:animEffect>
                                  </p:childTnLst>
                                </p:cTn>
                              </p:par>
                              <p:par>
                                <p:cTn id="562" presetID="10" presetClass="entr" presetSubtype="0" fill="hold" grpId="0" nodeType="withEffect">
                                  <p:stCondLst>
                                    <p:cond delay="0"/>
                                  </p:stCondLst>
                                  <p:childTnLst>
                                    <p:set>
                                      <p:cBhvr>
                                        <p:cTn id="563" dur="1" fill="hold">
                                          <p:stCondLst>
                                            <p:cond delay="0"/>
                                          </p:stCondLst>
                                        </p:cTn>
                                        <p:tgtEl>
                                          <p:spTgt spid="661"/>
                                        </p:tgtEl>
                                        <p:attrNameLst>
                                          <p:attrName>style.visibility</p:attrName>
                                        </p:attrNameLst>
                                      </p:cBhvr>
                                      <p:to>
                                        <p:strVal val="visible"/>
                                      </p:to>
                                    </p:set>
                                    <p:animEffect transition="in" filter="fade">
                                      <p:cBhvr>
                                        <p:cTn id="564" dur="500"/>
                                        <p:tgtEl>
                                          <p:spTgt spid="661"/>
                                        </p:tgtEl>
                                      </p:cBhvr>
                                    </p:animEffect>
                                  </p:childTnLst>
                                </p:cTn>
                              </p:par>
                              <p:par>
                                <p:cTn id="565" presetID="10" presetClass="entr" presetSubtype="0" fill="hold" grpId="0" nodeType="withEffect">
                                  <p:stCondLst>
                                    <p:cond delay="0"/>
                                  </p:stCondLst>
                                  <p:childTnLst>
                                    <p:set>
                                      <p:cBhvr>
                                        <p:cTn id="566" dur="1" fill="hold">
                                          <p:stCondLst>
                                            <p:cond delay="0"/>
                                          </p:stCondLst>
                                        </p:cTn>
                                        <p:tgtEl>
                                          <p:spTgt spid="662"/>
                                        </p:tgtEl>
                                        <p:attrNameLst>
                                          <p:attrName>style.visibility</p:attrName>
                                        </p:attrNameLst>
                                      </p:cBhvr>
                                      <p:to>
                                        <p:strVal val="visible"/>
                                      </p:to>
                                    </p:set>
                                    <p:animEffect transition="in" filter="fade">
                                      <p:cBhvr>
                                        <p:cTn id="567" dur="500"/>
                                        <p:tgtEl>
                                          <p:spTgt spid="662"/>
                                        </p:tgtEl>
                                      </p:cBhvr>
                                    </p:animEffect>
                                  </p:childTnLst>
                                </p:cTn>
                              </p:par>
                              <p:par>
                                <p:cTn id="568" presetID="10" presetClass="entr" presetSubtype="0" fill="hold" grpId="0" nodeType="withEffect">
                                  <p:stCondLst>
                                    <p:cond delay="0"/>
                                  </p:stCondLst>
                                  <p:childTnLst>
                                    <p:set>
                                      <p:cBhvr>
                                        <p:cTn id="569" dur="1" fill="hold">
                                          <p:stCondLst>
                                            <p:cond delay="0"/>
                                          </p:stCondLst>
                                        </p:cTn>
                                        <p:tgtEl>
                                          <p:spTgt spid="663"/>
                                        </p:tgtEl>
                                        <p:attrNameLst>
                                          <p:attrName>style.visibility</p:attrName>
                                        </p:attrNameLst>
                                      </p:cBhvr>
                                      <p:to>
                                        <p:strVal val="visible"/>
                                      </p:to>
                                    </p:set>
                                    <p:animEffect transition="in" filter="fade">
                                      <p:cBhvr>
                                        <p:cTn id="570" dur="500"/>
                                        <p:tgtEl>
                                          <p:spTgt spid="663"/>
                                        </p:tgtEl>
                                      </p:cBhvr>
                                    </p:animEffect>
                                  </p:childTnLst>
                                </p:cTn>
                              </p:par>
                              <p:par>
                                <p:cTn id="571" presetID="10" presetClass="entr" presetSubtype="0" fill="hold" grpId="0" nodeType="withEffect">
                                  <p:stCondLst>
                                    <p:cond delay="0"/>
                                  </p:stCondLst>
                                  <p:childTnLst>
                                    <p:set>
                                      <p:cBhvr>
                                        <p:cTn id="572" dur="1" fill="hold">
                                          <p:stCondLst>
                                            <p:cond delay="0"/>
                                          </p:stCondLst>
                                        </p:cTn>
                                        <p:tgtEl>
                                          <p:spTgt spid="664"/>
                                        </p:tgtEl>
                                        <p:attrNameLst>
                                          <p:attrName>style.visibility</p:attrName>
                                        </p:attrNameLst>
                                      </p:cBhvr>
                                      <p:to>
                                        <p:strVal val="visible"/>
                                      </p:to>
                                    </p:set>
                                    <p:animEffect transition="in" filter="fade">
                                      <p:cBhvr>
                                        <p:cTn id="573" dur="500"/>
                                        <p:tgtEl>
                                          <p:spTgt spid="664"/>
                                        </p:tgtEl>
                                      </p:cBhvr>
                                    </p:animEffect>
                                  </p:childTnLst>
                                </p:cTn>
                              </p:par>
                              <p:par>
                                <p:cTn id="574" presetID="10" presetClass="entr" presetSubtype="0" fill="hold" grpId="0" nodeType="withEffect">
                                  <p:stCondLst>
                                    <p:cond delay="0"/>
                                  </p:stCondLst>
                                  <p:childTnLst>
                                    <p:set>
                                      <p:cBhvr>
                                        <p:cTn id="575" dur="1" fill="hold">
                                          <p:stCondLst>
                                            <p:cond delay="0"/>
                                          </p:stCondLst>
                                        </p:cTn>
                                        <p:tgtEl>
                                          <p:spTgt spid="665"/>
                                        </p:tgtEl>
                                        <p:attrNameLst>
                                          <p:attrName>style.visibility</p:attrName>
                                        </p:attrNameLst>
                                      </p:cBhvr>
                                      <p:to>
                                        <p:strVal val="visible"/>
                                      </p:to>
                                    </p:set>
                                    <p:animEffect transition="in" filter="fade">
                                      <p:cBhvr>
                                        <p:cTn id="576" dur="500"/>
                                        <p:tgtEl>
                                          <p:spTgt spid="665"/>
                                        </p:tgtEl>
                                      </p:cBhvr>
                                    </p:animEffect>
                                  </p:childTnLst>
                                </p:cTn>
                              </p:par>
                              <p:par>
                                <p:cTn id="577" presetID="10" presetClass="entr" presetSubtype="0" fill="hold" grpId="0" nodeType="withEffect">
                                  <p:stCondLst>
                                    <p:cond delay="0"/>
                                  </p:stCondLst>
                                  <p:childTnLst>
                                    <p:set>
                                      <p:cBhvr>
                                        <p:cTn id="578" dur="1" fill="hold">
                                          <p:stCondLst>
                                            <p:cond delay="0"/>
                                          </p:stCondLst>
                                        </p:cTn>
                                        <p:tgtEl>
                                          <p:spTgt spid="666"/>
                                        </p:tgtEl>
                                        <p:attrNameLst>
                                          <p:attrName>style.visibility</p:attrName>
                                        </p:attrNameLst>
                                      </p:cBhvr>
                                      <p:to>
                                        <p:strVal val="visible"/>
                                      </p:to>
                                    </p:set>
                                    <p:animEffect transition="in" filter="fade">
                                      <p:cBhvr>
                                        <p:cTn id="579" dur="500"/>
                                        <p:tgtEl>
                                          <p:spTgt spid="666"/>
                                        </p:tgtEl>
                                      </p:cBhvr>
                                    </p:animEffect>
                                  </p:childTnLst>
                                </p:cTn>
                              </p:par>
                              <p:par>
                                <p:cTn id="580" presetID="10" presetClass="entr" presetSubtype="0" fill="hold" grpId="0" nodeType="withEffect">
                                  <p:stCondLst>
                                    <p:cond delay="0"/>
                                  </p:stCondLst>
                                  <p:childTnLst>
                                    <p:set>
                                      <p:cBhvr>
                                        <p:cTn id="581" dur="1" fill="hold">
                                          <p:stCondLst>
                                            <p:cond delay="0"/>
                                          </p:stCondLst>
                                        </p:cTn>
                                        <p:tgtEl>
                                          <p:spTgt spid="667"/>
                                        </p:tgtEl>
                                        <p:attrNameLst>
                                          <p:attrName>style.visibility</p:attrName>
                                        </p:attrNameLst>
                                      </p:cBhvr>
                                      <p:to>
                                        <p:strVal val="visible"/>
                                      </p:to>
                                    </p:set>
                                    <p:animEffect transition="in" filter="fade">
                                      <p:cBhvr>
                                        <p:cTn id="582" dur="500"/>
                                        <p:tgtEl>
                                          <p:spTgt spid="667"/>
                                        </p:tgtEl>
                                      </p:cBhvr>
                                    </p:animEffect>
                                  </p:childTnLst>
                                </p:cTn>
                              </p:par>
                              <p:par>
                                <p:cTn id="583" presetID="10" presetClass="entr" presetSubtype="0" fill="hold" grpId="0" nodeType="withEffect">
                                  <p:stCondLst>
                                    <p:cond delay="0"/>
                                  </p:stCondLst>
                                  <p:childTnLst>
                                    <p:set>
                                      <p:cBhvr>
                                        <p:cTn id="584" dur="1" fill="hold">
                                          <p:stCondLst>
                                            <p:cond delay="0"/>
                                          </p:stCondLst>
                                        </p:cTn>
                                        <p:tgtEl>
                                          <p:spTgt spid="668"/>
                                        </p:tgtEl>
                                        <p:attrNameLst>
                                          <p:attrName>style.visibility</p:attrName>
                                        </p:attrNameLst>
                                      </p:cBhvr>
                                      <p:to>
                                        <p:strVal val="visible"/>
                                      </p:to>
                                    </p:set>
                                    <p:animEffect transition="in" filter="fade">
                                      <p:cBhvr>
                                        <p:cTn id="585" dur="500"/>
                                        <p:tgtEl>
                                          <p:spTgt spid="668"/>
                                        </p:tgtEl>
                                      </p:cBhvr>
                                    </p:animEffect>
                                  </p:childTnLst>
                                </p:cTn>
                              </p:par>
                              <p:par>
                                <p:cTn id="586" presetID="10" presetClass="entr" presetSubtype="0" fill="hold" grpId="0" nodeType="withEffect">
                                  <p:stCondLst>
                                    <p:cond delay="0"/>
                                  </p:stCondLst>
                                  <p:childTnLst>
                                    <p:set>
                                      <p:cBhvr>
                                        <p:cTn id="587" dur="1" fill="hold">
                                          <p:stCondLst>
                                            <p:cond delay="0"/>
                                          </p:stCondLst>
                                        </p:cTn>
                                        <p:tgtEl>
                                          <p:spTgt spid="669"/>
                                        </p:tgtEl>
                                        <p:attrNameLst>
                                          <p:attrName>style.visibility</p:attrName>
                                        </p:attrNameLst>
                                      </p:cBhvr>
                                      <p:to>
                                        <p:strVal val="visible"/>
                                      </p:to>
                                    </p:set>
                                    <p:animEffect transition="in" filter="fade">
                                      <p:cBhvr>
                                        <p:cTn id="588" dur="500"/>
                                        <p:tgtEl>
                                          <p:spTgt spid="669"/>
                                        </p:tgtEl>
                                      </p:cBhvr>
                                    </p:animEffect>
                                  </p:childTnLst>
                                </p:cTn>
                              </p:par>
                              <p:par>
                                <p:cTn id="589" presetID="10" presetClass="entr" presetSubtype="0" fill="hold" grpId="0" nodeType="withEffect">
                                  <p:stCondLst>
                                    <p:cond delay="0"/>
                                  </p:stCondLst>
                                  <p:childTnLst>
                                    <p:set>
                                      <p:cBhvr>
                                        <p:cTn id="590" dur="1" fill="hold">
                                          <p:stCondLst>
                                            <p:cond delay="0"/>
                                          </p:stCondLst>
                                        </p:cTn>
                                        <p:tgtEl>
                                          <p:spTgt spid="670"/>
                                        </p:tgtEl>
                                        <p:attrNameLst>
                                          <p:attrName>style.visibility</p:attrName>
                                        </p:attrNameLst>
                                      </p:cBhvr>
                                      <p:to>
                                        <p:strVal val="visible"/>
                                      </p:to>
                                    </p:set>
                                    <p:animEffect transition="in" filter="fade">
                                      <p:cBhvr>
                                        <p:cTn id="591" dur="500"/>
                                        <p:tgtEl>
                                          <p:spTgt spid="670"/>
                                        </p:tgtEl>
                                      </p:cBhvr>
                                    </p:animEffect>
                                  </p:childTnLst>
                                </p:cTn>
                              </p:par>
                              <p:par>
                                <p:cTn id="592" presetID="10" presetClass="entr" presetSubtype="0" fill="hold" grpId="0" nodeType="withEffect">
                                  <p:stCondLst>
                                    <p:cond delay="0"/>
                                  </p:stCondLst>
                                  <p:childTnLst>
                                    <p:set>
                                      <p:cBhvr>
                                        <p:cTn id="593" dur="1" fill="hold">
                                          <p:stCondLst>
                                            <p:cond delay="0"/>
                                          </p:stCondLst>
                                        </p:cTn>
                                        <p:tgtEl>
                                          <p:spTgt spid="671"/>
                                        </p:tgtEl>
                                        <p:attrNameLst>
                                          <p:attrName>style.visibility</p:attrName>
                                        </p:attrNameLst>
                                      </p:cBhvr>
                                      <p:to>
                                        <p:strVal val="visible"/>
                                      </p:to>
                                    </p:set>
                                    <p:animEffect transition="in" filter="fade">
                                      <p:cBhvr>
                                        <p:cTn id="594" dur="500"/>
                                        <p:tgtEl>
                                          <p:spTgt spid="671"/>
                                        </p:tgtEl>
                                      </p:cBhvr>
                                    </p:animEffect>
                                  </p:childTnLst>
                                </p:cTn>
                              </p:par>
                              <p:par>
                                <p:cTn id="595" presetID="10" presetClass="entr" presetSubtype="0" fill="hold" grpId="0" nodeType="withEffect">
                                  <p:stCondLst>
                                    <p:cond delay="0"/>
                                  </p:stCondLst>
                                  <p:childTnLst>
                                    <p:set>
                                      <p:cBhvr>
                                        <p:cTn id="596" dur="1" fill="hold">
                                          <p:stCondLst>
                                            <p:cond delay="0"/>
                                          </p:stCondLst>
                                        </p:cTn>
                                        <p:tgtEl>
                                          <p:spTgt spid="672"/>
                                        </p:tgtEl>
                                        <p:attrNameLst>
                                          <p:attrName>style.visibility</p:attrName>
                                        </p:attrNameLst>
                                      </p:cBhvr>
                                      <p:to>
                                        <p:strVal val="visible"/>
                                      </p:to>
                                    </p:set>
                                    <p:animEffect transition="in" filter="fade">
                                      <p:cBhvr>
                                        <p:cTn id="597" dur="500"/>
                                        <p:tgtEl>
                                          <p:spTgt spid="672"/>
                                        </p:tgtEl>
                                      </p:cBhvr>
                                    </p:animEffect>
                                  </p:childTnLst>
                                </p:cTn>
                              </p:par>
                              <p:par>
                                <p:cTn id="598" presetID="10" presetClass="entr" presetSubtype="0" fill="hold" grpId="0" nodeType="withEffect">
                                  <p:stCondLst>
                                    <p:cond delay="0"/>
                                  </p:stCondLst>
                                  <p:childTnLst>
                                    <p:set>
                                      <p:cBhvr>
                                        <p:cTn id="599" dur="1" fill="hold">
                                          <p:stCondLst>
                                            <p:cond delay="0"/>
                                          </p:stCondLst>
                                        </p:cTn>
                                        <p:tgtEl>
                                          <p:spTgt spid="673"/>
                                        </p:tgtEl>
                                        <p:attrNameLst>
                                          <p:attrName>style.visibility</p:attrName>
                                        </p:attrNameLst>
                                      </p:cBhvr>
                                      <p:to>
                                        <p:strVal val="visible"/>
                                      </p:to>
                                    </p:set>
                                    <p:animEffect transition="in" filter="fade">
                                      <p:cBhvr>
                                        <p:cTn id="600" dur="500"/>
                                        <p:tgtEl>
                                          <p:spTgt spid="673"/>
                                        </p:tgtEl>
                                      </p:cBhvr>
                                    </p:animEffect>
                                  </p:childTnLst>
                                </p:cTn>
                              </p:par>
                              <p:par>
                                <p:cTn id="601" presetID="10" presetClass="entr" presetSubtype="0" fill="hold" grpId="0" nodeType="withEffect">
                                  <p:stCondLst>
                                    <p:cond delay="0"/>
                                  </p:stCondLst>
                                  <p:childTnLst>
                                    <p:set>
                                      <p:cBhvr>
                                        <p:cTn id="602" dur="1" fill="hold">
                                          <p:stCondLst>
                                            <p:cond delay="0"/>
                                          </p:stCondLst>
                                        </p:cTn>
                                        <p:tgtEl>
                                          <p:spTgt spid="674"/>
                                        </p:tgtEl>
                                        <p:attrNameLst>
                                          <p:attrName>style.visibility</p:attrName>
                                        </p:attrNameLst>
                                      </p:cBhvr>
                                      <p:to>
                                        <p:strVal val="visible"/>
                                      </p:to>
                                    </p:set>
                                    <p:animEffect transition="in" filter="fade">
                                      <p:cBhvr>
                                        <p:cTn id="603" dur="500"/>
                                        <p:tgtEl>
                                          <p:spTgt spid="674"/>
                                        </p:tgtEl>
                                      </p:cBhvr>
                                    </p:animEffect>
                                  </p:childTnLst>
                                </p:cTn>
                              </p:par>
                              <p:par>
                                <p:cTn id="604" presetID="10" presetClass="entr" presetSubtype="0" fill="hold" grpId="0" nodeType="withEffect">
                                  <p:stCondLst>
                                    <p:cond delay="0"/>
                                  </p:stCondLst>
                                  <p:childTnLst>
                                    <p:set>
                                      <p:cBhvr>
                                        <p:cTn id="605" dur="1" fill="hold">
                                          <p:stCondLst>
                                            <p:cond delay="0"/>
                                          </p:stCondLst>
                                        </p:cTn>
                                        <p:tgtEl>
                                          <p:spTgt spid="675"/>
                                        </p:tgtEl>
                                        <p:attrNameLst>
                                          <p:attrName>style.visibility</p:attrName>
                                        </p:attrNameLst>
                                      </p:cBhvr>
                                      <p:to>
                                        <p:strVal val="visible"/>
                                      </p:to>
                                    </p:set>
                                    <p:animEffect transition="in" filter="fade">
                                      <p:cBhvr>
                                        <p:cTn id="606" dur="500"/>
                                        <p:tgtEl>
                                          <p:spTgt spid="675"/>
                                        </p:tgtEl>
                                      </p:cBhvr>
                                    </p:animEffect>
                                  </p:childTnLst>
                                </p:cTn>
                              </p:par>
                            </p:childTnLst>
                          </p:cTn>
                        </p:par>
                      </p:childTnLst>
                    </p:cTn>
                  </p:par>
                  <p:par>
                    <p:cTn id="607" fill="hold">
                      <p:stCondLst>
                        <p:cond delay="indefinite"/>
                      </p:stCondLst>
                      <p:childTnLst>
                        <p:par>
                          <p:cTn id="608" fill="hold">
                            <p:stCondLst>
                              <p:cond delay="0"/>
                            </p:stCondLst>
                            <p:childTnLst>
                              <p:par>
                                <p:cTn id="609" presetID="10" presetClass="entr" presetSubtype="0" fill="hold" grpId="0" nodeType="clickEffect">
                                  <p:stCondLst>
                                    <p:cond delay="0"/>
                                  </p:stCondLst>
                                  <p:childTnLst>
                                    <p:set>
                                      <p:cBhvr>
                                        <p:cTn id="610" dur="1" fill="hold">
                                          <p:stCondLst>
                                            <p:cond delay="0"/>
                                          </p:stCondLst>
                                        </p:cTn>
                                        <p:tgtEl>
                                          <p:spTgt spid="305"/>
                                        </p:tgtEl>
                                        <p:attrNameLst>
                                          <p:attrName>style.visibility</p:attrName>
                                        </p:attrNameLst>
                                      </p:cBhvr>
                                      <p:to>
                                        <p:strVal val="visible"/>
                                      </p:to>
                                    </p:set>
                                    <p:animEffect transition="in" filter="fade">
                                      <p:cBhvr>
                                        <p:cTn id="611" dur="5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5" grpId="0" animBg="1"/>
      <p:bldP spid="496" grpId="0" animBg="1"/>
      <p:bldP spid="497" grpId="0" animBg="1"/>
      <p:bldP spid="498" grpId="0" animBg="1"/>
      <p:bldP spid="499" grpId="0" animBg="1"/>
      <p:bldP spid="500" grpId="0" animBg="1"/>
      <p:bldP spid="501" grpId="0" animBg="1"/>
      <p:bldP spid="502" grpId="0" animBg="1"/>
      <p:bldP spid="503" grpId="0" animBg="1"/>
      <p:bldP spid="504" grpId="0" animBg="1"/>
      <p:bldP spid="505" grpId="0" animBg="1"/>
      <p:bldP spid="506" grpId="0" animBg="1"/>
      <p:bldP spid="507" grpId="0" animBg="1"/>
      <p:bldP spid="508" grpId="0" animBg="1"/>
      <p:bldP spid="509" grpId="0" animBg="1"/>
      <p:bldP spid="510" grpId="0" animBg="1"/>
      <p:bldP spid="511" grpId="0" animBg="1"/>
      <p:bldP spid="512" grpId="0" animBg="1"/>
      <p:bldP spid="513" grpId="0" animBg="1"/>
      <p:bldP spid="514" grpId="0" animBg="1"/>
      <p:bldP spid="515" grpId="0" animBg="1"/>
      <p:bldP spid="516" grpId="0" animBg="1"/>
      <p:bldP spid="517" grpId="0" animBg="1"/>
      <p:bldP spid="518" grpId="0" animBg="1"/>
      <p:bldP spid="519" grpId="0" animBg="1"/>
      <p:bldP spid="520" grpId="0" animBg="1"/>
      <p:bldP spid="521" grpId="0" animBg="1"/>
      <p:bldP spid="522" grpId="0" animBg="1"/>
      <p:bldP spid="523" grpId="0" animBg="1"/>
      <p:bldP spid="524" grpId="0" animBg="1"/>
      <p:bldP spid="525" grpId="0" animBg="1"/>
      <p:bldP spid="526" grpId="0" animBg="1"/>
      <p:bldP spid="527" grpId="0" animBg="1"/>
      <p:bldP spid="528" grpId="0" animBg="1"/>
      <p:bldP spid="529" grpId="0" animBg="1"/>
      <p:bldP spid="530" grpId="0" animBg="1"/>
      <p:bldP spid="531" grpId="0" animBg="1"/>
      <p:bldP spid="532" grpId="0" animBg="1"/>
      <p:bldP spid="533" grpId="0" animBg="1"/>
      <p:bldP spid="534" grpId="0" animBg="1"/>
      <p:bldP spid="535" grpId="0" animBg="1"/>
      <p:bldP spid="536" grpId="0" animBg="1"/>
      <p:bldP spid="537" grpId="0" animBg="1"/>
      <p:bldP spid="538" grpId="0" animBg="1"/>
      <p:bldP spid="539" grpId="0" animBg="1"/>
      <p:bldP spid="540" grpId="0" animBg="1"/>
      <p:bldP spid="541" grpId="0" animBg="1"/>
      <p:bldP spid="542" grpId="0" animBg="1"/>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P spid="565" grpId="0" animBg="1"/>
      <p:bldP spid="566" grpId="0" animBg="1"/>
      <p:bldP spid="567" grpId="0" animBg="1"/>
      <p:bldP spid="568" grpId="0" animBg="1"/>
      <p:bldP spid="569" grpId="0" animBg="1"/>
      <p:bldP spid="570" grpId="0" animBg="1"/>
      <p:bldP spid="571" grpId="0" animBg="1"/>
      <p:bldP spid="572" grpId="0" animBg="1"/>
      <p:bldP spid="573" grpId="0" animBg="1"/>
      <p:bldP spid="574" grpId="0" animBg="1"/>
      <p:bldP spid="575" grpId="0" animBg="1"/>
      <p:bldP spid="576" grpId="0" animBg="1"/>
      <p:bldP spid="577" grpId="0" animBg="1"/>
      <p:bldP spid="578" grpId="0" animBg="1"/>
      <p:bldP spid="579" grpId="0" animBg="1"/>
      <p:bldP spid="580" grpId="0" animBg="1"/>
      <p:bldP spid="581" grpId="0" animBg="1"/>
      <p:bldP spid="582" grpId="0" animBg="1"/>
      <p:bldP spid="583" grpId="0" animBg="1"/>
      <p:bldP spid="584" grpId="0" animBg="1"/>
      <p:bldP spid="585" grpId="0" animBg="1"/>
      <p:bldP spid="586" grpId="0" animBg="1"/>
      <p:bldP spid="587" grpId="0" animBg="1"/>
      <p:bldP spid="588" grpId="0" animBg="1"/>
      <p:bldP spid="589" grpId="0" animBg="1"/>
      <p:bldP spid="590" grpId="0" animBg="1"/>
      <p:bldP spid="591" grpId="0" animBg="1"/>
      <p:bldP spid="592" grpId="0" animBg="1"/>
      <p:bldP spid="593" grpId="0" animBg="1"/>
      <p:bldP spid="594" grpId="0" animBg="1"/>
      <p:bldP spid="595" grpId="0" animBg="1"/>
      <p:bldP spid="596" grpId="0" animBg="1"/>
      <p:bldP spid="597" grpId="0" animBg="1"/>
      <p:bldP spid="598" grpId="0" animBg="1"/>
      <p:bldP spid="599" grpId="0" animBg="1"/>
      <p:bldP spid="600" grpId="0" animBg="1"/>
      <p:bldP spid="601" grpId="0" animBg="1"/>
      <p:bldP spid="602" grpId="0" animBg="1"/>
      <p:bldP spid="603" grpId="0" animBg="1"/>
      <p:bldP spid="604" grpId="0" animBg="1"/>
      <p:bldP spid="605" grpId="0" animBg="1"/>
      <p:bldP spid="606" grpId="0" animBg="1"/>
      <p:bldP spid="607" grpId="0" animBg="1"/>
      <p:bldP spid="608" grpId="0" animBg="1"/>
      <p:bldP spid="609" grpId="0" animBg="1"/>
      <p:bldP spid="610" grpId="0" animBg="1"/>
      <p:bldP spid="611" grpId="0" animBg="1"/>
      <p:bldP spid="612" grpId="0" animBg="1"/>
      <p:bldP spid="613" grpId="0" animBg="1"/>
      <p:bldP spid="614" grpId="0" animBg="1"/>
      <p:bldP spid="615" grpId="0" animBg="1"/>
      <p:bldP spid="616" grpId="0" animBg="1"/>
      <p:bldP spid="617" grpId="0" animBg="1"/>
      <p:bldP spid="618" grpId="0" animBg="1"/>
      <p:bldP spid="619" grpId="0" animBg="1"/>
      <p:bldP spid="620" grpId="0" animBg="1"/>
      <p:bldP spid="621" grpId="0" animBg="1"/>
      <p:bldP spid="622" grpId="0" animBg="1"/>
      <p:bldP spid="623" grpId="0" animBg="1"/>
      <p:bldP spid="624" grpId="0" animBg="1"/>
      <p:bldP spid="625" grpId="0" animBg="1"/>
      <p:bldP spid="626" grpId="0" animBg="1"/>
      <p:bldP spid="627" grpId="0" animBg="1"/>
      <p:bldP spid="628" grpId="0" animBg="1"/>
      <p:bldP spid="629" grpId="0" animBg="1"/>
      <p:bldP spid="630" grpId="0" animBg="1"/>
      <p:bldP spid="631" grpId="0" animBg="1"/>
      <p:bldP spid="632" grpId="0" animBg="1"/>
      <p:bldP spid="633" grpId="0" animBg="1"/>
      <p:bldP spid="634" grpId="0" animBg="1"/>
      <p:bldP spid="635" grpId="0" animBg="1"/>
      <p:bldP spid="636" grpId="0" animBg="1"/>
      <p:bldP spid="637" grpId="0" animBg="1"/>
      <p:bldP spid="638" grpId="0" animBg="1"/>
      <p:bldP spid="639" grpId="0" animBg="1"/>
      <p:bldP spid="640" grpId="0" animBg="1"/>
      <p:bldP spid="641" grpId="0" animBg="1"/>
      <p:bldP spid="642" grpId="0" animBg="1"/>
      <p:bldP spid="643" grpId="0" animBg="1"/>
      <p:bldP spid="644" grpId="0" animBg="1"/>
      <p:bldP spid="645" grpId="0" animBg="1"/>
      <p:bldP spid="646" grpId="0" animBg="1"/>
      <p:bldP spid="647" grpId="0" animBg="1"/>
      <p:bldP spid="648" grpId="0" animBg="1"/>
      <p:bldP spid="649" grpId="0" animBg="1"/>
      <p:bldP spid="650" grpId="0" animBg="1"/>
      <p:bldP spid="651" grpId="0" animBg="1"/>
      <p:bldP spid="652" grpId="0" animBg="1"/>
      <p:bldP spid="653" grpId="0" animBg="1"/>
      <p:bldP spid="654" grpId="0" animBg="1"/>
      <p:bldP spid="655" grpId="0" animBg="1"/>
      <p:bldP spid="656" grpId="0" animBg="1"/>
      <p:bldP spid="657" grpId="0" animBg="1"/>
      <p:bldP spid="658" grpId="0" animBg="1"/>
      <p:bldP spid="659" grpId="0" animBg="1"/>
      <p:bldP spid="660" grpId="0" animBg="1"/>
      <p:bldP spid="661" grpId="0" animBg="1"/>
      <p:bldP spid="662" grpId="0" animBg="1"/>
      <p:bldP spid="663" grpId="0" animBg="1"/>
      <p:bldP spid="664" grpId="0" animBg="1"/>
      <p:bldP spid="665" grpId="0" animBg="1"/>
      <p:bldP spid="666" grpId="0" animBg="1"/>
      <p:bldP spid="667" grpId="0" animBg="1"/>
      <p:bldP spid="668" grpId="0" animBg="1"/>
      <p:bldP spid="669" grpId="0" animBg="1"/>
      <p:bldP spid="670" grpId="0" animBg="1"/>
      <p:bldP spid="671" grpId="0" animBg="1"/>
      <p:bldP spid="672" grpId="0" animBg="1"/>
      <p:bldP spid="673" grpId="0" animBg="1"/>
      <p:bldP spid="674" grpId="0" animBg="1"/>
      <p:bldP spid="675" grpId="0" animBg="1"/>
      <p:bldP spid="30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Conversion to Classical Problems</a:t>
            </a:r>
            <a:endParaRPr lang="en-GB" dirty="0"/>
          </a:p>
        </p:txBody>
      </p:sp>
      <p:sp>
        <p:nvSpPr>
          <p:cNvPr id="6" name="Rectangle 5"/>
          <p:cNvSpPr/>
          <p:nvPr/>
        </p:nvSpPr>
        <p:spPr bwMode="auto">
          <a:xfrm>
            <a:off x="3492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7" name="Rectangle 6"/>
          <p:cNvSpPr/>
          <p:nvPr/>
        </p:nvSpPr>
        <p:spPr bwMode="auto">
          <a:xfrm>
            <a:off x="6159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8" name="Rectangle 7"/>
          <p:cNvSpPr/>
          <p:nvPr/>
        </p:nvSpPr>
        <p:spPr bwMode="auto">
          <a:xfrm>
            <a:off x="8826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9" name="Rectangle 8"/>
          <p:cNvSpPr/>
          <p:nvPr/>
        </p:nvSpPr>
        <p:spPr bwMode="auto">
          <a:xfrm>
            <a:off x="11493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10" name="Rectangle 9"/>
          <p:cNvSpPr/>
          <p:nvPr/>
        </p:nvSpPr>
        <p:spPr bwMode="auto">
          <a:xfrm>
            <a:off x="14160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4</a:t>
            </a:r>
          </a:p>
        </p:txBody>
      </p:sp>
      <p:sp>
        <p:nvSpPr>
          <p:cNvPr id="11" name="Rectangle 10"/>
          <p:cNvSpPr/>
          <p:nvPr/>
        </p:nvSpPr>
        <p:spPr bwMode="auto">
          <a:xfrm>
            <a:off x="16827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12" name="Rectangle 11"/>
          <p:cNvSpPr/>
          <p:nvPr/>
        </p:nvSpPr>
        <p:spPr bwMode="auto">
          <a:xfrm>
            <a:off x="19494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13" name="Rectangle 12"/>
          <p:cNvSpPr/>
          <p:nvPr/>
        </p:nvSpPr>
        <p:spPr bwMode="auto">
          <a:xfrm>
            <a:off x="22161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14" name="Rectangle 13"/>
          <p:cNvSpPr/>
          <p:nvPr/>
        </p:nvSpPr>
        <p:spPr bwMode="auto">
          <a:xfrm>
            <a:off x="24828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15" name="Rectangle 14"/>
          <p:cNvSpPr/>
          <p:nvPr/>
        </p:nvSpPr>
        <p:spPr bwMode="auto">
          <a:xfrm>
            <a:off x="27495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186" name="Rectangle 185"/>
          <p:cNvSpPr/>
          <p:nvPr/>
        </p:nvSpPr>
        <p:spPr bwMode="auto">
          <a:xfrm>
            <a:off x="3492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187" name="Rectangle 186"/>
          <p:cNvSpPr/>
          <p:nvPr/>
        </p:nvSpPr>
        <p:spPr bwMode="auto">
          <a:xfrm>
            <a:off x="6159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188" name="Rectangle 187"/>
          <p:cNvSpPr/>
          <p:nvPr/>
        </p:nvSpPr>
        <p:spPr bwMode="auto">
          <a:xfrm>
            <a:off x="8826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189" name="Rectangle 188"/>
          <p:cNvSpPr/>
          <p:nvPr/>
        </p:nvSpPr>
        <p:spPr bwMode="auto">
          <a:xfrm>
            <a:off x="11493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190" name="Rectangle 189"/>
          <p:cNvSpPr/>
          <p:nvPr/>
        </p:nvSpPr>
        <p:spPr bwMode="auto">
          <a:xfrm>
            <a:off x="14160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191" name="Rectangle 190"/>
          <p:cNvSpPr/>
          <p:nvPr/>
        </p:nvSpPr>
        <p:spPr bwMode="auto">
          <a:xfrm>
            <a:off x="16827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192" name="Rectangle 191"/>
          <p:cNvSpPr/>
          <p:nvPr/>
        </p:nvSpPr>
        <p:spPr bwMode="auto">
          <a:xfrm>
            <a:off x="19494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193" name="Rectangle 192"/>
          <p:cNvSpPr/>
          <p:nvPr/>
        </p:nvSpPr>
        <p:spPr bwMode="auto">
          <a:xfrm>
            <a:off x="22161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194" name="Rectangle 193"/>
          <p:cNvSpPr/>
          <p:nvPr/>
        </p:nvSpPr>
        <p:spPr bwMode="auto">
          <a:xfrm>
            <a:off x="2482850" y="11016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195" name="Rectangle 194"/>
          <p:cNvSpPr/>
          <p:nvPr/>
        </p:nvSpPr>
        <p:spPr bwMode="auto">
          <a:xfrm>
            <a:off x="27495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196" name="Rectangle 195"/>
          <p:cNvSpPr/>
          <p:nvPr/>
        </p:nvSpPr>
        <p:spPr bwMode="auto">
          <a:xfrm>
            <a:off x="3492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197" name="Rectangle 196"/>
          <p:cNvSpPr/>
          <p:nvPr/>
        </p:nvSpPr>
        <p:spPr bwMode="auto">
          <a:xfrm>
            <a:off x="6159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198" name="Rectangle 197"/>
          <p:cNvSpPr/>
          <p:nvPr/>
        </p:nvSpPr>
        <p:spPr bwMode="auto">
          <a:xfrm>
            <a:off x="8826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199" name="Rectangle 198"/>
          <p:cNvSpPr/>
          <p:nvPr/>
        </p:nvSpPr>
        <p:spPr bwMode="auto">
          <a:xfrm>
            <a:off x="11493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00" name="Rectangle 199"/>
          <p:cNvSpPr/>
          <p:nvPr/>
        </p:nvSpPr>
        <p:spPr bwMode="auto">
          <a:xfrm>
            <a:off x="14160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201" name="Rectangle 200"/>
          <p:cNvSpPr/>
          <p:nvPr/>
        </p:nvSpPr>
        <p:spPr bwMode="auto">
          <a:xfrm>
            <a:off x="16827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202" name="Rectangle 201"/>
          <p:cNvSpPr/>
          <p:nvPr/>
        </p:nvSpPr>
        <p:spPr bwMode="auto">
          <a:xfrm>
            <a:off x="19494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03" name="Rectangle 202"/>
          <p:cNvSpPr/>
          <p:nvPr/>
        </p:nvSpPr>
        <p:spPr bwMode="auto">
          <a:xfrm>
            <a:off x="22161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04" name="Rectangle 203"/>
          <p:cNvSpPr/>
          <p:nvPr/>
        </p:nvSpPr>
        <p:spPr bwMode="auto">
          <a:xfrm>
            <a:off x="24828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05" name="Rectangle 204"/>
          <p:cNvSpPr/>
          <p:nvPr/>
        </p:nvSpPr>
        <p:spPr bwMode="auto">
          <a:xfrm>
            <a:off x="27495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06" name="Rectangle 205"/>
          <p:cNvSpPr/>
          <p:nvPr/>
        </p:nvSpPr>
        <p:spPr bwMode="auto">
          <a:xfrm>
            <a:off x="3492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07" name="Rectangle 206"/>
          <p:cNvSpPr/>
          <p:nvPr/>
        </p:nvSpPr>
        <p:spPr bwMode="auto">
          <a:xfrm>
            <a:off x="6159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08" name="Rectangle 207"/>
          <p:cNvSpPr/>
          <p:nvPr/>
        </p:nvSpPr>
        <p:spPr bwMode="auto">
          <a:xfrm>
            <a:off x="8826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09" name="Rectangle 208"/>
          <p:cNvSpPr/>
          <p:nvPr/>
        </p:nvSpPr>
        <p:spPr bwMode="auto">
          <a:xfrm>
            <a:off x="1149350" y="16350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210" name="Rectangle 209"/>
          <p:cNvSpPr/>
          <p:nvPr/>
        </p:nvSpPr>
        <p:spPr bwMode="auto">
          <a:xfrm>
            <a:off x="14160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11" name="Rectangle 210"/>
          <p:cNvSpPr/>
          <p:nvPr/>
        </p:nvSpPr>
        <p:spPr bwMode="auto">
          <a:xfrm>
            <a:off x="16827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12" name="Rectangle 211"/>
          <p:cNvSpPr/>
          <p:nvPr/>
        </p:nvSpPr>
        <p:spPr bwMode="auto">
          <a:xfrm>
            <a:off x="19494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13" name="Rectangle 212"/>
          <p:cNvSpPr/>
          <p:nvPr/>
        </p:nvSpPr>
        <p:spPr bwMode="auto">
          <a:xfrm>
            <a:off x="22161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14" name="Rectangle 213"/>
          <p:cNvSpPr/>
          <p:nvPr/>
        </p:nvSpPr>
        <p:spPr bwMode="auto">
          <a:xfrm>
            <a:off x="24828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15" name="Rectangle 214"/>
          <p:cNvSpPr/>
          <p:nvPr/>
        </p:nvSpPr>
        <p:spPr bwMode="auto">
          <a:xfrm>
            <a:off x="27495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16" name="Rectangle 215"/>
          <p:cNvSpPr/>
          <p:nvPr/>
        </p:nvSpPr>
        <p:spPr bwMode="auto">
          <a:xfrm>
            <a:off x="34925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17" name="Rectangle 216"/>
          <p:cNvSpPr/>
          <p:nvPr/>
        </p:nvSpPr>
        <p:spPr bwMode="auto">
          <a:xfrm>
            <a:off x="61595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18" name="Rectangle 217"/>
          <p:cNvSpPr/>
          <p:nvPr/>
        </p:nvSpPr>
        <p:spPr bwMode="auto">
          <a:xfrm>
            <a:off x="882650" y="19017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219" name="Rectangle 218"/>
          <p:cNvSpPr/>
          <p:nvPr/>
        </p:nvSpPr>
        <p:spPr bwMode="auto">
          <a:xfrm>
            <a:off x="114935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20" name="Rectangle 219"/>
          <p:cNvSpPr/>
          <p:nvPr/>
        </p:nvSpPr>
        <p:spPr bwMode="auto">
          <a:xfrm>
            <a:off x="141605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21" name="Rectangle 220"/>
          <p:cNvSpPr/>
          <p:nvPr/>
        </p:nvSpPr>
        <p:spPr bwMode="auto">
          <a:xfrm>
            <a:off x="168275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22" name="Rectangle 221"/>
          <p:cNvSpPr/>
          <p:nvPr/>
        </p:nvSpPr>
        <p:spPr bwMode="auto">
          <a:xfrm>
            <a:off x="194945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23" name="Rectangle 222"/>
          <p:cNvSpPr/>
          <p:nvPr/>
        </p:nvSpPr>
        <p:spPr bwMode="auto">
          <a:xfrm>
            <a:off x="221615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24" name="Rectangle 223"/>
          <p:cNvSpPr/>
          <p:nvPr/>
        </p:nvSpPr>
        <p:spPr bwMode="auto">
          <a:xfrm>
            <a:off x="2482850" y="1901700"/>
            <a:ext cx="270000" cy="270000"/>
          </a:xfrm>
          <a:prstGeom prst="rect">
            <a:avLst/>
          </a:prstGeom>
          <a:solidFill>
            <a:schemeClr val="bg1">
              <a:lumMod val="75000"/>
              <a:lumOff val="25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225" name="Rectangle 224"/>
          <p:cNvSpPr/>
          <p:nvPr/>
        </p:nvSpPr>
        <p:spPr bwMode="auto">
          <a:xfrm>
            <a:off x="274955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26" name="Rectangle 225"/>
          <p:cNvSpPr/>
          <p:nvPr/>
        </p:nvSpPr>
        <p:spPr bwMode="auto">
          <a:xfrm>
            <a:off x="349250" y="21684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27" name="Rectangle 226"/>
          <p:cNvSpPr/>
          <p:nvPr/>
        </p:nvSpPr>
        <p:spPr bwMode="auto">
          <a:xfrm>
            <a:off x="615950" y="21684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28" name="Rectangle 227"/>
          <p:cNvSpPr/>
          <p:nvPr/>
        </p:nvSpPr>
        <p:spPr bwMode="auto">
          <a:xfrm>
            <a:off x="882650" y="21684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229" name="Rectangle 228"/>
          <p:cNvSpPr/>
          <p:nvPr/>
        </p:nvSpPr>
        <p:spPr bwMode="auto">
          <a:xfrm>
            <a:off x="1149350" y="21684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230" name="Rectangle 229"/>
          <p:cNvSpPr/>
          <p:nvPr/>
        </p:nvSpPr>
        <p:spPr bwMode="auto">
          <a:xfrm>
            <a:off x="1416050" y="21684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231" name="Rectangle 230"/>
          <p:cNvSpPr/>
          <p:nvPr/>
        </p:nvSpPr>
        <p:spPr bwMode="auto">
          <a:xfrm>
            <a:off x="1682750" y="21684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32" name="Rectangle 231"/>
          <p:cNvSpPr/>
          <p:nvPr/>
        </p:nvSpPr>
        <p:spPr bwMode="auto">
          <a:xfrm>
            <a:off x="1949450" y="21684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33" name="Rectangle 232"/>
          <p:cNvSpPr/>
          <p:nvPr/>
        </p:nvSpPr>
        <p:spPr bwMode="auto">
          <a:xfrm>
            <a:off x="2216150" y="2168400"/>
            <a:ext cx="270000" cy="270000"/>
          </a:xfrm>
          <a:prstGeom prst="rect">
            <a:avLst/>
          </a:prstGeom>
          <a:solidFill>
            <a:schemeClr val="bg1">
              <a:lumMod val="75000"/>
              <a:lumOff val="25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234" name="Rectangle 233"/>
          <p:cNvSpPr/>
          <p:nvPr/>
        </p:nvSpPr>
        <p:spPr bwMode="auto">
          <a:xfrm>
            <a:off x="2482850" y="21684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35" name="Rectangle 234"/>
          <p:cNvSpPr/>
          <p:nvPr/>
        </p:nvSpPr>
        <p:spPr bwMode="auto">
          <a:xfrm>
            <a:off x="2749550" y="21684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36" name="Rectangle 235"/>
          <p:cNvSpPr/>
          <p:nvPr/>
        </p:nvSpPr>
        <p:spPr bwMode="auto">
          <a:xfrm>
            <a:off x="349250" y="24351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37" name="Rectangle 236"/>
          <p:cNvSpPr/>
          <p:nvPr/>
        </p:nvSpPr>
        <p:spPr bwMode="auto">
          <a:xfrm>
            <a:off x="615950" y="24351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38" name="Rectangle 237"/>
          <p:cNvSpPr/>
          <p:nvPr/>
        </p:nvSpPr>
        <p:spPr bwMode="auto">
          <a:xfrm>
            <a:off x="882650" y="24351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39" name="Rectangle 238"/>
          <p:cNvSpPr/>
          <p:nvPr/>
        </p:nvSpPr>
        <p:spPr bwMode="auto">
          <a:xfrm>
            <a:off x="1149350" y="24351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240" name="Rectangle 239"/>
          <p:cNvSpPr/>
          <p:nvPr/>
        </p:nvSpPr>
        <p:spPr bwMode="auto">
          <a:xfrm>
            <a:off x="1416050" y="24351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241" name="Rectangle 240"/>
          <p:cNvSpPr/>
          <p:nvPr/>
        </p:nvSpPr>
        <p:spPr bwMode="auto">
          <a:xfrm>
            <a:off x="1682750" y="24351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42" name="Rectangle 241"/>
          <p:cNvSpPr/>
          <p:nvPr/>
        </p:nvSpPr>
        <p:spPr bwMode="auto">
          <a:xfrm>
            <a:off x="1949450" y="2435100"/>
            <a:ext cx="270000" cy="270000"/>
          </a:xfrm>
          <a:prstGeom prst="rect">
            <a:avLst/>
          </a:prstGeom>
          <a:solidFill>
            <a:schemeClr val="bg1">
              <a:lumMod val="75000"/>
              <a:lumOff val="25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243" name="Rectangle 242"/>
          <p:cNvSpPr/>
          <p:nvPr/>
        </p:nvSpPr>
        <p:spPr bwMode="auto">
          <a:xfrm>
            <a:off x="2216150" y="24351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44" name="Rectangle 243"/>
          <p:cNvSpPr/>
          <p:nvPr/>
        </p:nvSpPr>
        <p:spPr bwMode="auto">
          <a:xfrm>
            <a:off x="2482850" y="24351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45" name="Rectangle 244"/>
          <p:cNvSpPr/>
          <p:nvPr/>
        </p:nvSpPr>
        <p:spPr bwMode="auto">
          <a:xfrm>
            <a:off x="2749550" y="2435100"/>
            <a:ext cx="270000" cy="270000"/>
          </a:xfrm>
          <a:prstGeom prst="rect">
            <a:avLst/>
          </a:prstGeom>
          <a:solidFill>
            <a:schemeClr val="bg1">
              <a:lumMod val="75000"/>
              <a:lumOff val="25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246" name="Rectangle 245"/>
          <p:cNvSpPr/>
          <p:nvPr/>
        </p:nvSpPr>
        <p:spPr bwMode="auto">
          <a:xfrm>
            <a:off x="3492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47" name="Rectangle 246"/>
          <p:cNvSpPr/>
          <p:nvPr/>
        </p:nvSpPr>
        <p:spPr bwMode="auto">
          <a:xfrm>
            <a:off x="6159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248" name="Rectangle 247"/>
          <p:cNvSpPr/>
          <p:nvPr/>
        </p:nvSpPr>
        <p:spPr bwMode="auto">
          <a:xfrm>
            <a:off x="8826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49" name="Rectangle 248"/>
          <p:cNvSpPr/>
          <p:nvPr/>
        </p:nvSpPr>
        <p:spPr bwMode="auto">
          <a:xfrm>
            <a:off x="11493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50" name="Rectangle 249"/>
          <p:cNvSpPr/>
          <p:nvPr/>
        </p:nvSpPr>
        <p:spPr bwMode="auto">
          <a:xfrm>
            <a:off x="1416050" y="2701800"/>
            <a:ext cx="270000" cy="27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251" name="Rectangle 250"/>
          <p:cNvSpPr/>
          <p:nvPr/>
        </p:nvSpPr>
        <p:spPr bwMode="auto">
          <a:xfrm>
            <a:off x="16827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252" name="Rectangle 251"/>
          <p:cNvSpPr/>
          <p:nvPr/>
        </p:nvSpPr>
        <p:spPr bwMode="auto">
          <a:xfrm>
            <a:off x="19494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3</a:t>
            </a:r>
          </a:p>
        </p:txBody>
      </p:sp>
      <p:sp>
        <p:nvSpPr>
          <p:cNvPr id="253" name="Rectangle 252"/>
          <p:cNvSpPr/>
          <p:nvPr/>
        </p:nvSpPr>
        <p:spPr bwMode="auto">
          <a:xfrm>
            <a:off x="22161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54" name="Rectangle 253"/>
          <p:cNvSpPr/>
          <p:nvPr/>
        </p:nvSpPr>
        <p:spPr bwMode="auto">
          <a:xfrm>
            <a:off x="24828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55" name="Rectangle 254"/>
          <p:cNvSpPr/>
          <p:nvPr/>
        </p:nvSpPr>
        <p:spPr bwMode="auto">
          <a:xfrm>
            <a:off x="2749550" y="2701800"/>
            <a:ext cx="270000" cy="270000"/>
          </a:xfrm>
          <a:prstGeom prst="rect">
            <a:avLst/>
          </a:prstGeom>
          <a:solidFill>
            <a:schemeClr val="bg1">
              <a:lumMod val="75000"/>
              <a:lumOff val="25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256" name="Rectangle 255"/>
          <p:cNvSpPr/>
          <p:nvPr/>
        </p:nvSpPr>
        <p:spPr bwMode="auto">
          <a:xfrm>
            <a:off x="3492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57" name="Rectangle 256"/>
          <p:cNvSpPr/>
          <p:nvPr/>
        </p:nvSpPr>
        <p:spPr bwMode="auto">
          <a:xfrm>
            <a:off x="6159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58" name="Rectangle 257"/>
          <p:cNvSpPr/>
          <p:nvPr/>
        </p:nvSpPr>
        <p:spPr bwMode="auto">
          <a:xfrm>
            <a:off x="8826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59" name="Rectangle 258"/>
          <p:cNvSpPr/>
          <p:nvPr/>
        </p:nvSpPr>
        <p:spPr bwMode="auto">
          <a:xfrm>
            <a:off x="11493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60" name="Rectangle 259"/>
          <p:cNvSpPr/>
          <p:nvPr/>
        </p:nvSpPr>
        <p:spPr bwMode="auto">
          <a:xfrm>
            <a:off x="14160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61" name="Rectangle 260"/>
          <p:cNvSpPr/>
          <p:nvPr/>
        </p:nvSpPr>
        <p:spPr bwMode="auto">
          <a:xfrm>
            <a:off x="16827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62" name="Rectangle 261"/>
          <p:cNvSpPr/>
          <p:nvPr/>
        </p:nvSpPr>
        <p:spPr bwMode="auto">
          <a:xfrm>
            <a:off x="19494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63" name="Rectangle 262"/>
          <p:cNvSpPr/>
          <p:nvPr/>
        </p:nvSpPr>
        <p:spPr bwMode="auto">
          <a:xfrm>
            <a:off x="22161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64" name="Rectangle 263"/>
          <p:cNvSpPr/>
          <p:nvPr/>
        </p:nvSpPr>
        <p:spPr bwMode="auto">
          <a:xfrm>
            <a:off x="24828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265" name="Rectangle 264"/>
          <p:cNvSpPr/>
          <p:nvPr/>
        </p:nvSpPr>
        <p:spPr bwMode="auto">
          <a:xfrm>
            <a:off x="27495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66" name="Rectangle 265"/>
          <p:cNvSpPr/>
          <p:nvPr/>
        </p:nvSpPr>
        <p:spPr bwMode="auto">
          <a:xfrm>
            <a:off x="3492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67" name="Rectangle 266"/>
          <p:cNvSpPr/>
          <p:nvPr/>
        </p:nvSpPr>
        <p:spPr bwMode="auto">
          <a:xfrm>
            <a:off x="6159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68" name="Rectangle 267"/>
          <p:cNvSpPr/>
          <p:nvPr/>
        </p:nvSpPr>
        <p:spPr bwMode="auto">
          <a:xfrm>
            <a:off x="8826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69" name="Rectangle 268"/>
          <p:cNvSpPr/>
          <p:nvPr/>
        </p:nvSpPr>
        <p:spPr bwMode="auto">
          <a:xfrm>
            <a:off x="11493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70" name="Rectangle 269"/>
          <p:cNvSpPr/>
          <p:nvPr/>
        </p:nvSpPr>
        <p:spPr bwMode="auto">
          <a:xfrm>
            <a:off x="14160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71" name="Rectangle 270"/>
          <p:cNvSpPr/>
          <p:nvPr/>
        </p:nvSpPr>
        <p:spPr bwMode="auto">
          <a:xfrm>
            <a:off x="16827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72" name="Rectangle 271"/>
          <p:cNvSpPr/>
          <p:nvPr/>
        </p:nvSpPr>
        <p:spPr bwMode="auto">
          <a:xfrm>
            <a:off x="19494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73" name="Rectangle 272"/>
          <p:cNvSpPr/>
          <p:nvPr/>
        </p:nvSpPr>
        <p:spPr bwMode="auto">
          <a:xfrm>
            <a:off x="22161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74" name="Rectangle 273"/>
          <p:cNvSpPr/>
          <p:nvPr/>
        </p:nvSpPr>
        <p:spPr bwMode="auto">
          <a:xfrm>
            <a:off x="24828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275" name="Rectangle 274"/>
          <p:cNvSpPr/>
          <p:nvPr/>
        </p:nvSpPr>
        <p:spPr bwMode="auto">
          <a:xfrm>
            <a:off x="2749550" y="32352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476" name="Rectangle 475"/>
          <p:cNvSpPr/>
          <p:nvPr/>
        </p:nvSpPr>
        <p:spPr bwMode="auto">
          <a:xfrm>
            <a:off x="55021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77" name="Rectangle 476"/>
          <p:cNvSpPr/>
          <p:nvPr/>
        </p:nvSpPr>
        <p:spPr bwMode="auto">
          <a:xfrm>
            <a:off x="57688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78" name="Rectangle 477"/>
          <p:cNvSpPr/>
          <p:nvPr/>
        </p:nvSpPr>
        <p:spPr bwMode="auto">
          <a:xfrm>
            <a:off x="60355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79" name="Rectangle 478"/>
          <p:cNvSpPr/>
          <p:nvPr/>
        </p:nvSpPr>
        <p:spPr bwMode="auto">
          <a:xfrm>
            <a:off x="63022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80" name="Rectangle 479"/>
          <p:cNvSpPr/>
          <p:nvPr/>
        </p:nvSpPr>
        <p:spPr bwMode="auto">
          <a:xfrm>
            <a:off x="65689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81" name="Rectangle 480"/>
          <p:cNvSpPr/>
          <p:nvPr/>
        </p:nvSpPr>
        <p:spPr bwMode="auto">
          <a:xfrm>
            <a:off x="68356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82" name="Rectangle 481"/>
          <p:cNvSpPr/>
          <p:nvPr/>
        </p:nvSpPr>
        <p:spPr bwMode="auto">
          <a:xfrm>
            <a:off x="7102350" y="8349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83" name="Rectangle 482"/>
          <p:cNvSpPr/>
          <p:nvPr/>
        </p:nvSpPr>
        <p:spPr bwMode="auto">
          <a:xfrm>
            <a:off x="7369050" y="8349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84" name="Rectangle 483"/>
          <p:cNvSpPr/>
          <p:nvPr/>
        </p:nvSpPr>
        <p:spPr bwMode="auto">
          <a:xfrm>
            <a:off x="7635750" y="8349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85" name="Rectangle 484"/>
          <p:cNvSpPr/>
          <p:nvPr/>
        </p:nvSpPr>
        <p:spPr bwMode="auto">
          <a:xfrm>
            <a:off x="7902450" y="8349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86" name="Rectangle 485"/>
          <p:cNvSpPr/>
          <p:nvPr/>
        </p:nvSpPr>
        <p:spPr bwMode="auto">
          <a:xfrm>
            <a:off x="55021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87" name="Rectangle 486"/>
          <p:cNvSpPr/>
          <p:nvPr/>
        </p:nvSpPr>
        <p:spPr bwMode="auto">
          <a:xfrm>
            <a:off x="57688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88" name="Rectangle 487"/>
          <p:cNvSpPr/>
          <p:nvPr/>
        </p:nvSpPr>
        <p:spPr bwMode="auto">
          <a:xfrm>
            <a:off x="60355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89" name="Rectangle 488"/>
          <p:cNvSpPr/>
          <p:nvPr/>
        </p:nvSpPr>
        <p:spPr bwMode="auto">
          <a:xfrm>
            <a:off x="63022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90" name="Rectangle 489"/>
          <p:cNvSpPr/>
          <p:nvPr/>
        </p:nvSpPr>
        <p:spPr bwMode="auto">
          <a:xfrm>
            <a:off x="65689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91" name="Rectangle 490"/>
          <p:cNvSpPr/>
          <p:nvPr/>
        </p:nvSpPr>
        <p:spPr bwMode="auto">
          <a:xfrm>
            <a:off x="68356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92" name="Rectangle 491"/>
          <p:cNvSpPr/>
          <p:nvPr/>
        </p:nvSpPr>
        <p:spPr bwMode="auto">
          <a:xfrm>
            <a:off x="7102350" y="11016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93" name="Rectangle 492"/>
          <p:cNvSpPr/>
          <p:nvPr/>
        </p:nvSpPr>
        <p:spPr bwMode="auto">
          <a:xfrm>
            <a:off x="7369050" y="11016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94" name="Rectangle 493"/>
          <p:cNvSpPr/>
          <p:nvPr/>
        </p:nvSpPr>
        <p:spPr bwMode="auto">
          <a:xfrm>
            <a:off x="7635750" y="11016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495" name="Rectangle 494"/>
          <p:cNvSpPr/>
          <p:nvPr/>
        </p:nvSpPr>
        <p:spPr bwMode="auto">
          <a:xfrm>
            <a:off x="7902450" y="11016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96" name="Rectangle 495"/>
          <p:cNvSpPr/>
          <p:nvPr/>
        </p:nvSpPr>
        <p:spPr bwMode="auto">
          <a:xfrm>
            <a:off x="55021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97" name="Rectangle 496"/>
          <p:cNvSpPr/>
          <p:nvPr/>
        </p:nvSpPr>
        <p:spPr bwMode="auto">
          <a:xfrm>
            <a:off x="57688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98" name="Rectangle 497"/>
          <p:cNvSpPr/>
          <p:nvPr/>
        </p:nvSpPr>
        <p:spPr bwMode="auto">
          <a:xfrm>
            <a:off x="6035550" y="13683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499" name="Rectangle 498"/>
          <p:cNvSpPr/>
          <p:nvPr/>
        </p:nvSpPr>
        <p:spPr bwMode="auto">
          <a:xfrm>
            <a:off x="6302250" y="13683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00" name="Rectangle 499"/>
          <p:cNvSpPr/>
          <p:nvPr/>
        </p:nvSpPr>
        <p:spPr bwMode="auto">
          <a:xfrm>
            <a:off x="65689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01" name="Rectangle 500"/>
          <p:cNvSpPr/>
          <p:nvPr/>
        </p:nvSpPr>
        <p:spPr bwMode="auto">
          <a:xfrm>
            <a:off x="68356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02" name="Rectangle 501"/>
          <p:cNvSpPr/>
          <p:nvPr/>
        </p:nvSpPr>
        <p:spPr bwMode="auto">
          <a:xfrm>
            <a:off x="71023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03" name="Rectangle 502"/>
          <p:cNvSpPr/>
          <p:nvPr/>
        </p:nvSpPr>
        <p:spPr bwMode="auto">
          <a:xfrm>
            <a:off x="73690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04" name="Rectangle 503"/>
          <p:cNvSpPr/>
          <p:nvPr/>
        </p:nvSpPr>
        <p:spPr bwMode="auto">
          <a:xfrm>
            <a:off x="7635750" y="13683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05" name="Rectangle 504"/>
          <p:cNvSpPr/>
          <p:nvPr/>
        </p:nvSpPr>
        <p:spPr bwMode="auto">
          <a:xfrm>
            <a:off x="7902450" y="13683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06" name="Rectangle 505"/>
          <p:cNvSpPr/>
          <p:nvPr/>
        </p:nvSpPr>
        <p:spPr bwMode="auto">
          <a:xfrm>
            <a:off x="55021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07" name="Rectangle 506"/>
          <p:cNvSpPr/>
          <p:nvPr/>
        </p:nvSpPr>
        <p:spPr bwMode="auto">
          <a:xfrm>
            <a:off x="5768850" y="16350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08" name="Rectangle 507"/>
          <p:cNvSpPr/>
          <p:nvPr/>
        </p:nvSpPr>
        <p:spPr bwMode="auto">
          <a:xfrm>
            <a:off x="6035550" y="16350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09" name="Rectangle 508"/>
          <p:cNvSpPr/>
          <p:nvPr/>
        </p:nvSpPr>
        <p:spPr bwMode="auto">
          <a:xfrm>
            <a:off x="6302250" y="16350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510" name="Rectangle 509"/>
          <p:cNvSpPr/>
          <p:nvPr/>
        </p:nvSpPr>
        <p:spPr bwMode="auto">
          <a:xfrm>
            <a:off x="65689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11" name="Rectangle 510"/>
          <p:cNvSpPr/>
          <p:nvPr/>
        </p:nvSpPr>
        <p:spPr bwMode="auto">
          <a:xfrm>
            <a:off x="68356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12" name="Rectangle 511"/>
          <p:cNvSpPr/>
          <p:nvPr/>
        </p:nvSpPr>
        <p:spPr bwMode="auto">
          <a:xfrm>
            <a:off x="7102350" y="16350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13" name="Rectangle 512"/>
          <p:cNvSpPr/>
          <p:nvPr/>
        </p:nvSpPr>
        <p:spPr bwMode="auto">
          <a:xfrm>
            <a:off x="7369050" y="16350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14" name="Rectangle 513"/>
          <p:cNvSpPr/>
          <p:nvPr/>
        </p:nvSpPr>
        <p:spPr bwMode="auto">
          <a:xfrm>
            <a:off x="7635750" y="16350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15" name="Rectangle 514"/>
          <p:cNvSpPr/>
          <p:nvPr/>
        </p:nvSpPr>
        <p:spPr bwMode="auto">
          <a:xfrm>
            <a:off x="7902450" y="16350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16" name="Rectangle 515"/>
          <p:cNvSpPr/>
          <p:nvPr/>
        </p:nvSpPr>
        <p:spPr bwMode="auto">
          <a:xfrm>
            <a:off x="550215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17" name="Rectangle 516"/>
          <p:cNvSpPr/>
          <p:nvPr/>
        </p:nvSpPr>
        <p:spPr bwMode="auto">
          <a:xfrm>
            <a:off x="5768850" y="19017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18" name="Rectangle 517"/>
          <p:cNvSpPr/>
          <p:nvPr/>
        </p:nvSpPr>
        <p:spPr bwMode="auto">
          <a:xfrm>
            <a:off x="6035550" y="19017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519" name="Rectangle 518"/>
          <p:cNvSpPr/>
          <p:nvPr/>
        </p:nvSpPr>
        <p:spPr bwMode="auto">
          <a:xfrm>
            <a:off x="6302250" y="19017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20" name="Rectangle 519"/>
          <p:cNvSpPr/>
          <p:nvPr/>
        </p:nvSpPr>
        <p:spPr bwMode="auto">
          <a:xfrm>
            <a:off x="6568950" y="19017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21" name="Rectangle 520"/>
          <p:cNvSpPr/>
          <p:nvPr/>
        </p:nvSpPr>
        <p:spPr bwMode="auto">
          <a:xfrm>
            <a:off x="6835650" y="19017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22" name="Rectangle 521"/>
          <p:cNvSpPr/>
          <p:nvPr/>
        </p:nvSpPr>
        <p:spPr bwMode="auto">
          <a:xfrm>
            <a:off x="7102350" y="19017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23" name="Rectangle 522"/>
          <p:cNvSpPr/>
          <p:nvPr/>
        </p:nvSpPr>
        <p:spPr bwMode="auto">
          <a:xfrm>
            <a:off x="7369050" y="19017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24" name="Rectangle 523"/>
          <p:cNvSpPr/>
          <p:nvPr/>
        </p:nvSpPr>
        <p:spPr bwMode="auto">
          <a:xfrm>
            <a:off x="7635750" y="19017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25" name="Rectangle 524"/>
          <p:cNvSpPr/>
          <p:nvPr/>
        </p:nvSpPr>
        <p:spPr bwMode="auto">
          <a:xfrm>
            <a:off x="7902450" y="19017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26" name="Rectangle 525"/>
          <p:cNvSpPr/>
          <p:nvPr/>
        </p:nvSpPr>
        <p:spPr bwMode="auto">
          <a:xfrm>
            <a:off x="5502150" y="21684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27" name="Rectangle 526"/>
          <p:cNvSpPr/>
          <p:nvPr/>
        </p:nvSpPr>
        <p:spPr bwMode="auto">
          <a:xfrm>
            <a:off x="5768850" y="21684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28" name="Rectangle 527"/>
          <p:cNvSpPr/>
          <p:nvPr/>
        </p:nvSpPr>
        <p:spPr bwMode="auto">
          <a:xfrm>
            <a:off x="6035550" y="21684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529" name="Rectangle 528"/>
          <p:cNvSpPr/>
          <p:nvPr/>
        </p:nvSpPr>
        <p:spPr bwMode="auto">
          <a:xfrm>
            <a:off x="6302250" y="21684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2</a:t>
            </a:r>
          </a:p>
        </p:txBody>
      </p:sp>
      <p:sp>
        <p:nvSpPr>
          <p:cNvPr id="530" name="Rectangle 529"/>
          <p:cNvSpPr/>
          <p:nvPr/>
        </p:nvSpPr>
        <p:spPr bwMode="auto">
          <a:xfrm>
            <a:off x="6568950" y="21684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531" name="Rectangle 530"/>
          <p:cNvSpPr/>
          <p:nvPr/>
        </p:nvSpPr>
        <p:spPr bwMode="auto">
          <a:xfrm>
            <a:off x="6835650" y="21684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32" name="Rectangle 531"/>
          <p:cNvSpPr/>
          <p:nvPr/>
        </p:nvSpPr>
        <p:spPr bwMode="auto">
          <a:xfrm>
            <a:off x="7102350" y="21684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33" name="Rectangle 532"/>
          <p:cNvSpPr/>
          <p:nvPr/>
        </p:nvSpPr>
        <p:spPr bwMode="auto">
          <a:xfrm>
            <a:off x="7369050" y="21684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34" name="Rectangle 533"/>
          <p:cNvSpPr/>
          <p:nvPr/>
        </p:nvSpPr>
        <p:spPr bwMode="auto">
          <a:xfrm>
            <a:off x="7635750" y="21684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35" name="Rectangle 534"/>
          <p:cNvSpPr/>
          <p:nvPr/>
        </p:nvSpPr>
        <p:spPr bwMode="auto">
          <a:xfrm>
            <a:off x="7902450" y="21684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36" name="Rectangle 535"/>
          <p:cNvSpPr/>
          <p:nvPr/>
        </p:nvSpPr>
        <p:spPr bwMode="auto">
          <a:xfrm>
            <a:off x="5502150" y="24351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37" name="Rectangle 536"/>
          <p:cNvSpPr/>
          <p:nvPr/>
        </p:nvSpPr>
        <p:spPr bwMode="auto">
          <a:xfrm>
            <a:off x="5768850" y="24351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38" name="Rectangle 537"/>
          <p:cNvSpPr/>
          <p:nvPr/>
        </p:nvSpPr>
        <p:spPr bwMode="auto">
          <a:xfrm>
            <a:off x="6035550" y="24351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39" name="Rectangle 538"/>
          <p:cNvSpPr/>
          <p:nvPr/>
        </p:nvSpPr>
        <p:spPr bwMode="auto">
          <a:xfrm>
            <a:off x="6302250" y="24351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540" name="Rectangle 539"/>
          <p:cNvSpPr/>
          <p:nvPr/>
        </p:nvSpPr>
        <p:spPr bwMode="auto">
          <a:xfrm>
            <a:off x="6568950" y="24351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541" name="Rectangle 540"/>
          <p:cNvSpPr/>
          <p:nvPr/>
        </p:nvSpPr>
        <p:spPr bwMode="auto">
          <a:xfrm>
            <a:off x="6835650" y="24351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42" name="Rectangle 541"/>
          <p:cNvSpPr/>
          <p:nvPr/>
        </p:nvSpPr>
        <p:spPr bwMode="auto">
          <a:xfrm>
            <a:off x="7102350" y="24351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43" name="Rectangle 542"/>
          <p:cNvSpPr/>
          <p:nvPr/>
        </p:nvSpPr>
        <p:spPr bwMode="auto">
          <a:xfrm>
            <a:off x="7369050" y="24351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44" name="Rectangle 543"/>
          <p:cNvSpPr/>
          <p:nvPr/>
        </p:nvSpPr>
        <p:spPr bwMode="auto">
          <a:xfrm>
            <a:off x="7635750" y="24351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45" name="Rectangle 544"/>
          <p:cNvSpPr/>
          <p:nvPr/>
        </p:nvSpPr>
        <p:spPr bwMode="auto">
          <a:xfrm>
            <a:off x="7902450" y="24351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46" name="Rectangle 545"/>
          <p:cNvSpPr/>
          <p:nvPr/>
        </p:nvSpPr>
        <p:spPr bwMode="auto">
          <a:xfrm>
            <a:off x="55021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47" name="Rectangle 546"/>
          <p:cNvSpPr/>
          <p:nvPr/>
        </p:nvSpPr>
        <p:spPr bwMode="auto">
          <a:xfrm>
            <a:off x="57688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48" name="Rectangle 547"/>
          <p:cNvSpPr/>
          <p:nvPr/>
        </p:nvSpPr>
        <p:spPr bwMode="auto">
          <a:xfrm>
            <a:off x="60355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49" name="Rectangle 548"/>
          <p:cNvSpPr/>
          <p:nvPr/>
        </p:nvSpPr>
        <p:spPr bwMode="auto">
          <a:xfrm>
            <a:off x="6302250" y="27018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50" name="Rectangle 549"/>
          <p:cNvSpPr/>
          <p:nvPr/>
        </p:nvSpPr>
        <p:spPr bwMode="auto">
          <a:xfrm>
            <a:off x="6568950" y="27018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200" dirty="0" smtClean="0">
                <a:solidFill>
                  <a:schemeClr val="bg1"/>
                </a:solidFill>
                <a:effectLst>
                  <a:outerShdw blurRad="38100" dist="38100" dir="2700000" algn="tl">
                    <a:srgbClr val="000000">
                      <a:alpha val="43137"/>
                    </a:srgbClr>
                  </a:outerShdw>
                </a:effectLst>
              </a:rPr>
              <a:t>1</a:t>
            </a:r>
          </a:p>
        </p:txBody>
      </p:sp>
      <p:sp>
        <p:nvSpPr>
          <p:cNvPr id="551" name="Rectangle 550"/>
          <p:cNvSpPr/>
          <p:nvPr/>
        </p:nvSpPr>
        <p:spPr bwMode="auto">
          <a:xfrm>
            <a:off x="68356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52" name="Rectangle 551"/>
          <p:cNvSpPr/>
          <p:nvPr/>
        </p:nvSpPr>
        <p:spPr bwMode="auto">
          <a:xfrm>
            <a:off x="71023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53" name="Rectangle 552"/>
          <p:cNvSpPr/>
          <p:nvPr/>
        </p:nvSpPr>
        <p:spPr bwMode="auto">
          <a:xfrm>
            <a:off x="7369050" y="27018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54" name="Rectangle 553"/>
          <p:cNvSpPr/>
          <p:nvPr/>
        </p:nvSpPr>
        <p:spPr bwMode="auto">
          <a:xfrm>
            <a:off x="7635750" y="27018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55" name="Rectangle 554"/>
          <p:cNvSpPr/>
          <p:nvPr/>
        </p:nvSpPr>
        <p:spPr bwMode="auto">
          <a:xfrm>
            <a:off x="7902450" y="27018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56" name="Rectangle 555"/>
          <p:cNvSpPr/>
          <p:nvPr/>
        </p:nvSpPr>
        <p:spPr bwMode="auto">
          <a:xfrm>
            <a:off x="55021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57" name="Rectangle 556"/>
          <p:cNvSpPr/>
          <p:nvPr/>
        </p:nvSpPr>
        <p:spPr bwMode="auto">
          <a:xfrm>
            <a:off x="57688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58" name="Rectangle 557"/>
          <p:cNvSpPr/>
          <p:nvPr/>
        </p:nvSpPr>
        <p:spPr bwMode="auto">
          <a:xfrm>
            <a:off x="60355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59" name="Rectangle 558"/>
          <p:cNvSpPr/>
          <p:nvPr/>
        </p:nvSpPr>
        <p:spPr bwMode="auto">
          <a:xfrm>
            <a:off x="63022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60" name="Rectangle 559"/>
          <p:cNvSpPr/>
          <p:nvPr/>
        </p:nvSpPr>
        <p:spPr bwMode="auto">
          <a:xfrm>
            <a:off x="65689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61" name="Rectangle 560"/>
          <p:cNvSpPr/>
          <p:nvPr/>
        </p:nvSpPr>
        <p:spPr bwMode="auto">
          <a:xfrm>
            <a:off x="68356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62" name="Rectangle 561"/>
          <p:cNvSpPr/>
          <p:nvPr/>
        </p:nvSpPr>
        <p:spPr bwMode="auto">
          <a:xfrm>
            <a:off x="71023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63" name="Rectangle 562"/>
          <p:cNvSpPr/>
          <p:nvPr/>
        </p:nvSpPr>
        <p:spPr bwMode="auto">
          <a:xfrm>
            <a:off x="73690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64" name="Rectangle 563"/>
          <p:cNvSpPr/>
          <p:nvPr/>
        </p:nvSpPr>
        <p:spPr bwMode="auto">
          <a:xfrm>
            <a:off x="7635750" y="2968500"/>
            <a:ext cx="270000" cy="27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65" name="Rectangle 564"/>
          <p:cNvSpPr/>
          <p:nvPr/>
        </p:nvSpPr>
        <p:spPr bwMode="auto">
          <a:xfrm>
            <a:off x="7902450" y="29685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66" name="Rectangle 565"/>
          <p:cNvSpPr/>
          <p:nvPr/>
        </p:nvSpPr>
        <p:spPr bwMode="auto">
          <a:xfrm>
            <a:off x="5502150" y="32352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67" name="Rectangle 566"/>
          <p:cNvSpPr/>
          <p:nvPr/>
        </p:nvSpPr>
        <p:spPr bwMode="auto">
          <a:xfrm>
            <a:off x="5768850" y="32352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68" name="Rectangle 567"/>
          <p:cNvSpPr/>
          <p:nvPr/>
        </p:nvSpPr>
        <p:spPr bwMode="auto">
          <a:xfrm>
            <a:off x="6035550" y="32352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69" name="Rectangle 568"/>
          <p:cNvSpPr/>
          <p:nvPr/>
        </p:nvSpPr>
        <p:spPr bwMode="auto">
          <a:xfrm>
            <a:off x="6302250" y="32352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70" name="Rectangle 569"/>
          <p:cNvSpPr/>
          <p:nvPr/>
        </p:nvSpPr>
        <p:spPr bwMode="auto">
          <a:xfrm>
            <a:off x="6568950" y="32352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71" name="Rectangle 570"/>
          <p:cNvSpPr/>
          <p:nvPr/>
        </p:nvSpPr>
        <p:spPr bwMode="auto">
          <a:xfrm>
            <a:off x="6835650" y="32352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72" name="Rectangle 571"/>
          <p:cNvSpPr/>
          <p:nvPr/>
        </p:nvSpPr>
        <p:spPr bwMode="auto">
          <a:xfrm>
            <a:off x="7102350" y="32352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73" name="Rectangle 572"/>
          <p:cNvSpPr/>
          <p:nvPr/>
        </p:nvSpPr>
        <p:spPr bwMode="auto">
          <a:xfrm>
            <a:off x="7369050" y="32352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74" name="Rectangle 573"/>
          <p:cNvSpPr/>
          <p:nvPr/>
        </p:nvSpPr>
        <p:spPr bwMode="auto">
          <a:xfrm>
            <a:off x="7635750" y="32352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575" name="Rectangle 574"/>
          <p:cNvSpPr/>
          <p:nvPr/>
        </p:nvSpPr>
        <p:spPr bwMode="auto">
          <a:xfrm>
            <a:off x="7902450" y="3235200"/>
            <a:ext cx="270000" cy="270000"/>
          </a:xfrm>
          <a:prstGeom prst="rect">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1200" dirty="0" smtClean="0">
              <a:solidFill>
                <a:schemeClr val="bg1"/>
              </a:solidFill>
              <a:effectLst>
                <a:outerShdw blurRad="38100" dist="38100" dir="2700000" algn="tl">
                  <a:srgbClr val="000000">
                    <a:alpha val="43137"/>
                  </a:srgbClr>
                </a:outerShdw>
              </a:effectLst>
            </a:endParaRPr>
          </a:p>
        </p:txBody>
      </p:sp>
      <p:sp>
        <p:nvSpPr>
          <p:cNvPr id="677" name="Content Placeholder 3"/>
          <p:cNvSpPr txBox="1">
            <a:spLocks/>
          </p:cNvSpPr>
          <p:nvPr/>
        </p:nvSpPr>
        <p:spPr>
          <a:xfrm>
            <a:off x="349250" y="3594100"/>
            <a:ext cx="8382000" cy="1377950"/>
          </a:xfrm>
          <a:prstGeom prst="rect">
            <a:avLst/>
          </a:prstGeom>
        </p:spPr>
        <p:txBody>
          <a:bodyPr/>
          <a:lstStyle/>
          <a:p>
            <a:pPr marL="297696" lvl="0" indent="-297696" eaLnBrk="0" hangingPunct="0">
              <a:lnSpc>
                <a:spcPct val="90000"/>
              </a:lnSpc>
              <a:spcBef>
                <a:spcPct val="20000"/>
              </a:spcBef>
              <a:buBlip>
                <a:blip r:embed="rId2"/>
              </a:buBlip>
            </a:pPr>
            <a:r>
              <a:rPr lang="en-GB" sz="2000" dirty="0" smtClean="0">
                <a:effectLst>
                  <a:outerShdw blurRad="50800" dist="38100" dir="2700000" algn="tl" rotWithShape="0">
                    <a:prstClr val="black">
                      <a:alpha val="40000"/>
                    </a:prstClr>
                  </a:outerShdw>
                </a:effectLst>
                <a:latin typeface="+mn-lt"/>
                <a:cs typeface="+mn-cs"/>
              </a:rPr>
              <a:t>Classical problem: </a:t>
            </a:r>
          </a:p>
          <a:p>
            <a:pPr marL="639451" lvl="1" indent="-297696" eaLnBrk="0" hangingPunct="0">
              <a:lnSpc>
                <a:spcPct val="90000"/>
              </a:lnSpc>
              <a:spcBef>
                <a:spcPct val="20000"/>
              </a:spcBef>
              <a:buBlip>
                <a:blip r:embed="rId2"/>
              </a:buBlip>
            </a:pPr>
            <a:r>
              <a:rPr lang="en-GB" sz="2000" dirty="0" smtClean="0">
                <a:effectLst>
                  <a:outerShdw blurRad="50800" dist="38100" dir="2700000" algn="tl" rotWithShape="0">
                    <a:prstClr val="black">
                      <a:alpha val="40000"/>
                    </a:prstClr>
                  </a:outerShdw>
                </a:effectLst>
                <a:latin typeface="+mn-lt"/>
                <a:cs typeface="+mn-cs"/>
              </a:rPr>
              <a:t>Mobile units have unit size</a:t>
            </a:r>
          </a:p>
          <a:p>
            <a:pPr marL="639451" lvl="1" indent="-297696" eaLnBrk="0" hangingPunct="0">
              <a:lnSpc>
                <a:spcPct val="90000"/>
              </a:lnSpc>
              <a:spcBef>
                <a:spcPct val="20000"/>
              </a:spcBef>
              <a:buBlip>
                <a:blip r:embed="rId2"/>
              </a:buBlip>
            </a:pPr>
            <a:r>
              <a:rPr lang="en-GB" sz="2000" dirty="0" smtClean="0">
                <a:effectLst>
                  <a:outerShdw blurRad="50800" dist="38100" dir="2700000" algn="tl" rotWithShape="0">
                    <a:prstClr val="black">
                      <a:alpha val="40000"/>
                    </a:prstClr>
                  </a:outerShdw>
                </a:effectLst>
                <a:latin typeface="+mn-lt"/>
                <a:cs typeface="+mn-cs"/>
              </a:rPr>
              <a:t>Homogeneous terrain</a:t>
            </a:r>
          </a:p>
          <a:p>
            <a:pPr marL="297696" lvl="0" indent="-297696" eaLnBrk="0" hangingPunct="0">
              <a:lnSpc>
                <a:spcPct val="90000"/>
              </a:lnSpc>
              <a:spcBef>
                <a:spcPct val="20000"/>
              </a:spcBef>
              <a:buBlip>
                <a:blip r:embed="rId2"/>
              </a:buBlip>
            </a:pPr>
            <a:r>
              <a:rPr lang="en-GB" sz="2000" dirty="0" smtClean="0">
                <a:effectLst>
                  <a:outerShdw blurRad="50800" dist="38100" dir="2700000" algn="tl" rotWithShape="0">
                    <a:prstClr val="black">
                      <a:alpha val="40000"/>
                    </a:prstClr>
                  </a:outerShdw>
                </a:effectLst>
                <a:latin typeface="+mn-lt"/>
                <a:cs typeface="+mn-cs"/>
              </a:rPr>
              <a:t>An efficient implementation doesn’t explicitly perform such conversions</a:t>
            </a:r>
          </a:p>
          <a:p>
            <a:pPr marL="297696" marR="0" lvl="0" indent="-297696" algn="l" defTabSz="684701" rtl="0" eaLnBrk="0" fontAlgn="base" latinLnBrk="0" hangingPunct="0">
              <a:lnSpc>
                <a:spcPct val="90000"/>
              </a:lnSpc>
              <a:spcBef>
                <a:spcPct val="20000"/>
              </a:spcBef>
              <a:spcAft>
                <a:spcPct val="0"/>
              </a:spcAft>
              <a:buClrTx/>
              <a:buSzTx/>
              <a:buFontTx/>
              <a:buBlip>
                <a:blip r:embed="rId2"/>
              </a:buBlip>
              <a:tabLst/>
              <a:defRPr/>
            </a:pPr>
            <a:endParaRPr kumimoji="0" lang="en-GB" sz="2000" b="0" i="0" u="none" strike="noStrike" kern="1200" cap="none" spc="0" normalizeH="0" baseline="0" noProof="0" dirty="0"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endParaRPr>
          </a:p>
        </p:txBody>
      </p:sp>
      <p:sp>
        <p:nvSpPr>
          <p:cNvPr id="305" name="Right Arrow 304"/>
          <p:cNvSpPr/>
          <p:nvPr/>
        </p:nvSpPr>
        <p:spPr bwMode="auto">
          <a:xfrm>
            <a:off x="3416300" y="1771650"/>
            <a:ext cx="1689100" cy="622300"/>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1600" dirty="0" smtClean="0">
                <a:solidFill>
                  <a:srgbClr val="FFFFFF"/>
                </a:solidFill>
                <a:effectLst>
                  <a:outerShdw blurRad="38100" dist="38100" dir="2700000" algn="tl">
                    <a:srgbClr val="000000">
                      <a:alpha val="43137"/>
                    </a:srgbClr>
                  </a:outerShdw>
                </a:effectLst>
              </a:rPr>
              <a:t>Clearance = 2</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wipe(left)">
                                      <p:cBhvr>
                                        <p:cTn id="7" dur="500"/>
                                        <p:tgtEl>
                                          <p:spTgt spid="30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76"/>
                                        </p:tgtEl>
                                        <p:attrNameLst>
                                          <p:attrName>style.visibility</p:attrName>
                                        </p:attrNameLst>
                                      </p:cBhvr>
                                      <p:to>
                                        <p:strVal val="visible"/>
                                      </p:to>
                                    </p:set>
                                    <p:animEffect transition="in" filter="fade">
                                      <p:cBhvr>
                                        <p:cTn id="11" dur="500"/>
                                        <p:tgtEl>
                                          <p:spTgt spid="47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77"/>
                                        </p:tgtEl>
                                        <p:attrNameLst>
                                          <p:attrName>style.visibility</p:attrName>
                                        </p:attrNameLst>
                                      </p:cBhvr>
                                      <p:to>
                                        <p:strVal val="visible"/>
                                      </p:to>
                                    </p:set>
                                    <p:animEffect transition="in" filter="fade">
                                      <p:cBhvr>
                                        <p:cTn id="14" dur="500"/>
                                        <p:tgtEl>
                                          <p:spTgt spid="47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78"/>
                                        </p:tgtEl>
                                        <p:attrNameLst>
                                          <p:attrName>style.visibility</p:attrName>
                                        </p:attrNameLst>
                                      </p:cBhvr>
                                      <p:to>
                                        <p:strVal val="visible"/>
                                      </p:to>
                                    </p:set>
                                    <p:animEffect transition="in" filter="fade">
                                      <p:cBhvr>
                                        <p:cTn id="17" dur="500"/>
                                        <p:tgtEl>
                                          <p:spTgt spid="47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79"/>
                                        </p:tgtEl>
                                        <p:attrNameLst>
                                          <p:attrName>style.visibility</p:attrName>
                                        </p:attrNameLst>
                                      </p:cBhvr>
                                      <p:to>
                                        <p:strVal val="visible"/>
                                      </p:to>
                                    </p:set>
                                    <p:animEffect transition="in" filter="fade">
                                      <p:cBhvr>
                                        <p:cTn id="20" dur="500"/>
                                        <p:tgtEl>
                                          <p:spTgt spid="47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80"/>
                                        </p:tgtEl>
                                        <p:attrNameLst>
                                          <p:attrName>style.visibility</p:attrName>
                                        </p:attrNameLst>
                                      </p:cBhvr>
                                      <p:to>
                                        <p:strVal val="visible"/>
                                      </p:to>
                                    </p:set>
                                    <p:animEffect transition="in" filter="fade">
                                      <p:cBhvr>
                                        <p:cTn id="23" dur="500"/>
                                        <p:tgtEl>
                                          <p:spTgt spid="48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81"/>
                                        </p:tgtEl>
                                        <p:attrNameLst>
                                          <p:attrName>style.visibility</p:attrName>
                                        </p:attrNameLst>
                                      </p:cBhvr>
                                      <p:to>
                                        <p:strVal val="visible"/>
                                      </p:to>
                                    </p:set>
                                    <p:animEffect transition="in" filter="fade">
                                      <p:cBhvr>
                                        <p:cTn id="26" dur="500"/>
                                        <p:tgtEl>
                                          <p:spTgt spid="48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82"/>
                                        </p:tgtEl>
                                        <p:attrNameLst>
                                          <p:attrName>style.visibility</p:attrName>
                                        </p:attrNameLst>
                                      </p:cBhvr>
                                      <p:to>
                                        <p:strVal val="visible"/>
                                      </p:to>
                                    </p:set>
                                    <p:animEffect transition="in" filter="fade">
                                      <p:cBhvr>
                                        <p:cTn id="29" dur="500"/>
                                        <p:tgtEl>
                                          <p:spTgt spid="48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83"/>
                                        </p:tgtEl>
                                        <p:attrNameLst>
                                          <p:attrName>style.visibility</p:attrName>
                                        </p:attrNameLst>
                                      </p:cBhvr>
                                      <p:to>
                                        <p:strVal val="visible"/>
                                      </p:to>
                                    </p:set>
                                    <p:animEffect transition="in" filter="fade">
                                      <p:cBhvr>
                                        <p:cTn id="32" dur="500"/>
                                        <p:tgtEl>
                                          <p:spTgt spid="48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84"/>
                                        </p:tgtEl>
                                        <p:attrNameLst>
                                          <p:attrName>style.visibility</p:attrName>
                                        </p:attrNameLst>
                                      </p:cBhvr>
                                      <p:to>
                                        <p:strVal val="visible"/>
                                      </p:to>
                                    </p:set>
                                    <p:animEffect transition="in" filter="fade">
                                      <p:cBhvr>
                                        <p:cTn id="35" dur="500"/>
                                        <p:tgtEl>
                                          <p:spTgt spid="48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85"/>
                                        </p:tgtEl>
                                        <p:attrNameLst>
                                          <p:attrName>style.visibility</p:attrName>
                                        </p:attrNameLst>
                                      </p:cBhvr>
                                      <p:to>
                                        <p:strVal val="visible"/>
                                      </p:to>
                                    </p:set>
                                    <p:animEffect transition="in" filter="fade">
                                      <p:cBhvr>
                                        <p:cTn id="38" dur="500"/>
                                        <p:tgtEl>
                                          <p:spTgt spid="48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86"/>
                                        </p:tgtEl>
                                        <p:attrNameLst>
                                          <p:attrName>style.visibility</p:attrName>
                                        </p:attrNameLst>
                                      </p:cBhvr>
                                      <p:to>
                                        <p:strVal val="visible"/>
                                      </p:to>
                                    </p:set>
                                    <p:animEffect transition="in" filter="fade">
                                      <p:cBhvr>
                                        <p:cTn id="41" dur="500"/>
                                        <p:tgtEl>
                                          <p:spTgt spid="48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87"/>
                                        </p:tgtEl>
                                        <p:attrNameLst>
                                          <p:attrName>style.visibility</p:attrName>
                                        </p:attrNameLst>
                                      </p:cBhvr>
                                      <p:to>
                                        <p:strVal val="visible"/>
                                      </p:to>
                                    </p:set>
                                    <p:animEffect transition="in" filter="fade">
                                      <p:cBhvr>
                                        <p:cTn id="44" dur="500"/>
                                        <p:tgtEl>
                                          <p:spTgt spid="48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88"/>
                                        </p:tgtEl>
                                        <p:attrNameLst>
                                          <p:attrName>style.visibility</p:attrName>
                                        </p:attrNameLst>
                                      </p:cBhvr>
                                      <p:to>
                                        <p:strVal val="visible"/>
                                      </p:to>
                                    </p:set>
                                    <p:animEffect transition="in" filter="fade">
                                      <p:cBhvr>
                                        <p:cTn id="47" dur="500"/>
                                        <p:tgtEl>
                                          <p:spTgt spid="48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89"/>
                                        </p:tgtEl>
                                        <p:attrNameLst>
                                          <p:attrName>style.visibility</p:attrName>
                                        </p:attrNameLst>
                                      </p:cBhvr>
                                      <p:to>
                                        <p:strVal val="visible"/>
                                      </p:to>
                                    </p:set>
                                    <p:animEffect transition="in" filter="fade">
                                      <p:cBhvr>
                                        <p:cTn id="50" dur="500"/>
                                        <p:tgtEl>
                                          <p:spTgt spid="48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0"/>
                                        </p:tgtEl>
                                        <p:attrNameLst>
                                          <p:attrName>style.visibility</p:attrName>
                                        </p:attrNameLst>
                                      </p:cBhvr>
                                      <p:to>
                                        <p:strVal val="visible"/>
                                      </p:to>
                                    </p:set>
                                    <p:animEffect transition="in" filter="fade">
                                      <p:cBhvr>
                                        <p:cTn id="53" dur="500"/>
                                        <p:tgtEl>
                                          <p:spTgt spid="49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91"/>
                                        </p:tgtEl>
                                        <p:attrNameLst>
                                          <p:attrName>style.visibility</p:attrName>
                                        </p:attrNameLst>
                                      </p:cBhvr>
                                      <p:to>
                                        <p:strVal val="visible"/>
                                      </p:to>
                                    </p:set>
                                    <p:animEffect transition="in" filter="fade">
                                      <p:cBhvr>
                                        <p:cTn id="56" dur="500"/>
                                        <p:tgtEl>
                                          <p:spTgt spid="49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92"/>
                                        </p:tgtEl>
                                        <p:attrNameLst>
                                          <p:attrName>style.visibility</p:attrName>
                                        </p:attrNameLst>
                                      </p:cBhvr>
                                      <p:to>
                                        <p:strVal val="visible"/>
                                      </p:to>
                                    </p:set>
                                    <p:animEffect transition="in" filter="fade">
                                      <p:cBhvr>
                                        <p:cTn id="59" dur="500"/>
                                        <p:tgtEl>
                                          <p:spTgt spid="49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93"/>
                                        </p:tgtEl>
                                        <p:attrNameLst>
                                          <p:attrName>style.visibility</p:attrName>
                                        </p:attrNameLst>
                                      </p:cBhvr>
                                      <p:to>
                                        <p:strVal val="visible"/>
                                      </p:to>
                                    </p:set>
                                    <p:animEffect transition="in" filter="fade">
                                      <p:cBhvr>
                                        <p:cTn id="62" dur="500"/>
                                        <p:tgtEl>
                                          <p:spTgt spid="49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94"/>
                                        </p:tgtEl>
                                        <p:attrNameLst>
                                          <p:attrName>style.visibility</p:attrName>
                                        </p:attrNameLst>
                                      </p:cBhvr>
                                      <p:to>
                                        <p:strVal val="visible"/>
                                      </p:to>
                                    </p:set>
                                    <p:animEffect transition="in" filter="fade">
                                      <p:cBhvr>
                                        <p:cTn id="65" dur="500"/>
                                        <p:tgtEl>
                                          <p:spTgt spid="49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95"/>
                                        </p:tgtEl>
                                        <p:attrNameLst>
                                          <p:attrName>style.visibility</p:attrName>
                                        </p:attrNameLst>
                                      </p:cBhvr>
                                      <p:to>
                                        <p:strVal val="visible"/>
                                      </p:to>
                                    </p:set>
                                    <p:animEffect transition="in" filter="fade">
                                      <p:cBhvr>
                                        <p:cTn id="68" dur="500"/>
                                        <p:tgtEl>
                                          <p:spTgt spid="49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96"/>
                                        </p:tgtEl>
                                        <p:attrNameLst>
                                          <p:attrName>style.visibility</p:attrName>
                                        </p:attrNameLst>
                                      </p:cBhvr>
                                      <p:to>
                                        <p:strVal val="visible"/>
                                      </p:to>
                                    </p:set>
                                    <p:animEffect transition="in" filter="fade">
                                      <p:cBhvr>
                                        <p:cTn id="71" dur="500"/>
                                        <p:tgtEl>
                                          <p:spTgt spid="49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97"/>
                                        </p:tgtEl>
                                        <p:attrNameLst>
                                          <p:attrName>style.visibility</p:attrName>
                                        </p:attrNameLst>
                                      </p:cBhvr>
                                      <p:to>
                                        <p:strVal val="visible"/>
                                      </p:to>
                                    </p:set>
                                    <p:animEffect transition="in" filter="fade">
                                      <p:cBhvr>
                                        <p:cTn id="74" dur="500"/>
                                        <p:tgtEl>
                                          <p:spTgt spid="49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98"/>
                                        </p:tgtEl>
                                        <p:attrNameLst>
                                          <p:attrName>style.visibility</p:attrName>
                                        </p:attrNameLst>
                                      </p:cBhvr>
                                      <p:to>
                                        <p:strVal val="visible"/>
                                      </p:to>
                                    </p:set>
                                    <p:animEffect transition="in" filter="fade">
                                      <p:cBhvr>
                                        <p:cTn id="77" dur="500"/>
                                        <p:tgtEl>
                                          <p:spTgt spid="49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99"/>
                                        </p:tgtEl>
                                        <p:attrNameLst>
                                          <p:attrName>style.visibility</p:attrName>
                                        </p:attrNameLst>
                                      </p:cBhvr>
                                      <p:to>
                                        <p:strVal val="visible"/>
                                      </p:to>
                                    </p:set>
                                    <p:animEffect transition="in" filter="fade">
                                      <p:cBhvr>
                                        <p:cTn id="80" dur="500"/>
                                        <p:tgtEl>
                                          <p:spTgt spid="49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00"/>
                                        </p:tgtEl>
                                        <p:attrNameLst>
                                          <p:attrName>style.visibility</p:attrName>
                                        </p:attrNameLst>
                                      </p:cBhvr>
                                      <p:to>
                                        <p:strVal val="visible"/>
                                      </p:to>
                                    </p:set>
                                    <p:animEffect transition="in" filter="fade">
                                      <p:cBhvr>
                                        <p:cTn id="83" dur="500"/>
                                        <p:tgtEl>
                                          <p:spTgt spid="50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01"/>
                                        </p:tgtEl>
                                        <p:attrNameLst>
                                          <p:attrName>style.visibility</p:attrName>
                                        </p:attrNameLst>
                                      </p:cBhvr>
                                      <p:to>
                                        <p:strVal val="visible"/>
                                      </p:to>
                                    </p:set>
                                    <p:animEffect transition="in" filter="fade">
                                      <p:cBhvr>
                                        <p:cTn id="86" dur="500"/>
                                        <p:tgtEl>
                                          <p:spTgt spid="50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02"/>
                                        </p:tgtEl>
                                        <p:attrNameLst>
                                          <p:attrName>style.visibility</p:attrName>
                                        </p:attrNameLst>
                                      </p:cBhvr>
                                      <p:to>
                                        <p:strVal val="visible"/>
                                      </p:to>
                                    </p:set>
                                    <p:animEffect transition="in" filter="fade">
                                      <p:cBhvr>
                                        <p:cTn id="89" dur="500"/>
                                        <p:tgtEl>
                                          <p:spTgt spid="50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03"/>
                                        </p:tgtEl>
                                        <p:attrNameLst>
                                          <p:attrName>style.visibility</p:attrName>
                                        </p:attrNameLst>
                                      </p:cBhvr>
                                      <p:to>
                                        <p:strVal val="visible"/>
                                      </p:to>
                                    </p:set>
                                    <p:animEffect transition="in" filter="fade">
                                      <p:cBhvr>
                                        <p:cTn id="92" dur="500"/>
                                        <p:tgtEl>
                                          <p:spTgt spid="50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04"/>
                                        </p:tgtEl>
                                        <p:attrNameLst>
                                          <p:attrName>style.visibility</p:attrName>
                                        </p:attrNameLst>
                                      </p:cBhvr>
                                      <p:to>
                                        <p:strVal val="visible"/>
                                      </p:to>
                                    </p:set>
                                    <p:animEffect transition="in" filter="fade">
                                      <p:cBhvr>
                                        <p:cTn id="95" dur="500"/>
                                        <p:tgtEl>
                                          <p:spTgt spid="50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05"/>
                                        </p:tgtEl>
                                        <p:attrNameLst>
                                          <p:attrName>style.visibility</p:attrName>
                                        </p:attrNameLst>
                                      </p:cBhvr>
                                      <p:to>
                                        <p:strVal val="visible"/>
                                      </p:to>
                                    </p:set>
                                    <p:animEffect transition="in" filter="fade">
                                      <p:cBhvr>
                                        <p:cTn id="98" dur="500"/>
                                        <p:tgtEl>
                                          <p:spTgt spid="50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06"/>
                                        </p:tgtEl>
                                        <p:attrNameLst>
                                          <p:attrName>style.visibility</p:attrName>
                                        </p:attrNameLst>
                                      </p:cBhvr>
                                      <p:to>
                                        <p:strVal val="visible"/>
                                      </p:to>
                                    </p:set>
                                    <p:animEffect transition="in" filter="fade">
                                      <p:cBhvr>
                                        <p:cTn id="101" dur="500"/>
                                        <p:tgtEl>
                                          <p:spTgt spid="50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07"/>
                                        </p:tgtEl>
                                        <p:attrNameLst>
                                          <p:attrName>style.visibility</p:attrName>
                                        </p:attrNameLst>
                                      </p:cBhvr>
                                      <p:to>
                                        <p:strVal val="visible"/>
                                      </p:to>
                                    </p:set>
                                    <p:animEffect transition="in" filter="fade">
                                      <p:cBhvr>
                                        <p:cTn id="104" dur="500"/>
                                        <p:tgtEl>
                                          <p:spTgt spid="50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08"/>
                                        </p:tgtEl>
                                        <p:attrNameLst>
                                          <p:attrName>style.visibility</p:attrName>
                                        </p:attrNameLst>
                                      </p:cBhvr>
                                      <p:to>
                                        <p:strVal val="visible"/>
                                      </p:to>
                                    </p:set>
                                    <p:animEffect transition="in" filter="fade">
                                      <p:cBhvr>
                                        <p:cTn id="107" dur="500"/>
                                        <p:tgtEl>
                                          <p:spTgt spid="50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509"/>
                                        </p:tgtEl>
                                        <p:attrNameLst>
                                          <p:attrName>style.visibility</p:attrName>
                                        </p:attrNameLst>
                                      </p:cBhvr>
                                      <p:to>
                                        <p:strVal val="visible"/>
                                      </p:to>
                                    </p:set>
                                    <p:animEffect transition="in" filter="fade">
                                      <p:cBhvr>
                                        <p:cTn id="110" dur="500"/>
                                        <p:tgtEl>
                                          <p:spTgt spid="50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510"/>
                                        </p:tgtEl>
                                        <p:attrNameLst>
                                          <p:attrName>style.visibility</p:attrName>
                                        </p:attrNameLst>
                                      </p:cBhvr>
                                      <p:to>
                                        <p:strVal val="visible"/>
                                      </p:to>
                                    </p:set>
                                    <p:animEffect transition="in" filter="fade">
                                      <p:cBhvr>
                                        <p:cTn id="113" dur="500"/>
                                        <p:tgtEl>
                                          <p:spTgt spid="51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511"/>
                                        </p:tgtEl>
                                        <p:attrNameLst>
                                          <p:attrName>style.visibility</p:attrName>
                                        </p:attrNameLst>
                                      </p:cBhvr>
                                      <p:to>
                                        <p:strVal val="visible"/>
                                      </p:to>
                                    </p:set>
                                    <p:animEffect transition="in" filter="fade">
                                      <p:cBhvr>
                                        <p:cTn id="116" dur="500"/>
                                        <p:tgtEl>
                                          <p:spTgt spid="51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12"/>
                                        </p:tgtEl>
                                        <p:attrNameLst>
                                          <p:attrName>style.visibility</p:attrName>
                                        </p:attrNameLst>
                                      </p:cBhvr>
                                      <p:to>
                                        <p:strVal val="visible"/>
                                      </p:to>
                                    </p:set>
                                    <p:animEffect transition="in" filter="fade">
                                      <p:cBhvr>
                                        <p:cTn id="119" dur="500"/>
                                        <p:tgtEl>
                                          <p:spTgt spid="51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513"/>
                                        </p:tgtEl>
                                        <p:attrNameLst>
                                          <p:attrName>style.visibility</p:attrName>
                                        </p:attrNameLst>
                                      </p:cBhvr>
                                      <p:to>
                                        <p:strVal val="visible"/>
                                      </p:to>
                                    </p:set>
                                    <p:animEffect transition="in" filter="fade">
                                      <p:cBhvr>
                                        <p:cTn id="122" dur="500"/>
                                        <p:tgtEl>
                                          <p:spTgt spid="513"/>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514"/>
                                        </p:tgtEl>
                                        <p:attrNameLst>
                                          <p:attrName>style.visibility</p:attrName>
                                        </p:attrNameLst>
                                      </p:cBhvr>
                                      <p:to>
                                        <p:strVal val="visible"/>
                                      </p:to>
                                    </p:set>
                                    <p:animEffect transition="in" filter="fade">
                                      <p:cBhvr>
                                        <p:cTn id="125" dur="500"/>
                                        <p:tgtEl>
                                          <p:spTgt spid="514"/>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515"/>
                                        </p:tgtEl>
                                        <p:attrNameLst>
                                          <p:attrName>style.visibility</p:attrName>
                                        </p:attrNameLst>
                                      </p:cBhvr>
                                      <p:to>
                                        <p:strVal val="visible"/>
                                      </p:to>
                                    </p:set>
                                    <p:animEffect transition="in" filter="fade">
                                      <p:cBhvr>
                                        <p:cTn id="128" dur="500"/>
                                        <p:tgtEl>
                                          <p:spTgt spid="515"/>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516"/>
                                        </p:tgtEl>
                                        <p:attrNameLst>
                                          <p:attrName>style.visibility</p:attrName>
                                        </p:attrNameLst>
                                      </p:cBhvr>
                                      <p:to>
                                        <p:strVal val="visible"/>
                                      </p:to>
                                    </p:set>
                                    <p:animEffect transition="in" filter="fade">
                                      <p:cBhvr>
                                        <p:cTn id="131" dur="500"/>
                                        <p:tgtEl>
                                          <p:spTgt spid="516"/>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17"/>
                                        </p:tgtEl>
                                        <p:attrNameLst>
                                          <p:attrName>style.visibility</p:attrName>
                                        </p:attrNameLst>
                                      </p:cBhvr>
                                      <p:to>
                                        <p:strVal val="visible"/>
                                      </p:to>
                                    </p:set>
                                    <p:animEffect transition="in" filter="fade">
                                      <p:cBhvr>
                                        <p:cTn id="134" dur="500"/>
                                        <p:tgtEl>
                                          <p:spTgt spid="517"/>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518"/>
                                        </p:tgtEl>
                                        <p:attrNameLst>
                                          <p:attrName>style.visibility</p:attrName>
                                        </p:attrNameLst>
                                      </p:cBhvr>
                                      <p:to>
                                        <p:strVal val="visible"/>
                                      </p:to>
                                    </p:set>
                                    <p:animEffect transition="in" filter="fade">
                                      <p:cBhvr>
                                        <p:cTn id="137" dur="500"/>
                                        <p:tgtEl>
                                          <p:spTgt spid="518"/>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519"/>
                                        </p:tgtEl>
                                        <p:attrNameLst>
                                          <p:attrName>style.visibility</p:attrName>
                                        </p:attrNameLst>
                                      </p:cBhvr>
                                      <p:to>
                                        <p:strVal val="visible"/>
                                      </p:to>
                                    </p:set>
                                    <p:animEffect transition="in" filter="fade">
                                      <p:cBhvr>
                                        <p:cTn id="140" dur="500"/>
                                        <p:tgtEl>
                                          <p:spTgt spid="519"/>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520"/>
                                        </p:tgtEl>
                                        <p:attrNameLst>
                                          <p:attrName>style.visibility</p:attrName>
                                        </p:attrNameLst>
                                      </p:cBhvr>
                                      <p:to>
                                        <p:strVal val="visible"/>
                                      </p:to>
                                    </p:set>
                                    <p:animEffect transition="in" filter="fade">
                                      <p:cBhvr>
                                        <p:cTn id="143" dur="500"/>
                                        <p:tgtEl>
                                          <p:spTgt spid="520"/>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521"/>
                                        </p:tgtEl>
                                        <p:attrNameLst>
                                          <p:attrName>style.visibility</p:attrName>
                                        </p:attrNameLst>
                                      </p:cBhvr>
                                      <p:to>
                                        <p:strVal val="visible"/>
                                      </p:to>
                                    </p:set>
                                    <p:animEffect transition="in" filter="fade">
                                      <p:cBhvr>
                                        <p:cTn id="146" dur="500"/>
                                        <p:tgtEl>
                                          <p:spTgt spid="52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522"/>
                                        </p:tgtEl>
                                        <p:attrNameLst>
                                          <p:attrName>style.visibility</p:attrName>
                                        </p:attrNameLst>
                                      </p:cBhvr>
                                      <p:to>
                                        <p:strVal val="visible"/>
                                      </p:to>
                                    </p:set>
                                    <p:animEffect transition="in" filter="fade">
                                      <p:cBhvr>
                                        <p:cTn id="149" dur="500"/>
                                        <p:tgtEl>
                                          <p:spTgt spid="522"/>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523"/>
                                        </p:tgtEl>
                                        <p:attrNameLst>
                                          <p:attrName>style.visibility</p:attrName>
                                        </p:attrNameLst>
                                      </p:cBhvr>
                                      <p:to>
                                        <p:strVal val="visible"/>
                                      </p:to>
                                    </p:set>
                                    <p:animEffect transition="in" filter="fade">
                                      <p:cBhvr>
                                        <p:cTn id="152" dur="500"/>
                                        <p:tgtEl>
                                          <p:spTgt spid="523"/>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524"/>
                                        </p:tgtEl>
                                        <p:attrNameLst>
                                          <p:attrName>style.visibility</p:attrName>
                                        </p:attrNameLst>
                                      </p:cBhvr>
                                      <p:to>
                                        <p:strVal val="visible"/>
                                      </p:to>
                                    </p:set>
                                    <p:animEffect transition="in" filter="fade">
                                      <p:cBhvr>
                                        <p:cTn id="155" dur="500"/>
                                        <p:tgtEl>
                                          <p:spTgt spid="524"/>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525"/>
                                        </p:tgtEl>
                                        <p:attrNameLst>
                                          <p:attrName>style.visibility</p:attrName>
                                        </p:attrNameLst>
                                      </p:cBhvr>
                                      <p:to>
                                        <p:strVal val="visible"/>
                                      </p:to>
                                    </p:set>
                                    <p:animEffect transition="in" filter="fade">
                                      <p:cBhvr>
                                        <p:cTn id="158" dur="500"/>
                                        <p:tgtEl>
                                          <p:spTgt spid="525"/>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526"/>
                                        </p:tgtEl>
                                        <p:attrNameLst>
                                          <p:attrName>style.visibility</p:attrName>
                                        </p:attrNameLst>
                                      </p:cBhvr>
                                      <p:to>
                                        <p:strVal val="visible"/>
                                      </p:to>
                                    </p:set>
                                    <p:animEffect transition="in" filter="fade">
                                      <p:cBhvr>
                                        <p:cTn id="161" dur="500"/>
                                        <p:tgtEl>
                                          <p:spTgt spid="526"/>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527"/>
                                        </p:tgtEl>
                                        <p:attrNameLst>
                                          <p:attrName>style.visibility</p:attrName>
                                        </p:attrNameLst>
                                      </p:cBhvr>
                                      <p:to>
                                        <p:strVal val="visible"/>
                                      </p:to>
                                    </p:set>
                                    <p:animEffect transition="in" filter="fade">
                                      <p:cBhvr>
                                        <p:cTn id="164" dur="500"/>
                                        <p:tgtEl>
                                          <p:spTgt spid="527"/>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528"/>
                                        </p:tgtEl>
                                        <p:attrNameLst>
                                          <p:attrName>style.visibility</p:attrName>
                                        </p:attrNameLst>
                                      </p:cBhvr>
                                      <p:to>
                                        <p:strVal val="visible"/>
                                      </p:to>
                                    </p:set>
                                    <p:animEffect transition="in" filter="fade">
                                      <p:cBhvr>
                                        <p:cTn id="167" dur="500"/>
                                        <p:tgtEl>
                                          <p:spTgt spid="528"/>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529"/>
                                        </p:tgtEl>
                                        <p:attrNameLst>
                                          <p:attrName>style.visibility</p:attrName>
                                        </p:attrNameLst>
                                      </p:cBhvr>
                                      <p:to>
                                        <p:strVal val="visible"/>
                                      </p:to>
                                    </p:set>
                                    <p:animEffect transition="in" filter="fade">
                                      <p:cBhvr>
                                        <p:cTn id="170" dur="500"/>
                                        <p:tgtEl>
                                          <p:spTgt spid="529"/>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530"/>
                                        </p:tgtEl>
                                        <p:attrNameLst>
                                          <p:attrName>style.visibility</p:attrName>
                                        </p:attrNameLst>
                                      </p:cBhvr>
                                      <p:to>
                                        <p:strVal val="visible"/>
                                      </p:to>
                                    </p:set>
                                    <p:animEffect transition="in" filter="fade">
                                      <p:cBhvr>
                                        <p:cTn id="173" dur="500"/>
                                        <p:tgtEl>
                                          <p:spTgt spid="530"/>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531"/>
                                        </p:tgtEl>
                                        <p:attrNameLst>
                                          <p:attrName>style.visibility</p:attrName>
                                        </p:attrNameLst>
                                      </p:cBhvr>
                                      <p:to>
                                        <p:strVal val="visible"/>
                                      </p:to>
                                    </p:set>
                                    <p:animEffect transition="in" filter="fade">
                                      <p:cBhvr>
                                        <p:cTn id="176" dur="500"/>
                                        <p:tgtEl>
                                          <p:spTgt spid="531"/>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532"/>
                                        </p:tgtEl>
                                        <p:attrNameLst>
                                          <p:attrName>style.visibility</p:attrName>
                                        </p:attrNameLst>
                                      </p:cBhvr>
                                      <p:to>
                                        <p:strVal val="visible"/>
                                      </p:to>
                                    </p:set>
                                    <p:animEffect transition="in" filter="fade">
                                      <p:cBhvr>
                                        <p:cTn id="179" dur="500"/>
                                        <p:tgtEl>
                                          <p:spTgt spid="532"/>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533"/>
                                        </p:tgtEl>
                                        <p:attrNameLst>
                                          <p:attrName>style.visibility</p:attrName>
                                        </p:attrNameLst>
                                      </p:cBhvr>
                                      <p:to>
                                        <p:strVal val="visible"/>
                                      </p:to>
                                    </p:set>
                                    <p:animEffect transition="in" filter="fade">
                                      <p:cBhvr>
                                        <p:cTn id="182" dur="500"/>
                                        <p:tgtEl>
                                          <p:spTgt spid="533"/>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534"/>
                                        </p:tgtEl>
                                        <p:attrNameLst>
                                          <p:attrName>style.visibility</p:attrName>
                                        </p:attrNameLst>
                                      </p:cBhvr>
                                      <p:to>
                                        <p:strVal val="visible"/>
                                      </p:to>
                                    </p:set>
                                    <p:animEffect transition="in" filter="fade">
                                      <p:cBhvr>
                                        <p:cTn id="185" dur="500"/>
                                        <p:tgtEl>
                                          <p:spTgt spid="534"/>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535"/>
                                        </p:tgtEl>
                                        <p:attrNameLst>
                                          <p:attrName>style.visibility</p:attrName>
                                        </p:attrNameLst>
                                      </p:cBhvr>
                                      <p:to>
                                        <p:strVal val="visible"/>
                                      </p:to>
                                    </p:set>
                                    <p:animEffect transition="in" filter="fade">
                                      <p:cBhvr>
                                        <p:cTn id="188" dur="500"/>
                                        <p:tgtEl>
                                          <p:spTgt spid="535"/>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536"/>
                                        </p:tgtEl>
                                        <p:attrNameLst>
                                          <p:attrName>style.visibility</p:attrName>
                                        </p:attrNameLst>
                                      </p:cBhvr>
                                      <p:to>
                                        <p:strVal val="visible"/>
                                      </p:to>
                                    </p:set>
                                    <p:animEffect transition="in" filter="fade">
                                      <p:cBhvr>
                                        <p:cTn id="191" dur="500"/>
                                        <p:tgtEl>
                                          <p:spTgt spid="536"/>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537"/>
                                        </p:tgtEl>
                                        <p:attrNameLst>
                                          <p:attrName>style.visibility</p:attrName>
                                        </p:attrNameLst>
                                      </p:cBhvr>
                                      <p:to>
                                        <p:strVal val="visible"/>
                                      </p:to>
                                    </p:set>
                                    <p:animEffect transition="in" filter="fade">
                                      <p:cBhvr>
                                        <p:cTn id="194" dur="500"/>
                                        <p:tgtEl>
                                          <p:spTgt spid="537"/>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538"/>
                                        </p:tgtEl>
                                        <p:attrNameLst>
                                          <p:attrName>style.visibility</p:attrName>
                                        </p:attrNameLst>
                                      </p:cBhvr>
                                      <p:to>
                                        <p:strVal val="visible"/>
                                      </p:to>
                                    </p:set>
                                    <p:animEffect transition="in" filter="fade">
                                      <p:cBhvr>
                                        <p:cTn id="197" dur="500"/>
                                        <p:tgtEl>
                                          <p:spTgt spid="538"/>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539"/>
                                        </p:tgtEl>
                                        <p:attrNameLst>
                                          <p:attrName>style.visibility</p:attrName>
                                        </p:attrNameLst>
                                      </p:cBhvr>
                                      <p:to>
                                        <p:strVal val="visible"/>
                                      </p:to>
                                    </p:set>
                                    <p:animEffect transition="in" filter="fade">
                                      <p:cBhvr>
                                        <p:cTn id="200" dur="500"/>
                                        <p:tgtEl>
                                          <p:spTgt spid="539"/>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540"/>
                                        </p:tgtEl>
                                        <p:attrNameLst>
                                          <p:attrName>style.visibility</p:attrName>
                                        </p:attrNameLst>
                                      </p:cBhvr>
                                      <p:to>
                                        <p:strVal val="visible"/>
                                      </p:to>
                                    </p:set>
                                    <p:animEffect transition="in" filter="fade">
                                      <p:cBhvr>
                                        <p:cTn id="203" dur="500"/>
                                        <p:tgtEl>
                                          <p:spTgt spid="540"/>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541"/>
                                        </p:tgtEl>
                                        <p:attrNameLst>
                                          <p:attrName>style.visibility</p:attrName>
                                        </p:attrNameLst>
                                      </p:cBhvr>
                                      <p:to>
                                        <p:strVal val="visible"/>
                                      </p:to>
                                    </p:set>
                                    <p:animEffect transition="in" filter="fade">
                                      <p:cBhvr>
                                        <p:cTn id="206" dur="500"/>
                                        <p:tgtEl>
                                          <p:spTgt spid="541"/>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542"/>
                                        </p:tgtEl>
                                        <p:attrNameLst>
                                          <p:attrName>style.visibility</p:attrName>
                                        </p:attrNameLst>
                                      </p:cBhvr>
                                      <p:to>
                                        <p:strVal val="visible"/>
                                      </p:to>
                                    </p:set>
                                    <p:animEffect transition="in" filter="fade">
                                      <p:cBhvr>
                                        <p:cTn id="209" dur="500"/>
                                        <p:tgtEl>
                                          <p:spTgt spid="542"/>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543"/>
                                        </p:tgtEl>
                                        <p:attrNameLst>
                                          <p:attrName>style.visibility</p:attrName>
                                        </p:attrNameLst>
                                      </p:cBhvr>
                                      <p:to>
                                        <p:strVal val="visible"/>
                                      </p:to>
                                    </p:set>
                                    <p:animEffect transition="in" filter="fade">
                                      <p:cBhvr>
                                        <p:cTn id="212" dur="500"/>
                                        <p:tgtEl>
                                          <p:spTgt spid="543"/>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544"/>
                                        </p:tgtEl>
                                        <p:attrNameLst>
                                          <p:attrName>style.visibility</p:attrName>
                                        </p:attrNameLst>
                                      </p:cBhvr>
                                      <p:to>
                                        <p:strVal val="visible"/>
                                      </p:to>
                                    </p:set>
                                    <p:animEffect transition="in" filter="fade">
                                      <p:cBhvr>
                                        <p:cTn id="215" dur="500"/>
                                        <p:tgtEl>
                                          <p:spTgt spid="544"/>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545"/>
                                        </p:tgtEl>
                                        <p:attrNameLst>
                                          <p:attrName>style.visibility</p:attrName>
                                        </p:attrNameLst>
                                      </p:cBhvr>
                                      <p:to>
                                        <p:strVal val="visible"/>
                                      </p:to>
                                    </p:set>
                                    <p:animEffect transition="in" filter="fade">
                                      <p:cBhvr>
                                        <p:cTn id="218" dur="500"/>
                                        <p:tgtEl>
                                          <p:spTgt spid="545"/>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546"/>
                                        </p:tgtEl>
                                        <p:attrNameLst>
                                          <p:attrName>style.visibility</p:attrName>
                                        </p:attrNameLst>
                                      </p:cBhvr>
                                      <p:to>
                                        <p:strVal val="visible"/>
                                      </p:to>
                                    </p:set>
                                    <p:animEffect transition="in" filter="fade">
                                      <p:cBhvr>
                                        <p:cTn id="221" dur="500"/>
                                        <p:tgtEl>
                                          <p:spTgt spid="546"/>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547"/>
                                        </p:tgtEl>
                                        <p:attrNameLst>
                                          <p:attrName>style.visibility</p:attrName>
                                        </p:attrNameLst>
                                      </p:cBhvr>
                                      <p:to>
                                        <p:strVal val="visible"/>
                                      </p:to>
                                    </p:set>
                                    <p:animEffect transition="in" filter="fade">
                                      <p:cBhvr>
                                        <p:cTn id="224" dur="500"/>
                                        <p:tgtEl>
                                          <p:spTgt spid="547"/>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548"/>
                                        </p:tgtEl>
                                        <p:attrNameLst>
                                          <p:attrName>style.visibility</p:attrName>
                                        </p:attrNameLst>
                                      </p:cBhvr>
                                      <p:to>
                                        <p:strVal val="visible"/>
                                      </p:to>
                                    </p:set>
                                    <p:animEffect transition="in" filter="fade">
                                      <p:cBhvr>
                                        <p:cTn id="227" dur="500"/>
                                        <p:tgtEl>
                                          <p:spTgt spid="548"/>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549"/>
                                        </p:tgtEl>
                                        <p:attrNameLst>
                                          <p:attrName>style.visibility</p:attrName>
                                        </p:attrNameLst>
                                      </p:cBhvr>
                                      <p:to>
                                        <p:strVal val="visible"/>
                                      </p:to>
                                    </p:set>
                                    <p:animEffect transition="in" filter="fade">
                                      <p:cBhvr>
                                        <p:cTn id="230" dur="500"/>
                                        <p:tgtEl>
                                          <p:spTgt spid="549"/>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550"/>
                                        </p:tgtEl>
                                        <p:attrNameLst>
                                          <p:attrName>style.visibility</p:attrName>
                                        </p:attrNameLst>
                                      </p:cBhvr>
                                      <p:to>
                                        <p:strVal val="visible"/>
                                      </p:to>
                                    </p:set>
                                    <p:animEffect transition="in" filter="fade">
                                      <p:cBhvr>
                                        <p:cTn id="233" dur="500"/>
                                        <p:tgtEl>
                                          <p:spTgt spid="550"/>
                                        </p:tgtEl>
                                      </p:cBhvr>
                                    </p:animEffect>
                                  </p:childTnLst>
                                </p:cTn>
                              </p:par>
                              <p:par>
                                <p:cTn id="234" presetID="10" presetClass="entr" presetSubtype="0" fill="hold" grpId="0" nodeType="withEffect">
                                  <p:stCondLst>
                                    <p:cond delay="0"/>
                                  </p:stCondLst>
                                  <p:childTnLst>
                                    <p:set>
                                      <p:cBhvr>
                                        <p:cTn id="235" dur="1" fill="hold">
                                          <p:stCondLst>
                                            <p:cond delay="0"/>
                                          </p:stCondLst>
                                        </p:cTn>
                                        <p:tgtEl>
                                          <p:spTgt spid="551"/>
                                        </p:tgtEl>
                                        <p:attrNameLst>
                                          <p:attrName>style.visibility</p:attrName>
                                        </p:attrNameLst>
                                      </p:cBhvr>
                                      <p:to>
                                        <p:strVal val="visible"/>
                                      </p:to>
                                    </p:set>
                                    <p:animEffect transition="in" filter="fade">
                                      <p:cBhvr>
                                        <p:cTn id="236" dur="500"/>
                                        <p:tgtEl>
                                          <p:spTgt spid="551"/>
                                        </p:tgtEl>
                                      </p:cBhvr>
                                    </p:animEffect>
                                  </p:childTnLst>
                                </p:cTn>
                              </p:par>
                              <p:par>
                                <p:cTn id="237" presetID="10" presetClass="entr" presetSubtype="0" fill="hold" grpId="0" nodeType="withEffect">
                                  <p:stCondLst>
                                    <p:cond delay="0"/>
                                  </p:stCondLst>
                                  <p:childTnLst>
                                    <p:set>
                                      <p:cBhvr>
                                        <p:cTn id="238" dur="1" fill="hold">
                                          <p:stCondLst>
                                            <p:cond delay="0"/>
                                          </p:stCondLst>
                                        </p:cTn>
                                        <p:tgtEl>
                                          <p:spTgt spid="552"/>
                                        </p:tgtEl>
                                        <p:attrNameLst>
                                          <p:attrName>style.visibility</p:attrName>
                                        </p:attrNameLst>
                                      </p:cBhvr>
                                      <p:to>
                                        <p:strVal val="visible"/>
                                      </p:to>
                                    </p:set>
                                    <p:animEffect transition="in" filter="fade">
                                      <p:cBhvr>
                                        <p:cTn id="239" dur="500"/>
                                        <p:tgtEl>
                                          <p:spTgt spid="552"/>
                                        </p:tgtEl>
                                      </p:cBhvr>
                                    </p:animEffect>
                                  </p:childTnLst>
                                </p:cTn>
                              </p:par>
                              <p:par>
                                <p:cTn id="240" presetID="10" presetClass="entr" presetSubtype="0" fill="hold" grpId="0" nodeType="withEffect">
                                  <p:stCondLst>
                                    <p:cond delay="0"/>
                                  </p:stCondLst>
                                  <p:childTnLst>
                                    <p:set>
                                      <p:cBhvr>
                                        <p:cTn id="241" dur="1" fill="hold">
                                          <p:stCondLst>
                                            <p:cond delay="0"/>
                                          </p:stCondLst>
                                        </p:cTn>
                                        <p:tgtEl>
                                          <p:spTgt spid="553"/>
                                        </p:tgtEl>
                                        <p:attrNameLst>
                                          <p:attrName>style.visibility</p:attrName>
                                        </p:attrNameLst>
                                      </p:cBhvr>
                                      <p:to>
                                        <p:strVal val="visible"/>
                                      </p:to>
                                    </p:set>
                                    <p:animEffect transition="in" filter="fade">
                                      <p:cBhvr>
                                        <p:cTn id="242" dur="500"/>
                                        <p:tgtEl>
                                          <p:spTgt spid="553"/>
                                        </p:tgtEl>
                                      </p:cBhvr>
                                    </p:animEffect>
                                  </p:childTnLst>
                                </p:cTn>
                              </p:par>
                              <p:par>
                                <p:cTn id="243" presetID="10" presetClass="entr" presetSubtype="0" fill="hold" grpId="0" nodeType="withEffect">
                                  <p:stCondLst>
                                    <p:cond delay="0"/>
                                  </p:stCondLst>
                                  <p:childTnLst>
                                    <p:set>
                                      <p:cBhvr>
                                        <p:cTn id="244" dur="1" fill="hold">
                                          <p:stCondLst>
                                            <p:cond delay="0"/>
                                          </p:stCondLst>
                                        </p:cTn>
                                        <p:tgtEl>
                                          <p:spTgt spid="554"/>
                                        </p:tgtEl>
                                        <p:attrNameLst>
                                          <p:attrName>style.visibility</p:attrName>
                                        </p:attrNameLst>
                                      </p:cBhvr>
                                      <p:to>
                                        <p:strVal val="visible"/>
                                      </p:to>
                                    </p:set>
                                    <p:animEffect transition="in" filter="fade">
                                      <p:cBhvr>
                                        <p:cTn id="245" dur="500"/>
                                        <p:tgtEl>
                                          <p:spTgt spid="554"/>
                                        </p:tgtEl>
                                      </p:cBhvr>
                                    </p:animEffect>
                                  </p:childTnLst>
                                </p:cTn>
                              </p:par>
                              <p:par>
                                <p:cTn id="246" presetID="10" presetClass="entr" presetSubtype="0" fill="hold" grpId="0" nodeType="withEffect">
                                  <p:stCondLst>
                                    <p:cond delay="0"/>
                                  </p:stCondLst>
                                  <p:childTnLst>
                                    <p:set>
                                      <p:cBhvr>
                                        <p:cTn id="247" dur="1" fill="hold">
                                          <p:stCondLst>
                                            <p:cond delay="0"/>
                                          </p:stCondLst>
                                        </p:cTn>
                                        <p:tgtEl>
                                          <p:spTgt spid="555"/>
                                        </p:tgtEl>
                                        <p:attrNameLst>
                                          <p:attrName>style.visibility</p:attrName>
                                        </p:attrNameLst>
                                      </p:cBhvr>
                                      <p:to>
                                        <p:strVal val="visible"/>
                                      </p:to>
                                    </p:set>
                                    <p:animEffect transition="in" filter="fade">
                                      <p:cBhvr>
                                        <p:cTn id="248" dur="500"/>
                                        <p:tgtEl>
                                          <p:spTgt spid="555"/>
                                        </p:tgtEl>
                                      </p:cBhvr>
                                    </p:animEffect>
                                  </p:childTnLst>
                                </p:cTn>
                              </p:par>
                              <p:par>
                                <p:cTn id="249" presetID="10" presetClass="entr" presetSubtype="0" fill="hold" grpId="0" nodeType="withEffect">
                                  <p:stCondLst>
                                    <p:cond delay="0"/>
                                  </p:stCondLst>
                                  <p:childTnLst>
                                    <p:set>
                                      <p:cBhvr>
                                        <p:cTn id="250" dur="1" fill="hold">
                                          <p:stCondLst>
                                            <p:cond delay="0"/>
                                          </p:stCondLst>
                                        </p:cTn>
                                        <p:tgtEl>
                                          <p:spTgt spid="556"/>
                                        </p:tgtEl>
                                        <p:attrNameLst>
                                          <p:attrName>style.visibility</p:attrName>
                                        </p:attrNameLst>
                                      </p:cBhvr>
                                      <p:to>
                                        <p:strVal val="visible"/>
                                      </p:to>
                                    </p:set>
                                    <p:animEffect transition="in" filter="fade">
                                      <p:cBhvr>
                                        <p:cTn id="251" dur="500"/>
                                        <p:tgtEl>
                                          <p:spTgt spid="556"/>
                                        </p:tgtEl>
                                      </p:cBhvr>
                                    </p:animEffect>
                                  </p:childTnLst>
                                </p:cTn>
                              </p:par>
                              <p:par>
                                <p:cTn id="252" presetID="10" presetClass="entr" presetSubtype="0" fill="hold" grpId="0" nodeType="withEffect">
                                  <p:stCondLst>
                                    <p:cond delay="0"/>
                                  </p:stCondLst>
                                  <p:childTnLst>
                                    <p:set>
                                      <p:cBhvr>
                                        <p:cTn id="253" dur="1" fill="hold">
                                          <p:stCondLst>
                                            <p:cond delay="0"/>
                                          </p:stCondLst>
                                        </p:cTn>
                                        <p:tgtEl>
                                          <p:spTgt spid="557"/>
                                        </p:tgtEl>
                                        <p:attrNameLst>
                                          <p:attrName>style.visibility</p:attrName>
                                        </p:attrNameLst>
                                      </p:cBhvr>
                                      <p:to>
                                        <p:strVal val="visible"/>
                                      </p:to>
                                    </p:set>
                                    <p:animEffect transition="in" filter="fade">
                                      <p:cBhvr>
                                        <p:cTn id="254" dur="500"/>
                                        <p:tgtEl>
                                          <p:spTgt spid="557"/>
                                        </p:tgtEl>
                                      </p:cBhvr>
                                    </p:animEffect>
                                  </p:childTnLst>
                                </p:cTn>
                              </p:par>
                              <p:par>
                                <p:cTn id="255" presetID="10" presetClass="entr" presetSubtype="0" fill="hold" grpId="0" nodeType="withEffect">
                                  <p:stCondLst>
                                    <p:cond delay="0"/>
                                  </p:stCondLst>
                                  <p:childTnLst>
                                    <p:set>
                                      <p:cBhvr>
                                        <p:cTn id="256" dur="1" fill="hold">
                                          <p:stCondLst>
                                            <p:cond delay="0"/>
                                          </p:stCondLst>
                                        </p:cTn>
                                        <p:tgtEl>
                                          <p:spTgt spid="558"/>
                                        </p:tgtEl>
                                        <p:attrNameLst>
                                          <p:attrName>style.visibility</p:attrName>
                                        </p:attrNameLst>
                                      </p:cBhvr>
                                      <p:to>
                                        <p:strVal val="visible"/>
                                      </p:to>
                                    </p:set>
                                    <p:animEffect transition="in" filter="fade">
                                      <p:cBhvr>
                                        <p:cTn id="257" dur="500"/>
                                        <p:tgtEl>
                                          <p:spTgt spid="558"/>
                                        </p:tgtEl>
                                      </p:cBhvr>
                                    </p:animEffect>
                                  </p:childTnLst>
                                </p:cTn>
                              </p:par>
                              <p:par>
                                <p:cTn id="258" presetID="10" presetClass="entr" presetSubtype="0" fill="hold" grpId="0" nodeType="withEffect">
                                  <p:stCondLst>
                                    <p:cond delay="0"/>
                                  </p:stCondLst>
                                  <p:childTnLst>
                                    <p:set>
                                      <p:cBhvr>
                                        <p:cTn id="259" dur="1" fill="hold">
                                          <p:stCondLst>
                                            <p:cond delay="0"/>
                                          </p:stCondLst>
                                        </p:cTn>
                                        <p:tgtEl>
                                          <p:spTgt spid="559"/>
                                        </p:tgtEl>
                                        <p:attrNameLst>
                                          <p:attrName>style.visibility</p:attrName>
                                        </p:attrNameLst>
                                      </p:cBhvr>
                                      <p:to>
                                        <p:strVal val="visible"/>
                                      </p:to>
                                    </p:set>
                                    <p:animEffect transition="in" filter="fade">
                                      <p:cBhvr>
                                        <p:cTn id="260" dur="500"/>
                                        <p:tgtEl>
                                          <p:spTgt spid="559"/>
                                        </p:tgtEl>
                                      </p:cBhvr>
                                    </p:animEffect>
                                  </p:childTnLst>
                                </p:cTn>
                              </p:par>
                              <p:par>
                                <p:cTn id="261" presetID="10" presetClass="entr" presetSubtype="0" fill="hold" grpId="0" nodeType="withEffect">
                                  <p:stCondLst>
                                    <p:cond delay="0"/>
                                  </p:stCondLst>
                                  <p:childTnLst>
                                    <p:set>
                                      <p:cBhvr>
                                        <p:cTn id="262" dur="1" fill="hold">
                                          <p:stCondLst>
                                            <p:cond delay="0"/>
                                          </p:stCondLst>
                                        </p:cTn>
                                        <p:tgtEl>
                                          <p:spTgt spid="560"/>
                                        </p:tgtEl>
                                        <p:attrNameLst>
                                          <p:attrName>style.visibility</p:attrName>
                                        </p:attrNameLst>
                                      </p:cBhvr>
                                      <p:to>
                                        <p:strVal val="visible"/>
                                      </p:to>
                                    </p:set>
                                    <p:animEffect transition="in" filter="fade">
                                      <p:cBhvr>
                                        <p:cTn id="263" dur="500"/>
                                        <p:tgtEl>
                                          <p:spTgt spid="560"/>
                                        </p:tgtEl>
                                      </p:cBhvr>
                                    </p:animEffect>
                                  </p:childTnLst>
                                </p:cTn>
                              </p:par>
                              <p:par>
                                <p:cTn id="264" presetID="10" presetClass="entr" presetSubtype="0" fill="hold" grpId="0" nodeType="withEffect">
                                  <p:stCondLst>
                                    <p:cond delay="0"/>
                                  </p:stCondLst>
                                  <p:childTnLst>
                                    <p:set>
                                      <p:cBhvr>
                                        <p:cTn id="265" dur="1" fill="hold">
                                          <p:stCondLst>
                                            <p:cond delay="0"/>
                                          </p:stCondLst>
                                        </p:cTn>
                                        <p:tgtEl>
                                          <p:spTgt spid="561"/>
                                        </p:tgtEl>
                                        <p:attrNameLst>
                                          <p:attrName>style.visibility</p:attrName>
                                        </p:attrNameLst>
                                      </p:cBhvr>
                                      <p:to>
                                        <p:strVal val="visible"/>
                                      </p:to>
                                    </p:set>
                                    <p:animEffect transition="in" filter="fade">
                                      <p:cBhvr>
                                        <p:cTn id="266" dur="500"/>
                                        <p:tgtEl>
                                          <p:spTgt spid="561"/>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562"/>
                                        </p:tgtEl>
                                        <p:attrNameLst>
                                          <p:attrName>style.visibility</p:attrName>
                                        </p:attrNameLst>
                                      </p:cBhvr>
                                      <p:to>
                                        <p:strVal val="visible"/>
                                      </p:to>
                                    </p:set>
                                    <p:animEffect transition="in" filter="fade">
                                      <p:cBhvr>
                                        <p:cTn id="269" dur="500"/>
                                        <p:tgtEl>
                                          <p:spTgt spid="562"/>
                                        </p:tgtEl>
                                      </p:cBhvr>
                                    </p:animEffect>
                                  </p:childTnLst>
                                </p:cTn>
                              </p:par>
                              <p:par>
                                <p:cTn id="270" presetID="10" presetClass="entr" presetSubtype="0" fill="hold" grpId="0" nodeType="withEffect">
                                  <p:stCondLst>
                                    <p:cond delay="0"/>
                                  </p:stCondLst>
                                  <p:childTnLst>
                                    <p:set>
                                      <p:cBhvr>
                                        <p:cTn id="271" dur="1" fill="hold">
                                          <p:stCondLst>
                                            <p:cond delay="0"/>
                                          </p:stCondLst>
                                        </p:cTn>
                                        <p:tgtEl>
                                          <p:spTgt spid="563"/>
                                        </p:tgtEl>
                                        <p:attrNameLst>
                                          <p:attrName>style.visibility</p:attrName>
                                        </p:attrNameLst>
                                      </p:cBhvr>
                                      <p:to>
                                        <p:strVal val="visible"/>
                                      </p:to>
                                    </p:set>
                                    <p:animEffect transition="in" filter="fade">
                                      <p:cBhvr>
                                        <p:cTn id="272" dur="500"/>
                                        <p:tgtEl>
                                          <p:spTgt spid="563"/>
                                        </p:tgtEl>
                                      </p:cBhvr>
                                    </p:animEffect>
                                  </p:childTnLst>
                                </p:cTn>
                              </p:par>
                              <p:par>
                                <p:cTn id="273" presetID="10" presetClass="entr" presetSubtype="0" fill="hold" grpId="0" nodeType="withEffect">
                                  <p:stCondLst>
                                    <p:cond delay="0"/>
                                  </p:stCondLst>
                                  <p:childTnLst>
                                    <p:set>
                                      <p:cBhvr>
                                        <p:cTn id="274" dur="1" fill="hold">
                                          <p:stCondLst>
                                            <p:cond delay="0"/>
                                          </p:stCondLst>
                                        </p:cTn>
                                        <p:tgtEl>
                                          <p:spTgt spid="564"/>
                                        </p:tgtEl>
                                        <p:attrNameLst>
                                          <p:attrName>style.visibility</p:attrName>
                                        </p:attrNameLst>
                                      </p:cBhvr>
                                      <p:to>
                                        <p:strVal val="visible"/>
                                      </p:to>
                                    </p:set>
                                    <p:animEffect transition="in" filter="fade">
                                      <p:cBhvr>
                                        <p:cTn id="275" dur="500"/>
                                        <p:tgtEl>
                                          <p:spTgt spid="564"/>
                                        </p:tgtEl>
                                      </p:cBhvr>
                                    </p:animEffect>
                                  </p:childTnLst>
                                </p:cTn>
                              </p:par>
                              <p:par>
                                <p:cTn id="276" presetID="10" presetClass="entr" presetSubtype="0" fill="hold" grpId="0" nodeType="withEffect">
                                  <p:stCondLst>
                                    <p:cond delay="0"/>
                                  </p:stCondLst>
                                  <p:childTnLst>
                                    <p:set>
                                      <p:cBhvr>
                                        <p:cTn id="277" dur="1" fill="hold">
                                          <p:stCondLst>
                                            <p:cond delay="0"/>
                                          </p:stCondLst>
                                        </p:cTn>
                                        <p:tgtEl>
                                          <p:spTgt spid="565"/>
                                        </p:tgtEl>
                                        <p:attrNameLst>
                                          <p:attrName>style.visibility</p:attrName>
                                        </p:attrNameLst>
                                      </p:cBhvr>
                                      <p:to>
                                        <p:strVal val="visible"/>
                                      </p:to>
                                    </p:set>
                                    <p:animEffect transition="in" filter="fade">
                                      <p:cBhvr>
                                        <p:cTn id="278" dur="500"/>
                                        <p:tgtEl>
                                          <p:spTgt spid="565"/>
                                        </p:tgtEl>
                                      </p:cBhvr>
                                    </p:animEffect>
                                  </p:childTnLst>
                                </p:cTn>
                              </p:par>
                              <p:par>
                                <p:cTn id="279" presetID="10" presetClass="entr" presetSubtype="0" fill="hold" grpId="0" nodeType="withEffect">
                                  <p:stCondLst>
                                    <p:cond delay="0"/>
                                  </p:stCondLst>
                                  <p:childTnLst>
                                    <p:set>
                                      <p:cBhvr>
                                        <p:cTn id="280" dur="1" fill="hold">
                                          <p:stCondLst>
                                            <p:cond delay="0"/>
                                          </p:stCondLst>
                                        </p:cTn>
                                        <p:tgtEl>
                                          <p:spTgt spid="566"/>
                                        </p:tgtEl>
                                        <p:attrNameLst>
                                          <p:attrName>style.visibility</p:attrName>
                                        </p:attrNameLst>
                                      </p:cBhvr>
                                      <p:to>
                                        <p:strVal val="visible"/>
                                      </p:to>
                                    </p:set>
                                    <p:animEffect transition="in" filter="fade">
                                      <p:cBhvr>
                                        <p:cTn id="281" dur="500"/>
                                        <p:tgtEl>
                                          <p:spTgt spid="566"/>
                                        </p:tgtEl>
                                      </p:cBhvr>
                                    </p:animEffect>
                                  </p:childTnLst>
                                </p:cTn>
                              </p:par>
                              <p:par>
                                <p:cTn id="282" presetID="10" presetClass="entr" presetSubtype="0" fill="hold" grpId="0" nodeType="withEffect">
                                  <p:stCondLst>
                                    <p:cond delay="0"/>
                                  </p:stCondLst>
                                  <p:childTnLst>
                                    <p:set>
                                      <p:cBhvr>
                                        <p:cTn id="283" dur="1" fill="hold">
                                          <p:stCondLst>
                                            <p:cond delay="0"/>
                                          </p:stCondLst>
                                        </p:cTn>
                                        <p:tgtEl>
                                          <p:spTgt spid="567"/>
                                        </p:tgtEl>
                                        <p:attrNameLst>
                                          <p:attrName>style.visibility</p:attrName>
                                        </p:attrNameLst>
                                      </p:cBhvr>
                                      <p:to>
                                        <p:strVal val="visible"/>
                                      </p:to>
                                    </p:set>
                                    <p:animEffect transition="in" filter="fade">
                                      <p:cBhvr>
                                        <p:cTn id="284" dur="500"/>
                                        <p:tgtEl>
                                          <p:spTgt spid="567"/>
                                        </p:tgtEl>
                                      </p:cBhvr>
                                    </p:animEffect>
                                  </p:childTnLst>
                                </p:cTn>
                              </p:par>
                              <p:par>
                                <p:cTn id="285" presetID="10" presetClass="entr" presetSubtype="0" fill="hold" grpId="0" nodeType="withEffect">
                                  <p:stCondLst>
                                    <p:cond delay="0"/>
                                  </p:stCondLst>
                                  <p:childTnLst>
                                    <p:set>
                                      <p:cBhvr>
                                        <p:cTn id="286" dur="1" fill="hold">
                                          <p:stCondLst>
                                            <p:cond delay="0"/>
                                          </p:stCondLst>
                                        </p:cTn>
                                        <p:tgtEl>
                                          <p:spTgt spid="568"/>
                                        </p:tgtEl>
                                        <p:attrNameLst>
                                          <p:attrName>style.visibility</p:attrName>
                                        </p:attrNameLst>
                                      </p:cBhvr>
                                      <p:to>
                                        <p:strVal val="visible"/>
                                      </p:to>
                                    </p:set>
                                    <p:animEffect transition="in" filter="fade">
                                      <p:cBhvr>
                                        <p:cTn id="287" dur="500"/>
                                        <p:tgtEl>
                                          <p:spTgt spid="568"/>
                                        </p:tgtEl>
                                      </p:cBhvr>
                                    </p:animEffect>
                                  </p:childTnLst>
                                </p:cTn>
                              </p:par>
                              <p:par>
                                <p:cTn id="288" presetID="10" presetClass="entr" presetSubtype="0" fill="hold" grpId="0" nodeType="withEffect">
                                  <p:stCondLst>
                                    <p:cond delay="0"/>
                                  </p:stCondLst>
                                  <p:childTnLst>
                                    <p:set>
                                      <p:cBhvr>
                                        <p:cTn id="289" dur="1" fill="hold">
                                          <p:stCondLst>
                                            <p:cond delay="0"/>
                                          </p:stCondLst>
                                        </p:cTn>
                                        <p:tgtEl>
                                          <p:spTgt spid="569"/>
                                        </p:tgtEl>
                                        <p:attrNameLst>
                                          <p:attrName>style.visibility</p:attrName>
                                        </p:attrNameLst>
                                      </p:cBhvr>
                                      <p:to>
                                        <p:strVal val="visible"/>
                                      </p:to>
                                    </p:set>
                                    <p:animEffect transition="in" filter="fade">
                                      <p:cBhvr>
                                        <p:cTn id="290" dur="500"/>
                                        <p:tgtEl>
                                          <p:spTgt spid="569"/>
                                        </p:tgtEl>
                                      </p:cBhvr>
                                    </p:animEffect>
                                  </p:childTnLst>
                                </p:cTn>
                              </p:par>
                              <p:par>
                                <p:cTn id="291" presetID="10" presetClass="entr" presetSubtype="0" fill="hold" grpId="0" nodeType="withEffect">
                                  <p:stCondLst>
                                    <p:cond delay="0"/>
                                  </p:stCondLst>
                                  <p:childTnLst>
                                    <p:set>
                                      <p:cBhvr>
                                        <p:cTn id="292" dur="1" fill="hold">
                                          <p:stCondLst>
                                            <p:cond delay="0"/>
                                          </p:stCondLst>
                                        </p:cTn>
                                        <p:tgtEl>
                                          <p:spTgt spid="570"/>
                                        </p:tgtEl>
                                        <p:attrNameLst>
                                          <p:attrName>style.visibility</p:attrName>
                                        </p:attrNameLst>
                                      </p:cBhvr>
                                      <p:to>
                                        <p:strVal val="visible"/>
                                      </p:to>
                                    </p:set>
                                    <p:animEffect transition="in" filter="fade">
                                      <p:cBhvr>
                                        <p:cTn id="293" dur="500"/>
                                        <p:tgtEl>
                                          <p:spTgt spid="570"/>
                                        </p:tgtEl>
                                      </p:cBhvr>
                                    </p:animEffect>
                                  </p:childTnLst>
                                </p:cTn>
                              </p:par>
                              <p:par>
                                <p:cTn id="294" presetID="10" presetClass="entr" presetSubtype="0" fill="hold" grpId="0" nodeType="withEffect">
                                  <p:stCondLst>
                                    <p:cond delay="0"/>
                                  </p:stCondLst>
                                  <p:childTnLst>
                                    <p:set>
                                      <p:cBhvr>
                                        <p:cTn id="295" dur="1" fill="hold">
                                          <p:stCondLst>
                                            <p:cond delay="0"/>
                                          </p:stCondLst>
                                        </p:cTn>
                                        <p:tgtEl>
                                          <p:spTgt spid="571"/>
                                        </p:tgtEl>
                                        <p:attrNameLst>
                                          <p:attrName>style.visibility</p:attrName>
                                        </p:attrNameLst>
                                      </p:cBhvr>
                                      <p:to>
                                        <p:strVal val="visible"/>
                                      </p:to>
                                    </p:set>
                                    <p:animEffect transition="in" filter="fade">
                                      <p:cBhvr>
                                        <p:cTn id="296" dur="500"/>
                                        <p:tgtEl>
                                          <p:spTgt spid="571"/>
                                        </p:tgtEl>
                                      </p:cBhvr>
                                    </p:animEffect>
                                  </p:childTnLst>
                                </p:cTn>
                              </p:par>
                              <p:par>
                                <p:cTn id="297" presetID="10" presetClass="entr" presetSubtype="0" fill="hold" grpId="0" nodeType="withEffect">
                                  <p:stCondLst>
                                    <p:cond delay="0"/>
                                  </p:stCondLst>
                                  <p:childTnLst>
                                    <p:set>
                                      <p:cBhvr>
                                        <p:cTn id="298" dur="1" fill="hold">
                                          <p:stCondLst>
                                            <p:cond delay="0"/>
                                          </p:stCondLst>
                                        </p:cTn>
                                        <p:tgtEl>
                                          <p:spTgt spid="572"/>
                                        </p:tgtEl>
                                        <p:attrNameLst>
                                          <p:attrName>style.visibility</p:attrName>
                                        </p:attrNameLst>
                                      </p:cBhvr>
                                      <p:to>
                                        <p:strVal val="visible"/>
                                      </p:to>
                                    </p:set>
                                    <p:animEffect transition="in" filter="fade">
                                      <p:cBhvr>
                                        <p:cTn id="299" dur="500"/>
                                        <p:tgtEl>
                                          <p:spTgt spid="572"/>
                                        </p:tgtEl>
                                      </p:cBhvr>
                                    </p:animEffect>
                                  </p:childTnLst>
                                </p:cTn>
                              </p:par>
                              <p:par>
                                <p:cTn id="300" presetID="10" presetClass="entr" presetSubtype="0" fill="hold" grpId="0" nodeType="withEffect">
                                  <p:stCondLst>
                                    <p:cond delay="0"/>
                                  </p:stCondLst>
                                  <p:childTnLst>
                                    <p:set>
                                      <p:cBhvr>
                                        <p:cTn id="301" dur="1" fill="hold">
                                          <p:stCondLst>
                                            <p:cond delay="0"/>
                                          </p:stCondLst>
                                        </p:cTn>
                                        <p:tgtEl>
                                          <p:spTgt spid="573"/>
                                        </p:tgtEl>
                                        <p:attrNameLst>
                                          <p:attrName>style.visibility</p:attrName>
                                        </p:attrNameLst>
                                      </p:cBhvr>
                                      <p:to>
                                        <p:strVal val="visible"/>
                                      </p:to>
                                    </p:set>
                                    <p:animEffect transition="in" filter="fade">
                                      <p:cBhvr>
                                        <p:cTn id="302" dur="500"/>
                                        <p:tgtEl>
                                          <p:spTgt spid="573"/>
                                        </p:tgtEl>
                                      </p:cBhvr>
                                    </p:animEffect>
                                  </p:childTnLst>
                                </p:cTn>
                              </p:par>
                              <p:par>
                                <p:cTn id="303" presetID="10" presetClass="entr" presetSubtype="0" fill="hold" grpId="0" nodeType="withEffect">
                                  <p:stCondLst>
                                    <p:cond delay="0"/>
                                  </p:stCondLst>
                                  <p:childTnLst>
                                    <p:set>
                                      <p:cBhvr>
                                        <p:cTn id="304" dur="1" fill="hold">
                                          <p:stCondLst>
                                            <p:cond delay="0"/>
                                          </p:stCondLst>
                                        </p:cTn>
                                        <p:tgtEl>
                                          <p:spTgt spid="574"/>
                                        </p:tgtEl>
                                        <p:attrNameLst>
                                          <p:attrName>style.visibility</p:attrName>
                                        </p:attrNameLst>
                                      </p:cBhvr>
                                      <p:to>
                                        <p:strVal val="visible"/>
                                      </p:to>
                                    </p:set>
                                    <p:animEffect transition="in" filter="fade">
                                      <p:cBhvr>
                                        <p:cTn id="305" dur="500"/>
                                        <p:tgtEl>
                                          <p:spTgt spid="574"/>
                                        </p:tgtEl>
                                      </p:cBhvr>
                                    </p:animEffect>
                                  </p:childTnLst>
                                </p:cTn>
                              </p:par>
                              <p:par>
                                <p:cTn id="306" presetID="10" presetClass="entr" presetSubtype="0" fill="hold" grpId="0" nodeType="withEffect">
                                  <p:stCondLst>
                                    <p:cond delay="0"/>
                                  </p:stCondLst>
                                  <p:childTnLst>
                                    <p:set>
                                      <p:cBhvr>
                                        <p:cTn id="307" dur="1" fill="hold">
                                          <p:stCondLst>
                                            <p:cond delay="0"/>
                                          </p:stCondLst>
                                        </p:cTn>
                                        <p:tgtEl>
                                          <p:spTgt spid="575"/>
                                        </p:tgtEl>
                                        <p:attrNameLst>
                                          <p:attrName>style.visibility</p:attrName>
                                        </p:attrNameLst>
                                      </p:cBhvr>
                                      <p:to>
                                        <p:strVal val="visible"/>
                                      </p:to>
                                    </p:set>
                                    <p:animEffect transition="in" filter="fade">
                                      <p:cBhvr>
                                        <p:cTn id="308" dur="500"/>
                                        <p:tgtEl>
                                          <p:spTgt spid="575"/>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grpId="0" nodeType="clickEffect">
                                  <p:stCondLst>
                                    <p:cond delay="0"/>
                                  </p:stCondLst>
                                  <p:childTnLst>
                                    <p:set>
                                      <p:cBhvr>
                                        <p:cTn id="312" dur="1" fill="hold">
                                          <p:stCondLst>
                                            <p:cond delay="0"/>
                                          </p:stCondLst>
                                        </p:cTn>
                                        <p:tgtEl>
                                          <p:spTgt spid="677"/>
                                        </p:tgtEl>
                                        <p:attrNameLst>
                                          <p:attrName>style.visibility</p:attrName>
                                        </p:attrNameLst>
                                      </p:cBhvr>
                                      <p:to>
                                        <p:strVal val="visible"/>
                                      </p:to>
                                    </p:set>
                                    <p:animEffect transition="in" filter="dissolve">
                                      <p:cBhvr>
                                        <p:cTn id="313" dur="500"/>
                                        <p:tgtEl>
                                          <p:spTgt spid="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5" grpId="0" animBg="1"/>
      <p:bldP spid="496" grpId="0" animBg="1"/>
      <p:bldP spid="497" grpId="0" animBg="1"/>
      <p:bldP spid="498" grpId="0" animBg="1"/>
      <p:bldP spid="499" grpId="0" animBg="1"/>
      <p:bldP spid="500" grpId="0" animBg="1"/>
      <p:bldP spid="501" grpId="0" animBg="1"/>
      <p:bldP spid="502" grpId="0" animBg="1"/>
      <p:bldP spid="503" grpId="0" animBg="1"/>
      <p:bldP spid="504" grpId="0" animBg="1"/>
      <p:bldP spid="505" grpId="0" animBg="1"/>
      <p:bldP spid="506" grpId="0" animBg="1"/>
      <p:bldP spid="507" grpId="0" animBg="1"/>
      <p:bldP spid="508" grpId="0" animBg="1"/>
      <p:bldP spid="509" grpId="0" animBg="1"/>
      <p:bldP spid="510" grpId="0" animBg="1"/>
      <p:bldP spid="511" grpId="0" animBg="1"/>
      <p:bldP spid="512" grpId="0" animBg="1"/>
      <p:bldP spid="513" grpId="0" animBg="1"/>
      <p:bldP spid="514" grpId="0" animBg="1"/>
      <p:bldP spid="515" grpId="0" animBg="1"/>
      <p:bldP spid="516" grpId="0" animBg="1"/>
      <p:bldP spid="517" grpId="0" animBg="1"/>
      <p:bldP spid="518" grpId="0" animBg="1"/>
      <p:bldP spid="519" grpId="0" animBg="1"/>
      <p:bldP spid="520" grpId="0" animBg="1"/>
      <p:bldP spid="521" grpId="0" animBg="1"/>
      <p:bldP spid="522" grpId="0" animBg="1"/>
      <p:bldP spid="523" grpId="0" animBg="1"/>
      <p:bldP spid="524" grpId="0" animBg="1"/>
      <p:bldP spid="525" grpId="0" animBg="1"/>
      <p:bldP spid="526" grpId="0" animBg="1"/>
      <p:bldP spid="527" grpId="0" animBg="1"/>
      <p:bldP spid="528" grpId="0" animBg="1"/>
      <p:bldP spid="529" grpId="0" animBg="1"/>
      <p:bldP spid="530" grpId="0" animBg="1"/>
      <p:bldP spid="531" grpId="0" animBg="1"/>
      <p:bldP spid="532" grpId="0" animBg="1"/>
      <p:bldP spid="533" grpId="0" animBg="1"/>
      <p:bldP spid="534" grpId="0" animBg="1"/>
      <p:bldP spid="535" grpId="0" animBg="1"/>
      <p:bldP spid="536" grpId="0" animBg="1"/>
      <p:bldP spid="537" grpId="0" animBg="1"/>
      <p:bldP spid="538" grpId="0" animBg="1"/>
      <p:bldP spid="539" grpId="0" animBg="1"/>
      <p:bldP spid="540" grpId="0" animBg="1"/>
      <p:bldP spid="541" grpId="0" animBg="1"/>
      <p:bldP spid="542" grpId="0" animBg="1"/>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P spid="565" grpId="0" animBg="1"/>
      <p:bldP spid="566" grpId="0" animBg="1"/>
      <p:bldP spid="567" grpId="0" animBg="1"/>
      <p:bldP spid="568" grpId="0" animBg="1"/>
      <p:bldP spid="569" grpId="0" animBg="1"/>
      <p:bldP spid="570" grpId="0" animBg="1"/>
      <p:bldP spid="571" grpId="0" animBg="1"/>
      <p:bldP spid="572" grpId="0" animBg="1"/>
      <p:bldP spid="573" grpId="0" animBg="1"/>
      <p:bldP spid="574" grpId="0" animBg="1"/>
      <p:bldP spid="575" grpId="0" animBg="1"/>
      <p:bldP spid="677" grpId="0"/>
      <p:bldP spid="30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Hierarchical Abstraction</a:t>
            </a:r>
            <a:endParaRPr lang="en-GB" dirty="0"/>
          </a:p>
        </p:txBody>
      </p:sp>
      <p:sp>
        <p:nvSpPr>
          <p:cNvPr id="5" name="Content Placeholder 4"/>
          <p:cNvSpPr>
            <a:spLocks noGrp="1"/>
          </p:cNvSpPr>
          <p:nvPr>
            <p:ph idx="1"/>
          </p:nvPr>
        </p:nvSpPr>
        <p:spPr>
          <a:xfrm>
            <a:off x="381000" y="1059656"/>
            <a:ext cx="8382000" cy="1809726"/>
          </a:xfrm>
        </p:spPr>
        <p:txBody>
          <a:bodyPr/>
          <a:lstStyle/>
          <a:p>
            <a:r>
              <a:rPr lang="en-US" dirty="0" smtClean="0"/>
              <a:t>Similar to HPA*</a:t>
            </a:r>
          </a:p>
          <a:p>
            <a:r>
              <a:rPr lang="en-US" dirty="0" smtClean="0"/>
              <a:t>This time, consider many combinations of terrains and clearance values</a:t>
            </a:r>
          </a:p>
          <a:p>
            <a:r>
              <a:rPr lang="en-US" dirty="0" smtClean="0"/>
              <a:t>Size of abstract graph is kept low using edge dominance relationships</a:t>
            </a: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Edge Dominance</a:t>
            </a:r>
            <a:endParaRPr lang="en-GB" dirty="0"/>
          </a:p>
        </p:txBody>
      </p:sp>
      <p:sp>
        <p:nvSpPr>
          <p:cNvPr id="3" name="Content Placeholder 2"/>
          <p:cNvSpPr>
            <a:spLocks noGrp="1"/>
          </p:cNvSpPr>
          <p:nvPr>
            <p:ph idx="1"/>
          </p:nvPr>
        </p:nvSpPr>
        <p:spPr>
          <a:xfrm>
            <a:off x="381000" y="1059656"/>
            <a:ext cx="8382000" cy="3254737"/>
          </a:xfrm>
        </p:spPr>
        <p:txBody>
          <a:bodyPr/>
          <a:lstStyle/>
          <a:p>
            <a:r>
              <a:rPr lang="en-GB" dirty="0" smtClean="0"/>
              <a:t>Definition: Edge e</a:t>
            </a:r>
            <a:r>
              <a:rPr lang="en-GB" baseline="-25000" dirty="0" smtClean="0"/>
              <a:t>1</a:t>
            </a:r>
            <a:r>
              <a:rPr lang="en-GB" dirty="0" smtClean="0"/>
              <a:t> strongly dominates edge e</a:t>
            </a:r>
            <a:r>
              <a:rPr lang="en-GB" baseline="-25000" dirty="0" smtClean="0"/>
              <a:t>2</a:t>
            </a:r>
            <a:r>
              <a:rPr lang="en-GB" dirty="0" smtClean="0"/>
              <a:t> if</a:t>
            </a:r>
          </a:p>
          <a:p>
            <a:pPr lvl="1"/>
            <a:r>
              <a:rPr lang="en-GB" dirty="0" smtClean="0"/>
              <a:t>Edges connect the same two nodes</a:t>
            </a:r>
          </a:p>
          <a:p>
            <a:pPr lvl="1"/>
            <a:r>
              <a:rPr lang="en-GB" dirty="0" smtClean="0"/>
              <a:t>They are computed for the same terrain capability</a:t>
            </a:r>
          </a:p>
          <a:p>
            <a:pPr lvl="1"/>
            <a:r>
              <a:rPr lang="en-GB" dirty="0" smtClean="0"/>
              <a:t>They have the same length</a:t>
            </a:r>
          </a:p>
          <a:p>
            <a:pPr lvl="1"/>
            <a:r>
              <a:rPr lang="en-GB" dirty="0" smtClean="0"/>
              <a:t>Edge e</a:t>
            </a:r>
            <a:r>
              <a:rPr lang="en-GB" baseline="-25000" dirty="0" smtClean="0"/>
              <a:t>1</a:t>
            </a:r>
            <a:r>
              <a:rPr lang="en-GB" dirty="0" smtClean="0"/>
              <a:t> has a larger clearance</a:t>
            </a:r>
          </a:p>
          <a:p>
            <a:r>
              <a:rPr lang="en-GB" dirty="0" smtClean="0"/>
              <a:t>Consequence: Edge e</a:t>
            </a:r>
            <a:r>
              <a:rPr lang="en-GB" baseline="-25000" dirty="0" smtClean="0"/>
              <a:t>2</a:t>
            </a:r>
            <a:r>
              <a:rPr lang="en-GB" dirty="0" smtClean="0"/>
              <a:t> can be eliminated with no optimality loss</a:t>
            </a:r>
          </a:p>
          <a:p>
            <a:r>
              <a:rPr lang="en-GB" dirty="0" smtClean="0"/>
              <a:t>Weak dominance: allows further pruning at the price of further optimality loss:</a:t>
            </a:r>
          </a:p>
          <a:p>
            <a:pPr lvl="1"/>
            <a:r>
              <a:rPr lang="en-GB" dirty="0" smtClean="0"/>
              <a:t>Prune a shorter edge if a longer edge, computed for larger units, exists</a:t>
            </a: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Pathfinding</a:t>
            </a:r>
            <a:endParaRPr lang="en-GB" dirty="0"/>
          </a:p>
        </p:txBody>
      </p:sp>
      <p:graphicFrame>
        <p:nvGraphicFramePr>
          <p:cNvPr id="4" name="Content Placeholder 3"/>
          <p:cNvGraphicFramePr>
            <a:graphicFrameLocks noGrp="1"/>
          </p:cNvGraphicFramePr>
          <p:nvPr>
            <p:ph idx="1"/>
          </p:nvPr>
        </p:nvGraphicFramePr>
        <p:xfrm>
          <a:off x="381000" y="1058863"/>
          <a:ext cx="8382000" cy="3646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mtClean="0"/>
              <a:t>Speed-up Techniques</a:t>
            </a:r>
            <a:endParaRPr lang="en-GB" dirty="0"/>
          </a:p>
        </p:txBody>
      </p:sp>
      <p:graphicFrame>
        <p:nvGraphicFramePr>
          <p:cNvPr id="7" name="Content Placeholder 6"/>
          <p:cNvGraphicFramePr>
            <a:graphicFrameLocks noGrp="1"/>
          </p:cNvGraphicFramePr>
          <p:nvPr>
            <p:ph idx="1"/>
          </p:nvPr>
        </p:nvGraphicFramePr>
        <p:xfrm>
          <a:off x="381000" y="1059656"/>
          <a:ext cx="8382000" cy="36456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Multi-Agent </a:t>
            </a:r>
            <a:r>
              <a:rPr lang="en-US" dirty="0" err="1" smtClean="0"/>
              <a:t>Pathfinding</a:t>
            </a:r>
            <a:endParaRPr lang="en-GB" dirty="0"/>
          </a:p>
        </p:txBody>
      </p:sp>
      <p:pic>
        <p:nvPicPr>
          <p:cNvPr id="4" name="Picture 6" descr="settlers3"/>
          <p:cNvPicPr>
            <a:picLocks noGrp="1" noChangeAspect="1" noChangeArrowheads="1"/>
          </p:cNvPicPr>
          <p:nvPr>
            <p:ph idx="1"/>
          </p:nvPr>
        </p:nvPicPr>
        <p:blipFill>
          <a:blip r:embed="rId2" cstate="print"/>
          <a:srcRect t="3700"/>
          <a:stretch>
            <a:fillRect/>
          </a:stretch>
        </p:blipFill>
        <p:spPr bwMode="auto">
          <a:xfrm>
            <a:off x="1993900" y="971550"/>
            <a:ext cx="5169703" cy="3733800"/>
          </a:xfrm>
          <a:prstGeom prst="roundRect">
            <a:avLst>
              <a:gd name="adj" fmla="val 8594"/>
            </a:avLst>
          </a:prstGeom>
          <a:solidFill>
            <a:srgbClr val="FFFFFF">
              <a:shade val="85000"/>
            </a:srgbClr>
          </a:solidFill>
          <a:ln w="57150">
            <a:solidFill>
              <a:schemeClr val="bg1">
                <a:lumMod val="85000"/>
                <a:lumOff val="15000"/>
              </a:schemeClr>
            </a:solidFill>
          </a:ln>
          <a:effectLst>
            <a:reflection blurRad="12700" stA="38000" endPos="28000" dist="5000" dir="5400000" sy="-100000" algn="bl" rotWithShape="0"/>
          </a:effectLst>
          <a:scene3d>
            <a:camera prst="orthographicFront"/>
            <a:lightRig rig="threePt" dir="t"/>
          </a:scene3d>
          <a:sp3d>
            <a:bevelT/>
          </a:sp3d>
        </p:spPr>
      </p:pic>
      <p:sp>
        <p:nvSpPr>
          <p:cNvPr id="5" name="Content Placeholder 2"/>
          <p:cNvSpPr txBox="1">
            <a:spLocks/>
          </p:cNvSpPr>
          <p:nvPr/>
        </p:nvSpPr>
        <p:spPr bwMode="auto">
          <a:xfrm>
            <a:off x="393700" y="1504950"/>
            <a:ext cx="8382000" cy="2432304"/>
          </a:xfrm>
          <a:prstGeom prst="roundRect">
            <a:avLst>
              <a:gd name="adj" fmla="val 5698"/>
            </a:avLst>
          </a:prstGeom>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5"/>
          </a:lnRef>
          <a:fillRef idx="3">
            <a:schemeClr val="accent5"/>
          </a:fillRef>
          <a:effectRef idx="3">
            <a:schemeClr val="accent5"/>
          </a:effectRef>
          <a:fontRef idx="minor">
            <a:schemeClr val="lt1"/>
          </a:fontRef>
        </p:style>
        <p:txBody>
          <a:bodyPr vert="horz" wrap="square" lIns="0" tIns="0" rIns="0" bIns="0" numCol="1" anchor="t" anchorCtr="0" compatLnSpc="1">
            <a:prstTxWarp prst="textNoShape">
              <a:avLst/>
            </a:prstTxWarp>
            <a:spAutoFit/>
          </a:bodyPr>
          <a:lstStyle/>
          <a:p>
            <a:pPr marL="297696" marR="0" lvl="0" indent="-297696" algn="l" defTabSz="684701" rtl="0" eaLnBrk="0" fontAlgn="base" latinLnBrk="0" hangingPunct="0">
              <a:lnSpc>
                <a:spcPct val="90000"/>
              </a:lnSpc>
              <a:spcBef>
                <a:spcPct val="20000"/>
              </a:spcBef>
              <a:spcAft>
                <a:spcPct val="0"/>
              </a:spcAft>
              <a:buClrTx/>
              <a:buSzTx/>
              <a:buFontTx/>
              <a:buBlip>
                <a:blip r:embed="rId3"/>
              </a:buBlip>
              <a:tabLst/>
              <a:defRPr/>
            </a:pPr>
            <a:r>
              <a:rPr kumimoji="0" lang="en-GB" sz="2400" b="1" i="0" u="none" strike="noStrike" kern="1200" cap="none" spc="0" normalizeH="0" baseline="0" noProof="0" smtClean="0">
                <a:ln>
                  <a:noFill/>
                </a:ln>
                <a:solidFill>
                  <a:schemeClr val="lt1"/>
                </a:solidFill>
                <a:effectLst>
                  <a:outerShdw blurRad="50800" dist="38100" dir="2700000" algn="tl" rotWithShape="0">
                    <a:prstClr val="black">
                      <a:alpha val="40000"/>
                    </a:prstClr>
                  </a:outerShdw>
                </a:effectLst>
                <a:uLnTx/>
                <a:uFillTx/>
                <a:latin typeface="+mn-lt"/>
                <a:ea typeface="+mn-ea"/>
                <a:cs typeface="+mn-cs"/>
              </a:rPr>
              <a:t>Objective</a:t>
            </a:r>
            <a:r>
              <a:rPr kumimoji="0" lang="en-GB" sz="2400" b="0" i="0" u="none" strike="noStrike" kern="1200" cap="none" spc="0" normalizeH="0" baseline="0" noProof="0" smtClean="0">
                <a:ln>
                  <a:noFill/>
                </a:ln>
                <a:solidFill>
                  <a:schemeClr val="lt1"/>
                </a:solidFill>
                <a:effectLst>
                  <a:outerShdw blurRad="50800" dist="38100" dir="2700000" algn="tl" rotWithShape="0">
                    <a:prstClr val="black">
                      <a:alpha val="40000"/>
                    </a:prstClr>
                  </a:outerShdw>
                </a:effectLst>
                <a:uLnTx/>
                <a:uFillTx/>
                <a:latin typeface="+mn-lt"/>
                <a:ea typeface="+mn-ea"/>
                <a:cs typeface="+mn-cs"/>
              </a:rPr>
              <a:t>: Have all units navigate to their targets (collaborative pathfinding)</a:t>
            </a:r>
          </a:p>
          <a:p>
            <a:pPr marL="297696" marR="0" lvl="0" indent="-297696" algn="l" defTabSz="684701" rtl="0" eaLnBrk="0" fontAlgn="base" latinLnBrk="0" hangingPunct="0">
              <a:lnSpc>
                <a:spcPct val="90000"/>
              </a:lnSpc>
              <a:spcBef>
                <a:spcPct val="20000"/>
              </a:spcBef>
              <a:spcAft>
                <a:spcPct val="0"/>
              </a:spcAft>
              <a:buClrTx/>
              <a:buSzTx/>
              <a:buFontTx/>
              <a:buBlip>
                <a:blip r:embed="rId3"/>
              </a:buBlip>
              <a:tabLst/>
              <a:defRPr/>
            </a:pPr>
            <a:r>
              <a:rPr kumimoji="0" lang="en-GB" sz="2400" b="0" i="0" u="none" strike="noStrike" kern="1200" cap="none" spc="0" normalizeH="0" baseline="0" noProof="0" smtClean="0">
                <a:ln>
                  <a:noFill/>
                </a:ln>
                <a:solidFill>
                  <a:schemeClr val="lt1"/>
                </a:solidFill>
                <a:effectLst>
                  <a:outerShdw blurRad="50800" dist="38100" dir="2700000" algn="tl" rotWithShape="0">
                    <a:prstClr val="black">
                      <a:alpha val="40000"/>
                    </a:prstClr>
                  </a:outerShdw>
                </a:effectLst>
                <a:uLnTx/>
                <a:uFillTx/>
                <a:latin typeface="+mn-lt"/>
                <a:ea typeface="+mn-ea"/>
                <a:cs typeface="+mn-cs"/>
              </a:rPr>
              <a:t>A much harder problem than single-agent pathfinding</a:t>
            </a:r>
          </a:p>
          <a:p>
            <a:pPr marL="685891" marR="0" lvl="1" indent="-297696" algn="l" defTabSz="684701" rtl="0" eaLnBrk="0" fontAlgn="base" latinLnBrk="0" hangingPunct="0">
              <a:lnSpc>
                <a:spcPct val="90000"/>
              </a:lnSpc>
              <a:spcBef>
                <a:spcPct val="20000"/>
              </a:spcBef>
              <a:spcAft>
                <a:spcPct val="0"/>
              </a:spcAft>
              <a:buClrTx/>
              <a:buSzTx/>
              <a:buFontTx/>
              <a:buBlip>
                <a:blip r:embed="rId3"/>
              </a:buBlip>
              <a:tabLst/>
              <a:defRPr/>
            </a:pPr>
            <a:r>
              <a:rPr kumimoji="0" lang="en-GB" sz="2100" b="0" i="0" u="none" strike="noStrike" kern="1200" cap="none" spc="0" normalizeH="0" baseline="0" noProof="0" smtClean="0">
                <a:ln>
                  <a:noFill/>
                </a:ln>
                <a:solidFill>
                  <a:schemeClr val="lt1"/>
                </a:solidFill>
                <a:effectLst>
                  <a:outerShdw blurRad="50800" dist="38100" dir="2700000" algn="tl" rotWithShape="0">
                    <a:prstClr val="black">
                      <a:alpha val="40000"/>
                    </a:prstClr>
                  </a:outerShdw>
                </a:effectLst>
                <a:uLnTx/>
                <a:uFillTx/>
                <a:latin typeface="+mn-lt"/>
                <a:ea typeface="+mn-ea"/>
                <a:cs typeface="+mn-cs"/>
              </a:rPr>
              <a:t>State space size blows up from O(m) to O(m</a:t>
            </a:r>
            <a:r>
              <a:rPr kumimoji="0" lang="en-GB" sz="2100" b="0" i="0" u="none" strike="noStrike" kern="1200" cap="none" spc="0" normalizeH="0" baseline="30000" noProof="0" smtClean="0">
                <a:ln>
                  <a:noFill/>
                </a:ln>
                <a:solidFill>
                  <a:schemeClr val="lt1"/>
                </a:solidFill>
                <a:effectLst>
                  <a:outerShdw blurRad="50800" dist="38100" dir="2700000" algn="tl" rotWithShape="0">
                    <a:prstClr val="black">
                      <a:alpha val="40000"/>
                    </a:prstClr>
                  </a:outerShdw>
                </a:effectLst>
                <a:uLnTx/>
                <a:uFillTx/>
                <a:latin typeface="+mn-lt"/>
                <a:ea typeface="+mn-ea"/>
                <a:cs typeface="+mn-cs"/>
              </a:rPr>
              <a:t>n</a:t>
            </a:r>
            <a:r>
              <a:rPr kumimoji="0" lang="en-GB" sz="2100" b="0" i="0" u="none" strike="noStrike" kern="1200" cap="none" spc="0" normalizeH="0" baseline="0" noProof="0" smtClean="0">
                <a:ln>
                  <a:noFill/>
                </a:ln>
                <a:solidFill>
                  <a:schemeClr val="lt1"/>
                </a:solidFill>
                <a:effectLst>
                  <a:outerShdw blurRad="50800" dist="38100" dir="2700000" algn="tl" rotWithShape="0">
                    <a:prstClr val="black">
                      <a:alpha val="40000"/>
                    </a:prstClr>
                  </a:outerShdw>
                </a:effectLst>
                <a:uLnTx/>
                <a:uFillTx/>
                <a:latin typeface="+mn-lt"/>
                <a:ea typeface="+mn-ea"/>
                <a:cs typeface="+mn-cs"/>
              </a:rPr>
              <a:t>), where m is number of tiles, and n is number of mobile units</a:t>
            </a:r>
          </a:p>
          <a:p>
            <a:pPr marL="685891" marR="0" lvl="1" indent="-297696" algn="l" defTabSz="684701" rtl="0" eaLnBrk="0" fontAlgn="base" latinLnBrk="0" hangingPunct="0">
              <a:lnSpc>
                <a:spcPct val="90000"/>
              </a:lnSpc>
              <a:spcBef>
                <a:spcPct val="20000"/>
              </a:spcBef>
              <a:spcAft>
                <a:spcPct val="0"/>
              </a:spcAft>
              <a:buClrTx/>
              <a:buSzTx/>
              <a:buFontTx/>
              <a:buBlip>
                <a:blip r:embed="rId3"/>
              </a:buBlip>
              <a:tabLst/>
              <a:defRPr/>
            </a:pPr>
            <a:r>
              <a:rPr kumimoji="0" lang="en-GB" sz="2100" b="0" i="0" u="none" strike="noStrike" kern="1200" cap="none" spc="0" normalizeH="0" baseline="0" noProof="0" smtClean="0">
                <a:ln>
                  <a:noFill/>
                </a:ln>
                <a:solidFill>
                  <a:schemeClr val="lt1"/>
                </a:solidFill>
                <a:effectLst>
                  <a:outerShdw blurRad="50800" dist="38100" dir="2700000" algn="tl" rotWithShape="0">
                    <a:prstClr val="black">
                      <a:alpha val="40000"/>
                    </a:prstClr>
                  </a:outerShdw>
                </a:effectLst>
                <a:uLnTx/>
                <a:uFillTx/>
                <a:latin typeface="+mn-lt"/>
                <a:ea typeface="+mn-ea"/>
                <a:cs typeface="+mn-cs"/>
              </a:rPr>
              <a:t>Branching factor blows up from a small constant (e.g., 4 or 8) to 5</a:t>
            </a:r>
            <a:r>
              <a:rPr kumimoji="0" lang="en-GB" sz="2100" b="0" i="0" u="none" strike="noStrike" kern="1200" cap="none" spc="0" normalizeH="0" baseline="30000" noProof="0" smtClean="0">
                <a:ln>
                  <a:noFill/>
                </a:ln>
                <a:solidFill>
                  <a:schemeClr val="lt1"/>
                </a:solidFill>
                <a:effectLst>
                  <a:outerShdw blurRad="50800" dist="38100" dir="2700000" algn="tl" rotWithShape="0">
                    <a:prstClr val="black">
                      <a:alpha val="40000"/>
                    </a:prstClr>
                  </a:outerShdw>
                </a:effectLst>
                <a:uLnTx/>
                <a:uFillTx/>
                <a:latin typeface="+mn-lt"/>
                <a:ea typeface="+mn-ea"/>
                <a:cs typeface="+mn-cs"/>
              </a:rPr>
              <a:t>n</a:t>
            </a:r>
            <a:r>
              <a:rPr kumimoji="0" lang="en-GB" sz="2100" b="0" i="0" u="none" strike="noStrike" kern="1200" cap="none" spc="0" normalizeH="0" baseline="0" noProof="0" smtClean="0">
                <a:ln>
                  <a:noFill/>
                </a:ln>
                <a:solidFill>
                  <a:schemeClr val="lt1"/>
                </a:solidFill>
                <a:effectLst>
                  <a:outerShdw blurRad="50800" dist="38100" dir="2700000" algn="tl" rotWithShape="0">
                    <a:prstClr val="black">
                      <a:alpha val="40000"/>
                    </a:prstClr>
                  </a:outerShdw>
                </a:effectLst>
                <a:uLnTx/>
                <a:uFillTx/>
                <a:latin typeface="+mn-lt"/>
                <a:ea typeface="+mn-ea"/>
                <a:cs typeface="+mn-cs"/>
              </a:rPr>
              <a:t> or 9</a:t>
            </a:r>
            <a:r>
              <a:rPr kumimoji="0" lang="en-GB" sz="2100" b="0" i="0" u="none" strike="noStrike" kern="1200" cap="none" spc="0" normalizeH="0" baseline="30000" noProof="0" smtClean="0">
                <a:ln>
                  <a:noFill/>
                </a:ln>
                <a:solidFill>
                  <a:schemeClr val="lt1"/>
                </a:solidFill>
                <a:effectLst>
                  <a:outerShdw blurRad="50800" dist="38100" dir="2700000" algn="tl" rotWithShape="0">
                    <a:prstClr val="black">
                      <a:alpha val="40000"/>
                    </a:prstClr>
                  </a:outerShdw>
                </a:effectLst>
                <a:uLnTx/>
                <a:uFillTx/>
                <a:latin typeface="+mn-lt"/>
                <a:ea typeface="+mn-ea"/>
                <a:cs typeface="+mn-cs"/>
              </a:rPr>
              <a:t>n</a:t>
            </a:r>
            <a:endParaRPr kumimoji="0" lang="en-GB" sz="2100" b="0" i="0" u="none" strike="noStrike" kern="1200" cap="none" spc="0" normalizeH="0" baseline="30000" noProof="0" dirty="0" smtClean="0">
              <a:ln>
                <a:noFill/>
              </a:ln>
              <a:solidFill>
                <a:schemeClr val="lt1"/>
              </a:solidFill>
              <a:effectLst>
                <a:outerShdw blurRad="50800" dist="38100" dir="2700000" algn="tl" rotWithShape="0">
                  <a:prstClr val="black">
                    <a:alpha val="40000"/>
                  </a:prstClr>
                </a:outerShdw>
              </a:effectLst>
              <a:uLnTx/>
              <a:uFillTx/>
              <a:latin typeface="+mn-lt"/>
              <a:ea typeface="+mn-ea"/>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Solving Strategies</a:t>
            </a:r>
            <a:endParaRPr lang="en-GB" dirty="0"/>
          </a:p>
        </p:txBody>
      </p:sp>
      <p:graphicFrame>
        <p:nvGraphicFramePr>
          <p:cNvPr id="4" name="Content Placeholder 3"/>
          <p:cNvGraphicFramePr>
            <a:graphicFrameLocks noGrp="1"/>
          </p:cNvGraphicFramePr>
          <p:nvPr>
            <p:ph idx="1"/>
          </p:nvPr>
        </p:nvGraphicFramePr>
        <p:xfrm>
          <a:off x="381000" y="1058863"/>
          <a:ext cx="8382000" cy="3646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FAR</a:t>
            </a:r>
            <a:endParaRPr lang="en-GB" dirty="0"/>
          </a:p>
        </p:txBody>
      </p:sp>
      <p:graphicFrame>
        <p:nvGraphicFramePr>
          <p:cNvPr id="4" name="Content Placeholder 3"/>
          <p:cNvGraphicFramePr>
            <a:graphicFrameLocks noGrp="1"/>
          </p:cNvGraphicFramePr>
          <p:nvPr>
            <p:ph idx="4294967295"/>
          </p:nvPr>
        </p:nvGraphicFramePr>
        <p:xfrm>
          <a:off x="349250" y="1905000"/>
          <a:ext cx="8382000" cy="2516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993900" y="1091168"/>
            <a:ext cx="466725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dirty="0" smtClean="0"/>
              <a:t>Aim at low CPU and memory usage</a:t>
            </a:r>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Flow Annotation</a:t>
            </a:r>
            <a:endParaRPr lang="en-GB" dirty="0"/>
          </a:p>
        </p:txBody>
      </p:sp>
      <p:sp>
        <p:nvSpPr>
          <p:cNvPr id="3" name="Rectangle 2"/>
          <p:cNvSpPr/>
          <p:nvPr/>
        </p:nvSpPr>
        <p:spPr bwMode="auto">
          <a:xfrm>
            <a:off x="2207350" y="1238250"/>
            <a:ext cx="720000" cy="72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4" name="Rectangle 3"/>
          <p:cNvSpPr/>
          <p:nvPr/>
        </p:nvSpPr>
        <p:spPr bwMode="auto">
          <a:xfrm>
            <a:off x="2918550" y="1238250"/>
            <a:ext cx="720000" cy="72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5" name="Rectangle 4"/>
          <p:cNvSpPr/>
          <p:nvPr/>
        </p:nvSpPr>
        <p:spPr bwMode="auto">
          <a:xfrm>
            <a:off x="3629750" y="1238250"/>
            <a:ext cx="720000" cy="72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6" name="Rectangle 5"/>
          <p:cNvSpPr/>
          <p:nvPr/>
        </p:nvSpPr>
        <p:spPr bwMode="auto">
          <a:xfrm>
            <a:off x="4340950" y="1238250"/>
            <a:ext cx="720000" cy="72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9" name="Rectangle 18"/>
          <p:cNvSpPr/>
          <p:nvPr/>
        </p:nvSpPr>
        <p:spPr bwMode="auto">
          <a:xfrm>
            <a:off x="2207350" y="1949450"/>
            <a:ext cx="720000" cy="72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0" name="Rectangle 19"/>
          <p:cNvSpPr/>
          <p:nvPr/>
        </p:nvSpPr>
        <p:spPr bwMode="auto">
          <a:xfrm>
            <a:off x="2918550" y="1949450"/>
            <a:ext cx="720000" cy="72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1" name="Rectangle 20"/>
          <p:cNvSpPr/>
          <p:nvPr/>
        </p:nvSpPr>
        <p:spPr bwMode="auto">
          <a:xfrm>
            <a:off x="3629750" y="1949450"/>
            <a:ext cx="720000" cy="72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2" name="Rectangle 21"/>
          <p:cNvSpPr/>
          <p:nvPr/>
        </p:nvSpPr>
        <p:spPr bwMode="auto">
          <a:xfrm>
            <a:off x="4340950" y="1949450"/>
            <a:ext cx="720000" cy="72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3" name="Rectangle 22"/>
          <p:cNvSpPr/>
          <p:nvPr/>
        </p:nvSpPr>
        <p:spPr bwMode="auto">
          <a:xfrm>
            <a:off x="2207350" y="2660650"/>
            <a:ext cx="720000" cy="72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4" name="Rectangle 23"/>
          <p:cNvSpPr/>
          <p:nvPr/>
        </p:nvSpPr>
        <p:spPr bwMode="auto">
          <a:xfrm>
            <a:off x="2918550" y="2660650"/>
            <a:ext cx="720000" cy="72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5" name="Rectangle 24"/>
          <p:cNvSpPr/>
          <p:nvPr/>
        </p:nvSpPr>
        <p:spPr bwMode="auto">
          <a:xfrm>
            <a:off x="3629750" y="2660650"/>
            <a:ext cx="720000" cy="72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6" name="Rectangle 25"/>
          <p:cNvSpPr/>
          <p:nvPr/>
        </p:nvSpPr>
        <p:spPr bwMode="auto">
          <a:xfrm>
            <a:off x="4340950" y="2660650"/>
            <a:ext cx="720000" cy="72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7" name="Rectangle 26"/>
          <p:cNvSpPr/>
          <p:nvPr/>
        </p:nvSpPr>
        <p:spPr bwMode="auto">
          <a:xfrm>
            <a:off x="2207350" y="3371850"/>
            <a:ext cx="720000" cy="72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8" name="Rectangle 27"/>
          <p:cNvSpPr/>
          <p:nvPr/>
        </p:nvSpPr>
        <p:spPr bwMode="auto">
          <a:xfrm>
            <a:off x="2918550" y="3371850"/>
            <a:ext cx="720000" cy="72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9" name="Rectangle 28"/>
          <p:cNvSpPr/>
          <p:nvPr/>
        </p:nvSpPr>
        <p:spPr bwMode="auto">
          <a:xfrm>
            <a:off x="3629750" y="3371850"/>
            <a:ext cx="720000" cy="72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30" name="Rectangle 29"/>
          <p:cNvSpPr/>
          <p:nvPr/>
        </p:nvSpPr>
        <p:spPr bwMode="auto">
          <a:xfrm>
            <a:off x="4340950" y="3371850"/>
            <a:ext cx="720000" cy="72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cxnSp>
        <p:nvCxnSpPr>
          <p:cNvPr id="32" name="Straight Arrow Connector 31"/>
          <p:cNvCxnSpPr/>
          <p:nvPr/>
        </p:nvCxnSpPr>
        <p:spPr>
          <a:xfrm>
            <a:off x="2562950" y="1593850"/>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10800000">
            <a:off x="2207350" y="1593850"/>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5400000">
            <a:off x="2384356" y="1770856"/>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a:off x="2385944" y="1415256"/>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927100" y="4305300"/>
            <a:ext cx="4988624" cy="510778"/>
          </a:xfrm>
          <a:prstGeom prst="round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GB" sz="2400" dirty="0" smtClean="0">
                <a:solidFill>
                  <a:schemeClr val="bg1"/>
                </a:solidFill>
              </a:rPr>
              <a:t>Normal maps allow bi-directional flow</a:t>
            </a:r>
          </a:p>
        </p:txBody>
      </p:sp>
      <p:cxnSp>
        <p:nvCxnSpPr>
          <p:cNvPr id="31" name="Straight Arrow Connector 30"/>
          <p:cNvCxnSpPr/>
          <p:nvPr/>
        </p:nvCxnSpPr>
        <p:spPr>
          <a:xfrm>
            <a:off x="3274150" y="1593851"/>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10800000">
            <a:off x="2918550" y="1593851"/>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5400000">
            <a:off x="3095556" y="1770857"/>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a:off x="3097144" y="1415257"/>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85350" y="1593850"/>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0800000">
            <a:off x="3629750" y="1593850"/>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5400000">
            <a:off x="3806756" y="1770856"/>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16200000">
            <a:off x="3808344" y="1415256"/>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4696550" y="1593850"/>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10800000">
            <a:off x="4340950" y="1593850"/>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5400000">
            <a:off x="4517956" y="1770856"/>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6200000">
            <a:off x="4519544" y="1415256"/>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562950" y="2305049"/>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10800000">
            <a:off x="2207350" y="2305049"/>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a:off x="2384356" y="2482055"/>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6200000">
            <a:off x="2385944" y="2126455"/>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274150" y="2305050"/>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rot="10800000">
            <a:off x="2918550" y="2305050"/>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rot="5400000">
            <a:off x="3095556" y="2482056"/>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rot="16200000">
            <a:off x="3097144" y="2126456"/>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3985350" y="2305049"/>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0800000">
            <a:off x="3629750" y="2305049"/>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rot="5400000">
            <a:off x="3806756" y="2482055"/>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rot="16200000">
            <a:off x="3808344" y="2126455"/>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4696550" y="2305049"/>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0800000">
            <a:off x="4340950" y="2305049"/>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5400000">
            <a:off x="4517956" y="2482055"/>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a:off x="4519544" y="2126455"/>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2562951" y="3016249"/>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10800000">
            <a:off x="2207351" y="3016249"/>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5400000">
            <a:off x="2384357" y="3193255"/>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rot="16200000">
            <a:off x="2385945" y="2837655"/>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3274151" y="3016250"/>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a:off x="2918551" y="3016250"/>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rot="5400000">
            <a:off x="3095557" y="3193256"/>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rot="16200000">
            <a:off x="3097145" y="2837656"/>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985351" y="3016249"/>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10800000">
            <a:off x="3629751" y="3016249"/>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rot="5400000">
            <a:off x="3806757" y="3193255"/>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rot="16200000">
            <a:off x="3808345" y="2837655"/>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4696551" y="3016249"/>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0800000">
            <a:off x="4340951" y="3016249"/>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rot="5400000">
            <a:off x="4517957" y="3193255"/>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rot="16200000">
            <a:off x="4519545" y="2837655"/>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2562951" y="3727449"/>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rot="10800000">
            <a:off x="2207351" y="3727449"/>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rot="5400000">
            <a:off x="2384357" y="3904455"/>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rot="16200000">
            <a:off x="2385945" y="3548855"/>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3274151" y="3727450"/>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rot="10800000">
            <a:off x="2918551" y="3727450"/>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rot="5400000">
            <a:off x="3095557" y="3904456"/>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rot="16200000">
            <a:off x="3097145" y="3548856"/>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3985351" y="3727449"/>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rot="10800000">
            <a:off x="3629751" y="3727449"/>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rot="5400000">
            <a:off x="3806757" y="3904455"/>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rot="16200000">
            <a:off x="3808345" y="3548855"/>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4696551" y="3727449"/>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rot="10800000">
            <a:off x="4340951" y="3727449"/>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rot="5400000">
            <a:off x="4517957" y="3904455"/>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rot="16200000">
            <a:off x="4519545" y="3548855"/>
            <a:ext cx="3556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96" name="Content Placeholder 3"/>
          <p:cNvSpPr txBox="1">
            <a:spLocks/>
          </p:cNvSpPr>
          <p:nvPr/>
        </p:nvSpPr>
        <p:spPr>
          <a:xfrm>
            <a:off x="5270500" y="1059656"/>
            <a:ext cx="3613150" cy="3201194"/>
          </a:xfrm>
          <a:prstGeom prst="roundRect">
            <a:avLst>
              <a:gd name="adj" fmla="val 5855"/>
            </a:avLst>
          </a:prstGeom>
        </p:spPr>
        <p:style>
          <a:lnRef idx="0">
            <a:schemeClr val="accent1"/>
          </a:lnRef>
          <a:fillRef idx="3">
            <a:schemeClr val="accent1"/>
          </a:fillRef>
          <a:effectRef idx="3">
            <a:schemeClr val="accent1"/>
          </a:effectRef>
          <a:fontRef idx="minor">
            <a:schemeClr val="lt1"/>
          </a:fontRef>
        </p:style>
        <p:txBody>
          <a:bodyPr/>
          <a:lstStyle/>
          <a:p>
            <a:pPr marL="297696" marR="0" lvl="0" indent="-297696" algn="l" defTabSz="684701" rtl="0" eaLnBrk="0" fontAlgn="base" latinLnBrk="0" hangingPunct="0">
              <a:lnSpc>
                <a:spcPct val="90000"/>
              </a:lnSpc>
              <a:spcBef>
                <a:spcPct val="20000"/>
              </a:spcBef>
              <a:spcAft>
                <a:spcPct val="0"/>
              </a:spcAft>
              <a:buClrTx/>
              <a:buSzTx/>
              <a:buFontTx/>
              <a:buBlip>
                <a:blip r:embed="rId2"/>
              </a:buBlip>
              <a:tabLst/>
              <a:defRPr/>
            </a:pPr>
            <a:r>
              <a:rPr kumimoji="0" lang="en-GB" sz="2400" b="0" i="0" u="none" strike="noStrike" kern="1200" cap="none" spc="0" normalizeH="0" baseline="0" noProof="0" dirty="0"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Annotated Map</a:t>
            </a:r>
          </a:p>
          <a:p>
            <a:pPr marL="685891" marR="0" lvl="1" indent="-297696" algn="l" defTabSz="684701" rtl="0" eaLnBrk="0" fontAlgn="base" latinLnBrk="0" hangingPunct="0">
              <a:lnSpc>
                <a:spcPct val="90000"/>
              </a:lnSpc>
              <a:spcBef>
                <a:spcPct val="20000"/>
              </a:spcBef>
              <a:spcAft>
                <a:spcPct val="0"/>
              </a:spcAft>
              <a:buClrTx/>
              <a:buSzTx/>
              <a:buFontTx/>
              <a:buBlip>
                <a:blip r:embed="rId2"/>
              </a:buBlip>
              <a:tabLst/>
              <a:defRPr/>
            </a:pPr>
            <a:r>
              <a:rPr kumimoji="0" lang="en-GB" sz="2100" b="1" i="0" u="none" strike="noStrike" kern="1200" cap="none" spc="0" normalizeH="0" baseline="0" noProof="0" dirty="0"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Basic rule</a:t>
            </a:r>
            <a:r>
              <a:rPr kumimoji="0" lang="en-GB" sz="2100" b="0" i="0" u="none" strike="noStrike" kern="1200" cap="none" spc="0" normalizeH="0" baseline="0" noProof="0" dirty="0"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 have a direction on each row and column, as directed lanes on a road</a:t>
            </a:r>
          </a:p>
          <a:p>
            <a:pPr marL="685891" marR="0" lvl="1" indent="-297696" algn="l" defTabSz="684701" rtl="0" eaLnBrk="0" fontAlgn="base" latinLnBrk="0" hangingPunct="0">
              <a:lnSpc>
                <a:spcPct val="90000"/>
              </a:lnSpc>
              <a:spcBef>
                <a:spcPct val="20000"/>
              </a:spcBef>
              <a:spcAft>
                <a:spcPct val="0"/>
              </a:spcAft>
              <a:buClrTx/>
              <a:buSzTx/>
              <a:buFontTx/>
              <a:buBlip>
                <a:blip r:embed="rId2"/>
              </a:buBlip>
              <a:tabLst/>
              <a:defRPr/>
            </a:pPr>
            <a:r>
              <a:rPr kumimoji="0" lang="en-GB" sz="2100" b="1" i="0" u="none" strike="noStrike" kern="1200" cap="none" spc="0" normalizeH="0" baseline="0" noProof="0" dirty="0"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Preserve connectivity</a:t>
            </a:r>
            <a:r>
              <a:rPr kumimoji="0" lang="en-GB" sz="2100" b="0" i="0" u="none" strike="noStrike" kern="1200" cap="none" spc="0" normalizeH="0" baseline="0" noProof="0" dirty="0" smtClean="0">
                <a:ln>
                  <a:noFill/>
                </a:ln>
                <a:solidFill>
                  <a:schemeClr val="tx1"/>
                </a:solidFill>
                <a:effectLst>
                  <a:outerShdw blurRad="50800" dist="38100" dir="2700000" algn="tl" rotWithShape="0">
                    <a:prstClr val="black">
                      <a:alpha val="40000"/>
                    </a:prstClr>
                  </a:outerShdw>
                </a:effectLst>
                <a:uLnTx/>
                <a:uFillTx/>
                <a:latin typeface="+mn-lt"/>
                <a:ea typeface="+mn-ea"/>
                <a:cs typeface="+mn-cs"/>
              </a:rPr>
              <a:t>: two connected locations must remain connected in both directions</a:t>
            </a:r>
          </a:p>
        </p:txBody>
      </p:sp>
      <p:cxnSp>
        <p:nvCxnSpPr>
          <p:cNvPr id="97" name="Straight Arrow Connector 96"/>
          <p:cNvCxnSpPr/>
          <p:nvPr/>
        </p:nvCxnSpPr>
        <p:spPr>
          <a:xfrm rot="16200000">
            <a:off x="2216144" y="3727456"/>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rot="16200000">
            <a:off x="2216144" y="3016256"/>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rot="16200000">
            <a:off x="2216144" y="2305056"/>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rot="16200000">
            <a:off x="2216144" y="1593856"/>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rot="16200000">
            <a:off x="3636955" y="3727456"/>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rot="16200000">
            <a:off x="3636955" y="3016256"/>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rot="16200000">
            <a:off x="3636955" y="2305056"/>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rot="16200000">
            <a:off x="3636955" y="1593856"/>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rot="5400000">
            <a:off x="2925756" y="1593856"/>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rot="5400000">
            <a:off x="2925756" y="2305056"/>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rot="5400000">
            <a:off x="2925756" y="3016256"/>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rot="5400000">
            <a:off x="2925756" y="3727456"/>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rot="5400000">
            <a:off x="4348156" y="1593856"/>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rot="5400000">
            <a:off x="4348156" y="2305056"/>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rot="5400000">
            <a:off x="4348156" y="3016256"/>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rot="5400000">
            <a:off x="4348156" y="3727456"/>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2216150" y="1592262"/>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2927350" y="1592262"/>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3638550" y="1592262"/>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4349750" y="1592262"/>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2214550" y="3016250"/>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2925750" y="3016250"/>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3636950" y="3016250"/>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348150" y="3016250"/>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rot="10800000">
            <a:off x="4348150" y="2305050"/>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rot="10800000">
            <a:off x="3636950" y="2305050"/>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rot="10800000">
            <a:off x="2925750" y="2305050"/>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rot="10800000">
            <a:off x="2214550" y="2305050"/>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rot="10800000">
            <a:off x="4349750" y="3727450"/>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rot="10800000">
            <a:off x="3638550" y="3727450"/>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rot="10800000">
            <a:off x="2927350" y="3727450"/>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rot="10800000">
            <a:off x="2216150" y="3727450"/>
            <a:ext cx="712800" cy="1588"/>
          </a:xfrm>
          <a:prstGeom prst="straightConnector1">
            <a:avLst/>
          </a:prstGeom>
          <a:ln w="38100" cap="rnd">
            <a:solidFill>
              <a:schemeClr val="tx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p:cTn id="7" dur="500" fill="hold"/>
                                        <p:tgtEl>
                                          <p:spTgt spid="104"/>
                                        </p:tgtEl>
                                        <p:attrNameLst>
                                          <p:attrName>ppt_w</p:attrName>
                                        </p:attrNameLst>
                                      </p:cBhvr>
                                      <p:tavLst>
                                        <p:tav tm="0">
                                          <p:val>
                                            <p:fltVal val="0"/>
                                          </p:val>
                                        </p:tav>
                                        <p:tav tm="100000">
                                          <p:val>
                                            <p:strVal val="#ppt_w"/>
                                          </p:val>
                                        </p:tav>
                                      </p:tavLst>
                                    </p:anim>
                                    <p:anim calcmode="lin" valueType="num">
                                      <p:cBhvr>
                                        <p:cTn id="8" dur="500" fill="hold"/>
                                        <p:tgtEl>
                                          <p:spTgt spid="10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right)">
                                      <p:cBhvr>
                                        <p:cTn id="12" dur="100"/>
                                        <p:tgtEl>
                                          <p:spTgt spid="36"/>
                                        </p:tgtEl>
                                      </p:cBhvr>
                                    </p:animEffect>
                                  </p:childTnLst>
                                </p:cTn>
                              </p:par>
                            </p:childTnLst>
                          </p:cTn>
                        </p:par>
                        <p:par>
                          <p:cTn id="13" fill="hold">
                            <p:stCondLst>
                              <p:cond delay="600"/>
                            </p:stCondLst>
                            <p:childTnLst>
                              <p:par>
                                <p:cTn id="14" presetID="22" presetClass="entr" presetSubtype="4"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down)">
                                      <p:cBhvr>
                                        <p:cTn id="16" dur="100"/>
                                        <p:tgtEl>
                                          <p:spTgt spid="38"/>
                                        </p:tgtEl>
                                      </p:cBhvr>
                                    </p:animEffect>
                                  </p:childTnLst>
                                </p:cTn>
                              </p:par>
                            </p:childTnLst>
                          </p:cTn>
                        </p:par>
                        <p:par>
                          <p:cTn id="17" fill="hold">
                            <p:stCondLst>
                              <p:cond delay="700"/>
                            </p:stCondLst>
                            <p:childTnLst>
                              <p:par>
                                <p:cTn id="18" presetID="22" presetClass="entr" presetSubtype="8"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100"/>
                                        <p:tgtEl>
                                          <p:spTgt spid="32"/>
                                        </p:tgtEl>
                                      </p:cBhvr>
                                    </p:animEffect>
                                  </p:childTnLst>
                                </p:cTn>
                              </p:par>
                            </p:childTnLst>
                          </p:cTn>
                        </p:par>
                        <p:par>
                          <p:cTn id="21" fill="hold">
                            <p:stCondLst>
                              <p:cond delay="800"/>
                            </p:stCondLst>
                            <p:childTnLst>
                              <p:par>
                                <p:cTn id="22" presetID="22" presetClass="entr" presetSubtype="1"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up)">
                                      <p:cBhvr>
                                        <p:cTn id="24" dur="100"/>
                                        <p:tgtEl>
                                          <p:spTgt spid="37"/>
                                        </p:tgtEl>
                                      </p:cBhvr>
                                    </p:animEffect>
                                  </p:childTnLst>
                                </p:cTn>
                              </p:par>
                            </p:childTnLst>
                          </p:cTn>
                        </p:par>
                        <p:par>
                          <p:cTn id="25" fill="hold">
                            <p:stCondLst>
                              <p:cond delay="900"/>
                            </p:stCondLst>
                            <p:childTnLst>
                              <p:par>
                                <p:cTn id="26" presetID="22" presetClass="entr" presetSubtype="2"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right)">
                                      <p:cBhvr>
                                        <p:cTn id="28" dur="100"/>
                                        <p:tgtEl>
                                          <p:spTgt spid="33"/>
                                        </p:tgtEl>
                                      </p:cBhvr>
                                    </p:animEffect>
                                  </p:childTnLst>
                                </p:cTn>
                              </p:par>
                            </p:childTnLst>
                          </p:cTn>
                        </p:par>
                        <p:par>
                          <p:cTn id="29" fill="hold">
                            <p:stCondLst>
                              <p:cond delay="1000"/>
                            </p:stCondLst>
                            <p:childTnLst>
                              <p:par>
                                <p:cTn id="30" presetID="22" presetClass="entr" presetSubtype="4" fill="hold"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down)">
                                      <p:cBhvr>
                                        <p:cTn id="32" dur="100"/>
                                        <p:tgtEl>
                                          <p:spTgt spid="35"/>
                                        </p:tgtEl>
                                      </p:cBhvr>
                                    </p:animEffect>
                                  </p:childTnLst>
                                </p:cTn>
                              </p:par>
                            </p:childTnLst>
                          </p:cTn>
                        </p:par>
                        <p:par>
                          <p:cTn id="33" fill="hold">
                            <p:stCondLst>
                              <p:cond delay="1100"/>
                            </p:stCondLst>
                            <p:childTnLst>
                              <p:par>
                                <p:cTn id="34" presetID="22" presetClass="entr" presetSubtype="8"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100"/>
                                        <p:tgtEl>
                                          <p:spTgt spid="31"/>
                                        </p:tgtEl>
                                      </p:cBhvr>
                                    </p:animEffect>
                                  </p:childTnLst>
                                </p:cTn>
                              </p:par>
                            </p:childTnLst>
                          </p:cTn>
                        </p:par>
                        <p:par>
                          <p:cTn id="37" fill="hold">
                            <p:stCondLst>
                              <p:cond delay="1200"/>
                            </p:stCondLst>
                            <p:childTnLst>
                              <p:par>
                                <p:cTn id="38" presetID="22" presetClass="entr" presetSubtype="1" fill="hold"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up)">
                                      <p:cBhvr>
                                        <p:cTn id="40" dur="100"/>
                                        <p:tgtEl>
                                          <p:spTgt spid="34"/>
                                        </p:tgtEl>
                                      </p:cBhvr>
                                    </p:animEffect>
                                  </p:childTnLst>
                                </p:cTn>
                              </p:par>
                            </p:childTnLst>
                          </p:cTn>
                        </p:par>
                        <p:par>
                          <p:cTn id="41" fill="hold">
                            <p:stCondLst>
                              <p:cond delay="1300"/>
                            </p:stCondLst>
                            <p:childTnLst>
                              <p:par>
                                <p:cTn id="42" presetID="22" presetClass="entr" presetSubtype="2" fill="hold" nodeType="after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right)">
                                      <p:cBhvr>
                                        <p:cTn id="44" dur="100"/>
                                        <p:tgtEl>
                                          <p:spTgt spid="40"/>
                                        </p:tgtEl>
                                      </p:cBhvr>
                                    </p:animEffect>
                                  </p:childTnLst>
                                </p:cTn>
                              </p:par>
                            </p:childTnLst>
                          </p:cTn>
                        </p:par>
                        <p:par>
                          <p:cTn id="45" fill="hold">
                            <p:stCondLst>
                              <p:cond delay="1400"/>
                            </p:stCondLst>
                            <p:childTnLst>
                              <p:par>
                                <p:cTn id="46" presetID="22" presetClass="entr" presetSubtype="4" fill="hold" nodeType="after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wipe(down)">
                                      <p:cBhvr>
                                        <p:cTn id="48" dur="100"/>
                                        <p:tgtEl>
                                          <p:spTgt spid="42"/>
                                        </p:tgtEl>
                                      </p:cBhvr>
                                    </p:animEffect>
                                  </p:childTnLst>
                                </p:cTn>
                              </p:par>
                            </p:childTnLst>
                          </p:cTn>
                        </p:par>
                        <p:par>
                          <p:cTn id="49" fill="hold">
                            <p:stCondLst>
                              <p:cond delay="1500"/>
                            </p:stCondLst>
                            <p:childTnLst>
                              <p:par>
                                <p:cTn id="50" presetID="22" presetClass="entr" presetSubtype="8" fill="hold" nodeType="after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ipe(left)">
                                      <p:cBhvr>
                                        <p:cTn id="52" dur="100"/>
                                        <p:tgtEl>
                                          <p:spTgt spid="39"/>
                                        </p:tgtEl>
                                      </p:cBhvr>
                                    </p:animEffect>
                                  </p:childTnLst>
                                </p:cTn>
                              </p:par>
                            </p:childTnLst>
                          </p:cTn>
                        </p:par>
                        <p:par>
                          <p:cTn id="53" fill="hold">
                            <p:stCondLst>
                              <p:cond delay="1600"/>
                            </p:stCondLst>
                            <p:childTnLst>
                              <p:par>
                                <p:cTn id="54" presetID="22" presetClass="entr" presetSubtype="1" fill="hold" nodeType="after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wipe(up)">
                                      <p:cBhvr>
                                        <p:cTn id="56" dur="100"/>
                                        <p:tgtEl>
                                          <p:spTgt spid="41"/>
                                        </p:tgtEl>
                                      </p:cBhvr>
                                    </p:animEffect>
                                  </p:childTnLst>
                                </p:cTn>
                              </p:par>
                            </p:childTnLst>
                          </p:cTn>
                        </p:par>
                        <p:par>
                          <p:cTn id="57" fill="hold">
                            <p:stCondLst>
                              <p:cond delay="1700"/>
                            </p:stCondLst>
                            <p:childTnLst>
                              <p:par>
                                <p:cTn id="58" presetID="22" presetClass="entr" presetSubtype="2" fill="hold" nodeType="after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wipe(right)">
                                      <p:cBhvr>
                                        <p:cTn id="60" dur="100"/>
                                        <p:tgtEl>
                                          <p:spTgt spid="44"/>
                                        </p:tgtEl>
                                      </p:cBhvr>
                                    </p:animEffect>
                                  </p:childTnLst>
                                </p:cTn>
                              </p:par>
                            </p:childTnLst>
                          </p:cTn>
                        </p:par>
                        <p:par>
                          <p:cTn id="61" fill="hold">
                            <p:stCondLst>
                              <p:cond delay="1800"/>
                            </p:stCondLst>
                            <p:childTnLst>
                              <p:par>
                                <p:cTn id="62" presetID="22" presetClass="entr" presetSubtype="4" fill="hold" nodeType="after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wipe(down)">
                                      <p:cBhvr>
                                        <p:cTn id="64" dur="100"/>
                                        <p:tgtEl>
                                          <p:spTgt spid="46"/>
                                        </p:tgtEl>
                                      </p:cBhvr>
                                    </p:animEffect>
                                  </p:childTnLst>
                                </p:cTn>
                              </p:par>
                            </p:childTnLst>
                          </p:cTn>
                        </p:par>
                        <p:par>
                          <p:cTn id="65" fill="hold">
                            <p:stCondLst>
                              <p:cond delay="1900"/>
                            </p:stCondLst>
                            <p:childTnLst>
                              <p:par>
                                <p:cTn id="66" presetID="22" presetClass="entr" presetSubtype="8" fill="hold"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wipe(left)">
                                      <p:cBhvr>
                                        <p:cTn id="68" dur="100"/>
                                        <p:tgtEl>
                                          <p:spTgt spid="43"/>
                                        </p:tgtEl>
                                      </p:cBhvr>
                                    </p:animEffect>
                                  </p:childTnLst>
                                </p:cTn>
                              </p:par>
                            </p:childTnLst>
                          </p:cTn>
                        </p:par>
                        <p:par>
                          <p:cTn id="69" fill="hold">
                            <p:stCondLst>
                              <p:cond delay="2000"/>
                            </p:stCondLst>
                            <p:childTnLst>
                              <p:par>
                                <p:cTn id="70" presetID="22" presetClass="entr" presetSubtype="1" fill="hold" nodeType="after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wipe(up)">
                                      <p:cBhvr>
                                        <p:cTn id="72" dur="100"/>
                                        <p:tgtEl>
                                          <p:spTgt spid="45"/>
                                        </p:tgtEl>
                                      </p:cBhvr>
                                    </p:animEffect>
                                  </p:childTnLst>
                                </p:cTn>
                              </p:par>
                            </p:childTnLst>
                          </p:cTn>
                        </p:par>
                        <p:par>
                          <p:cTn id="73" fill="hold">
                            <p:stCondLst>
                              <p:cond delay="2100"/>
                            </p:stCondLst>
                            <p:childTnLst>
                              <p:par>
                                <p:cTn id="74" presetID="22" presetClass="entr" presetSubtype="2" fill="hold" nodeType="after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wipe(right)">
                                      <p:cBhvr>
                                        <p:cTn id="76" dur="100"/>
                                        <p:tgtEl>
                                          <p:spTgt spid="48"/>
                                        </p:tgtEl>
                                      </p:cBhvr>
                                    </p:animEffect>
                                  </p:childTnLst>
                                </p:cTn>
                              </p:par>
                            </p:childTnLst>
                          </p:cTn>
                        </p:par>
                        <p:par>
                          <p:cTn id="77" fill="hold">
                            <p:stCondLst>
                              <p:cond delay="2200"/>
                            </p:stCondLst>
                            <p:childTnLst>
                              <p:par>
                                <p:cTn id="78" presetID="22" presetClass="entr" presetSubtype="4" fill="hold" nodeType="after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wipe(down)">
                                      <p:cBhvr>
                                        <p:cTn id="80" dur="100"/>
                                        <p:tgtEl>
                                          <p:spTgt spid="50"/>
                                        </p:tgtEl>
                                      </p:cBhvr>
                                    </p:animEffect>
                                  </p:childTnLst>
                                </p:cTn>
                              </p:par>
                            </p:childTnLst>
                          </p:cTn>
                        </p:par>
                        <p:par>
                          <p:cTn id="81" fill="hold">
                            <p:stCondLst>
                              <p:cond delay="2300"/>
                            </p:stCondLst>
                            <p:childTnLst>
                              <p:par>
                                <p:cTn id="82" presetID="22" presetClass="entr" presetSubtype="8" fill="hold" nodeType="after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wipe(left)">
                                      <p:cBhvr>
                                        <p:cTn id="84" dur="100"/>
                                        <p:tgtEl>
                                          <p:spTgt spid="47"/>
                                        </p:tgtEl>
                                      </p:cBhvr>
                                    </p:animEffect>
                                  </p:childTnLst>
                                </p:cTn>
                              </p:par>
                            </p:childTnLst>
                          </p:cTn>
                        </p:par>
                        <p:par>
                          <p:cTn id="85" fill="hold">
                            <p:stCondLst>
                              <p:cond delay="2400"/>
                            </p:stCondLst>
                            <p:childTnLst>
                              <p:par>
                                <p:cTn id="86" presetID="22" presetClass="entr" presetSubtype="1" fill="hold" nodeType="after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wipe(up)">
                                      <p:cBhvr>
                                        <p:cTn id="88" dur="100"/>
                                        <p:tgtEl>
                                          <p:spTgt spid="49"/>
                                        </p:tgtEl>
                                      </p:cBhvr>
                                    </p:animEffect>
                                  </p:childTnLst>
                                </p:cTn>
                              </p:par>
                            </p:childTnLst>
                          </p:cTn>
                        </p:par>
                        <p:par>
                          <p:cTn id="89" fill="hold">
                            <p:stCondLst>
                              <p:cond delay="2500"/>
                            </p:stCondLst>
                            <p:childTnLst>
                              <p:par>
                                <p:cTn id="90" presetID="22" presetClass="entr" presetSubtype="2" fill="hold" nodeType="after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wipe(right)">
                                      <p:cBhvr>
                                        <p:cTn id="92" dur="100"/>
                                        <p:tgtEl>
                                          <p:spTgt spid="52"/>
                                        </p:tgtEl>
                                      </p:cBhvr>
                                    </p:animEffect>
                                  </p:childTnLst>
                                </p:cTn>
                              </p:par>
                            </p:childTnLst>
                          </p:cTn>
                        </p:par>
                        <p:par>
                          <p:cTn id="93" fill="hold">
                            <p:stCondLst>
                              <p:cond delay="2600"/>
                            </p:stCondLst>
                            <p:childTnLst>
                              <p:par>
                                <p:cTn id="94" presetID="22" presetClass="entr" presetSubtype="4" fill="hold" nodeType="afterEffect">
                                  <p:stCondLst>
                                    <p:cond delay="0"/>
                                  </p:stCondLst>
                                  <p:childTnLst>
                                    <p:set>
                                      <p:cBhvr>
                                        <p:cTn id="95" dur="1" fill="hold">
                                          <p:stCondLst>
                                            <p:cond delay="0"/>
                                          </p:stCondLst>
                                        </p:cTn>
                                        <p:tgtEl>
                                          <p:spTgt spid="54"/>
                                        </p:tgtEl>
                                        <p:attrNameLst>
                                          <p:attrName>style.visibility</p:attrName>
                                        </p:attrNameLst>
                                      </p:cBhvr>
                                      <p:to>
                                        <p:strVal val="visible"/>
                                      </p:to>
                                    </p:set>
                                    <p:animEffect transition="in" filter="wipe(down)">
                                      <p:cBhvr>
                                        <p:cTn id="96" dur="100"/>
                                        <p:tgtEl>
                                          <p:spTgt spid="54"/>
                                        </p:tgtEl>
                                      </p:cBhvr>
                                    </p:animEffect>
                                  </p:childTnLst>
                                </p:cTn>
                              </p:par>
                            </p:childTnLst>
                          </p:cTn>
                        </p:par>
                        <p:par>
                          <p:cTn id="97" fill="hold">
                            <p:stCondLst>
                              <p:cond delay="2700"/>
                            </p:stCondLst>
                            <p:childTnLst>
                              <p:par>
                                <p:cTn id="98" presetID="22" presetClass="entr" presetSubtype="8" fill="hold" nodeType="afterEffect">
                                  <p:stCondLst>
                                    <p:cond delay="0"/>
                                  </p:stCondLst>
                                  <p:childTnLst>
                                    <p:set>
                                      <p:cBhvr>
                                        <p:cTn id="99" dur="1" fill="hold">
                                          <p:stCondLst>
                                            <p:cond delay="0"/>
                                          </p:stCondLst>
                                        </p:cTn>
                                        <p:tgtEl>
                                          <p:spTgt spid="51"/>
                                        </p:tgtEl>
                                        <p:attrNameLst>
                                          <p:attrName>style.visibility</p:attrName>
                                        </p:attrNameLst>
                                      </p:cBhvr>
                                      <p:to>
                                        <p:strVal val="visible"/>
                                      </p:to>
                                    </p:set>
                                    <p:animEffect transition="in" filter="wipe(left)">
                                      <p:cBhvr>
                                        <p:cTn id="100" dur="100"/>
                                        <p:tgtEl>
                                          <p:spTgt spid="51"/>
                                        </p:tgtEl>
                                      </p:cBhvr>
                                    </p:animEffect>
                                  </p:childTnLst>
                                </p:cTn>
                              </p:par>
                            </p:childTnLst>
                          </p:cTn>
                        </p:par>
                        <p:par>
                          <p:cTn id="101" fill="hold">
                            <p:stCondLst>
                              <p:cond delay="2800"/>
                            </p:stCondLst>
                            <p:childTnLst>
                              <p:par>
                                <p:cTn id="102" presetID="22" presetClass="entr" presetSubtype="1" fill="hold" nodeType="after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wipe(up)">
                                      <p:cBhvr>
                                        <p:cTn id="104" dur="100"/>
                                        <p:tgtEl>
                                          <p:spTgt spid="53"/>
                                        </p:tgtEl>
                                      </p:cBhvr>
                                    </p:animEffect>
                                  </p:childTnLst>
                                </p:cTn>
                              </p:par>
                            </p:childTnLst>
                          </p:cTn>
                        </p:par>
                        <p:par>
                          <p:cTn id="105" fill="hold">
                            <p:stCondLst>
                              <p:cond delay="2900"/>
                            </p:stCondLst>
                            <p:childTnLst>
                              <p:par>
                                <p:cTn id="106" presetID="22" presetClass="entr" presetSubtype="2" fill="hold" nodeType="afterEffect">
                                  <p:stCondLst>
                                    <p:cond delay="0"/>
                                  </p:stCondLst>
                                  <p:childTnLst>
                                    <p:set>
                                      <p:cBhvr>
                                        <p:cTn id="107" dur="1" fill="hold">
                                          <p:stCondLst>
                                            <p:cond delay="0"/>
                                          </p:stCondLst>
                                        </p:cTn>
                                        <p:tgtEl>
                                          <p:spTgt spid="56"/>
                                        </p:tgtEl>
                                        <p:attrNameLst>
                                          <p:attrName>style.visibility</p:attrName>
                                        </p:attrNameLst>
                                      </p:cBhvr>
                                      <p:to>
                                        <p:strVal val="visible"/>
                                      </p:to>
                                    </p:set>
                                    <p:animEffect transition="in" filter="wipe(right)">
                                      <p:cBhvr>
                                        <p:cTn id="108" dur="100"/>
                                        <p:tgtEl>
                                          <p:spTgt spid="56"/>
                                        </p:tgtEl>
                                      </p:cBhvr>
                                    </p:animEffect>
                                  </p:childTnLst>
                                </p:cTn>
                              </p:par>
                            </p:childTnLst>
                          </p:cTn>
                        </p:par>
                        <p:par>
                          <p:cTn id="109" fill="hold">
                            <p:stCondLst>
                              <p:cond delay="3000"/>
                            </p:stCondLst>
                            <p:childTnLst>
                              <p:par>
                                <p:cTn id="110" presetID="22" presetClass="entr" presetSubtype="4" fill="hold" nodeType="afterEffect">
                                  <p:stCondLst>
                                    <p:cond delay="0"/>
                                  </p:stCondLst>
                                  <p:childTnLst>
                                    <p:set>
                                      <p:cBhvr>
                                        <p:cTn id="111" dur="1" fill="hold">
                                          <p:stCondLst>
                                            <p:cond delay="0"/>
                                          </p:stCondLst>
                                        </p:cTn>
                                        <p:tgtEl>
                                          <p:spTgt spid="58"/>
                                        </p:tgtEl>
                                        <p:attrNameLst>
                                          <p:attrName>style.visibility</p:attrName>
                                        </p:attrNameLst>
                                      </p:cBhvr>
                                      <p:to>
                                        <p:strVal val="visible"/>
                                      </p:to>
                                    </p:set>
                                    <p:animEffect transition="in" filter="wipe(down)">
                                      <p:cBhvr>
                                        <p:cTn id="112" dur="100"/>
                                        <p:tgtEl>
                                          <p:spTgt spid="58"/>
                                        </p:tgtEl>
                                      </p:cBhvr>
                                    </p:animEffect>
                                  </p:childTnLst>
                                </p:cTn>
                              </p:par>
                            </p:childTnLst>
                          </p:cTn>
                        </p:par>
                        <p:par>
                          <p:cTn id="113" fill="hold">
                            <p:stCondLst>
                              <p:cond delay="3100"/>
                            </p:stCondLst>
                            <p:childTnLst>
                              <p:par>
                                <p:cTn id="114" presetID="22" presetClass="entr" presetSubtype="8" fill="hold" nodeType="afterEffect">
                                  <p:stCondLst>
                                    <p:cond delay="0"/>
                                  </p:stCondLst>
                                  <p:childTnLst>
                                    <p:set>
                                      <p:cBhvr>
                                        <p:cTn id="115" dur="1" fill="hold">
                                          <p:stCondLst>
                                            <p:cond delay="0"/>
                                          </p:stCondLst>
                                        </p:cTn>
                                        <p:tgtEl>
                                          <p:spTgt spid="55"/>
                                        </p:tgtEl>
                                        <p:attrNameLst>
                                          <p:attrName>style.visibility</p:attrName>
                                        </p:attrNameLst>
                                      </p:cBhvr>
                                      <p:to>
                                        <p:strVal val="visible"/>
                                      </p:to>
                                    </p:set>
                                    <p:animEffect transition="in" filter="wipe(left)">
                                      <p:cBhvr>
                                        <p:cTn id="116" dur="100"/>
                                        <p:tgtEl>
                                          <p:spTgt spid="55"/>
                                        </p:tgtEl>
                                      </p:cBhvr>
                                    </p:animEffect>
                                  </p:childTnLst>
                                </p:cTn>
                              </p:par>
                            </p:childTnLst>
                          </p:cTn>
                        </p:par>
                        <p:par>
                          <p:cTn id="117" fill="hold">
                            <p:stCondLst>
                              <p:cond delay="3200"/>
                            </p:stCondLst>
                            <p:childTnLst>
                              <p:par>
                                <p:cTn id="118" presetID="22" presetClass="entr" presetSubtype="1" fill="hold" nodeType="afterEffect">
                                  <p:stCondLst>
                                    <p:cond delay="0"/>
                                  </p:stCondLst>
                                  <p:childTnLst>
                                    <p:set>
                                      <p:cBhvr>
                                        <p:cTn id="119" dur="1" fill="hold">
                                          <p:stCondLst>
                                            <p:cond delay="0"/>
                                          </p:stCondLst>
                                        </p:cTn>
                                        <p:tgtEl>
                                          <p:spTgt spid="57"/>
                                        </p:tgtEl>
                                        <p:attrNameLst>
                                          <p:attrName>style.visibility</p:attrName>
                                        </p:attrNameLst>
                                      </p:cBhvr>
                                      <p:to>
                                        <p:strVal val="visible"/>
                                      </p:to>
                                    </p:set>
                                    <p:animEffect transition="in" filter="wipe(up)">
                                      <p:cBhvr>
                                        <p:cTn id="120" dur="100"/>
                                        <p:tgtEl>
                                          <p:spTgt spid="57"/>
                                        </p:tgtEl>
                                      </p:cBhvr>
                                    </p:animEffect>
                                  </p:childTnLst>
                                </p:cTn>
                              </p:par>
                            </p:childTnLst>
                          </p:cTn>
                        </p:par>
                        <p:par>
                          <p:cTn id="121" fill="hold">
                            <p:stCondLst>
                              <p:cond delay="3300"/>
                            </p:stCondLst>
                            <p:childTnLst>
                              <p:par>
                                <p:cTn id="122" presetID="22" presetClass="entr" presetSubtype="2" fill="hold" nodeType="afterEffect">
                                  <p:stCondLst>
                                    <p:cond delay="0"/>
                                  </p:stCondLst>
                                  <p:childTnLst>
                                    <p:set>
                                      <p:cBhvr>
                                        <p:cTn id="123" dur="1" fill="hold">
                                          <p:stCondLst>
                                            <p:cond delay="0"/>
                                          </p:stCondLst>
                                        </p:cTn>
                                        <p:tgtEl>
                                          <p:spTgt spid="60"/>
                                        </p:tgtEl>
                                        <p:attrNameLst>
                                          <p:attrName>style.visibility</p:attrName>
                                        </p:attrNameLst>
                                      </p:cBhvr>
                                      <p:to>
                                        <p:strVal val="visible"/>
                                      </p:to>
                                    </p:set>
                                    <p:animEffect transition="in" filter="wipe(right)">
                                      <p:cBhvr>
                                        <p:cTn id="124" dur="100"/>
                                        <p:tgtEl>
                                          <p:spTgt spid="60"/>
                                        </p:tgtEl>
                                      </p:cBhvr>
                                    </p:animEffect>
                                  </p:childTnLst>
                                </p:cTn>
                              </p:par>
                            </p:childTnLst>
                          </p:cTn>
                        </p:par>
                        <p:par>
                          <p:cTn id="125" fill="hold">
                            <p:stCondLst>
                              <p:cond delay="3400"/>
                            </p:stCondLst>
                            <p:childTnLst>
                              <p:par>
                                <p:cTn id="126" presetID="22" presetClass="entr" presetSubtype="4" fill="hold" nodeType="afterEffect">
                                  <p:stCondLst>
                                    <p:cond delay="0"/>
                                  </p:stCondLst>
                                  <p:childTnLst>
                                    <p:set>
                                      <p:cBhvr>
                                        <p:cTn id="127" dur="1" fill="hold">
                                          <p:stCondLst>
                                            <p:cond delay="0"/>
                                          </p:stCondLst>
                                        </p:cTn>
                                        <p:tgtEl>
                                          <p:spTgt spid="62"/>
                                        </p:tgtEl>
                                        <p:attrNameLst>
                                          <p:attrName>style.visibility</p:attrName>
                                        </p:attrNameLst>
                                      </p:cBhvr>
                                      <p:to>
                                        <p:strVal val="visible"/>
                                      </p:to>
                                    </p:set>
                                    <p:animEffect transition="in" filter="wipe(down)">
                                      <p:cBhvr>
                                        <p:cTn id="128" dur="100"/>
                                        <p:tgtEl>
                                          <p:spTgt spid="62"/>
                                        </p:tgtEl>
                                      </p:cBhvr>
                                    </p:animEffect>
                                  </p:childTnLst>
                                </p:cTn>
                              </p:par>
                            </p:childTnLst>
                          </p:cTn>
                        </p:par>
                        <p:par>
                          <p:cTn id="129" fill="hold">
                            <p:stCondLst>
                              <p:cond delay="3500"/>
                            </p:stCondLst>
                            <p:childTnLst>
                              <p:par>
                                <p:cTn id="130" presetID="22" presetClass="entr" presetSubtype="8" fill="hold" nodeType="afterEffect">
                                  <p:stCondLst>
                                    <p:cond delay="0"/>
                                  </p:stCondLst>
                                  <p:childTnLst>
                                    <p:set>
                                      <p:cBhvr>
                                        <p:cTn id="131" dur="1" fill="hold">
                                          <p:stCondLst>
                                            <p:cond delay="0"/>
                                          </p:stCondLst>
                                        </p:cTn>
                                        <p:tgtEl>
                                          <p:spTgt spid="59"/>
                                        </p:tgtEl>
                                        <p:attrNameLst>
                                          <p:attrName>style.visibility</p:attrName>
                                        </p:attrNameLst>
                                      </p:cBhvr>
                                      <p:to>
                                        <p:strVal val="visible"/>
                                      </p:to>
                                    </p:set>
                                    <p:animEffect transition="in" filter="wipe(left)">
                                      <p:cBhvr>
                                        <p:cTn id="132" dur="100"/>
                                        <p:tgtEl>
                                          <p:spTgt spid="59"/>
                                        </p:tgtEl>
                                      </p:cBhvr>
                                    </p:animEffect>
                                  </p:childTnLst>
                                </p:cTn>
                              </p:par>
                            </p:childTnLst>
                          </p:cTn>
                        </p:par>
                        <p:par>
                          <p:cTn id="133" fill="hold">
                            <p:stCondLst>
                              <p:cond delay="3600"/>
                            </p:stCondLst>
                            <p:childTnLst>
                              <p:par>
                                <p:cTn id="134" presetID="22" presetClass="entr" presetSubtype="1" fill="hold" nodeType="afterEffect">
                                  <p:stCondLst>
                                    <p:cond delay="0"/>
                                  </p:stCondLst>
                                  <p:childTnLst>
                                    <p:set>
                                      <p:cBhvr>
                                        <p:cTn id="135" dur="1" fill="hold">
                                          <p:stCondLst>
                                            <p:cond delay="0"/>
                                          </p:stCondLst>
                                        </p:cTn>
                                        <p:tgtEl>
                                          <p:spTgt spid="61"/>
                                        </p:tgtEl>
                                        <p:attrNameLst>
                                          <p:attrName>style.visibility</p:attrName>
                                        </p:attrNameLst>
                                      </p:cBhvr>
                                      <p:to>
                                        <p:strVal val="visible"/>
                                      </p:to>
                                    </p:set>
                                    <p:animEffect transition="in" filter="wipe(up)">
                                      <p:cBhvr>
                                        <p:cTn id="136" dur="100"/>
                                        <p:tgtEl>
                                          <p:spTgt spid="61"/>
                                        </p:tgtEl>
                                      </p:cBhvr>
                                    </p:animEffect>
                                  </p:childTnLst>
                                </p:cTn>
                              </p:par>
                            </p:childTnLst>
                          </p:cTn>
                        </p:par>
                        <p:par>
                          <p:cTn id="137" fill="hold">
                            <p:stCondLst>
                              <p:cond delay="3700"/>
                            </p:stCondLst>
                            <p:childTnLst>
                              <p:par>
                                <p:cTn id="138" presetID="22" presetClass="entr" presetSubtype="2" fill="hold" nodeType="afterEffect">
                                  <p:stCondLst>
                                    <p:cond delay="0"/>
                                  </p:stCondLst>
                                  <p:childTnLst>
                                    <p:set>
                                      <p:cBhvr>
                                        <p:cTn id="139" dur="1" fill="hold">
                                          <p:stCondLst>
                                            <p:cond delay="0"/>
                                          </p:stCondLst>
                                        </p:cTn>
                                        <p:tgtEl>
                                          <p:spTgt spid="64"/>
                                        </p:tgtEl>
                                        <p:attrNameLst>
                                          <p:attrName>style.visibility</p:attrName>
                                        </p:attrNameLst>
                                      </p:cBhvr>
                                      <p:to>
                                        <p:strVal val="visible"/>
                                      </p:to>
                                    </p:set>
                                    <p:animEffect transition="in" filter="wipe(right)">
                                      <p:cBhvr>
                                        <p:cTn id="140" dur="100"/>
                                        <p:tgtEl>
                                          <p:spTgt spid="64"/>
                                        </p:tgtEl>
                                      </p:cBhvr>
                                    </p:animEffect>
                                  </p:childTnLst>
                                </p:cTn>
                              </p:par>
                            </p:childTnLst>
                          </p:cTn>
                        </p:par>
                        <p:par>
                          <p:cTn id="141" fill="hold">
                            <p:stCondLst>
                              <p:cond delay="3800"/>
                            </p:stCondLst>
                            <p:childTnLst>
                              <p:par>
                                <p:cTn id="142" presetID="22" presetClass="entr" presetSubtype="4" fill="hold" nodeType="afterEffect">
                                  <p:stCondLst>
                                    <p:cond delay="0"/>
                                  </p:stCondLst>
                                  <p:childTnLst>
                                    <p:set>
                                      <p:cBhvr>
                                        <p:cTn id="143" dur="1" fill="hold">
                                          <p:stCondLst>
                                            <p:cond delay="0"/>
                                          </p:stCondLst>
                                        </p:cTn>
                                        <p:tgtEl>
                                          <p:spTgt spid="66"/>
                                        </p:tgtEl>
                                        <p:attrNameLst>
                                          <p:attrName>style.visibility</p:attrName>
                                        </p:attrNameLst>
                                      </p:cBhvr>
                                      <p:to>
                                        <p:strVal val="visible"/>
                                      </p:to>
                                    </p:set>
                                    <p:animEffect transition="in" filter="wipe(down)">
                                      <p:cBhvr>
                                        <p:cTn id="144" dur="100"/>
                                        <p:tgtEl>
                                          <p:spTgt spid="66"/>
                                        </p:tgtEl>
                                      </p:cBhvr>
                                    </p:animEffect>
                                  </p:childTnLst>
                                </p:cTn>
                              </p:par>
                            </p:childTnLst>
                          </p:cTn>
                        </p:par>
                        <p:par>
                          <p:cTn id="145" fill="hold">
                            <p:stCondLst>
                              <p:cond delay="3900"/>
                            </p:stCondLst>
                            <p:childTnLst>
                              <p:par>
                                <p:cTn id="146" presetID="22" presetClass="entr" presetSubtype="8" fill="hold" nodeType="afterEffect">
                                  <p:stCondLst>
                                    <p:cond delay="0"/>
                                  </p:stCondLst>
                                  <p:childTnLst>
                                    <p:set>
                                      <p:cBhvr>
                                        <p:cTn id="147" dur="1" fill="hold">
                                          <p:stCondLst>
                                            <p:cond delay="0"/>
                                          </p:stCondLst>
                                        </p:cTn>
                                        <p:tgtEl>
                                          <p:spTgt spid="63"/>
                                        </p:tgtEl>
                                        <p:attrNameLst>
                                          <p:attrName>style.visibility</p:attrName>
                                        </p:attrNameLst>
                                      </p:cBhvr>
                                      <p:to>
                                        <p:strVal val="visible"/>
                                      </p:to>
                                    </p:set>
                                    <p:animEffect transition="in" filter="wipe(left)">
                                      <p:cBhvr>
                                        <p:cTn id="148" dur="100"/>
                                        <p:tgtEl>
                                          <p:spTgt spid="63"/>
                                        </p:tgtEl>
                                      </p:cBhvr>
                                    </p:animEffect>
                                  </p:childTnLst>
                                </p:cTn>
                              </p:par>
                            </p:childTnLst>
                          </p:cTn>
                        </p:par>
                        <p:par>
                          <p:cTn id="149" fill="hold">
                            <p:stCondLst>
                              <p:cond delay="4000"/>
                            </p:stCondLst>
                            <p:childTnLst>
                              <p:par>
                                <p:cTn id="150" presetID="22" presetClass="entr" presetSubtype="1" fill="hold" nodeType="afterEffect">
                                  <p:stCondLst>
                                    <p:cond delay="0"/>
                                  </p:stCondLst>
                                  <p:childTnLst>
                                    <p:set>
                                      <p:cBhvr>
                                        <p:cTn id="151" dur="1" fill="hold">
                                          <p:stCondLst>
                                            <p:cond delay="0"/>
                                          </p:stCondLst>
                                        </p:cTn>
                                        <p:tgtEl>
                                          <p:spTgt spid="65"/>
                                        </p:tgtEl>
                                        <p:attrNameLst>
                                          <p:attrName>style.visibility</p:attrName>
                                        </p:attrNameLst>
                                      </p:cBhvr>
                                      <p:to>
                                        <p:strVal val="visible"/>
                                      </p:to>
                                    </p:set>
                                    <p:animEffect transition="in" filter="wipe(up)">
                                      <p:cBhvr>
                                        <p:cTn id="152" dur="100"/>
                                        <p:tgtEl>
                                          <p:spTgt spid="65"/>
                                        </p:tgtEl>
                                      </p:cBhvr>
                                    </p:animEffect>
                                  </p:childTnLst>
                                </p:cTn>
                              </p:par>
                            </p:childTnLst>
                          </p:cTn>
                        </p:par>
                        <p:par>
                          <p:cTn id="153" fill="hold">
                            <p:stCondLst>
                              <p:cond delay="4100"/>
                            </p:stCondLst>
                            <p:childTnLst>
                              <p:par>
                                <p:cTn id="154" presetID="22" presetClass="entr" presetSubtype="2" fill="hold" nodeType="afterEffect">
                                  <p:stCondLst>
                                    <p:cond delay="0"/>
                                  </p:stCondLst>
                                  <p:childTnLst>
                                    <p:set>
                                      <p:cBhvr>
                                        <p:cTn id="155" dur="1" fill="hold">
                                          <p:stCondLst>
                                            <p:cond delay="0"/>
                                          </p:stCondLst>
                                        </p:cTn>
                                        <p:tgtEl>
                                          <p:spTgt spid="68"/>
                                        </p:tgtEl>
                                        <p:attrNameLst>
                                          <p:attrName>style.visibility</p:attrName>
                                        </p:attrNameLst>
                                      </p:cBhvr>
                                      <p:to>
                                        <p:strVal val="visible"/>
                                      </p:to>
                                    </p:set>
                                    <p:animEffect transition="in" filter="wipe(right)">
                                      <p:cBhvr>
                                        <p:cTn id="156" dur="100"/>
                                        <p:tgtEl>
                                          <p:spTgt spid="68"/>
                                        </p:tgtEl>
                                      </p:cBhvr>
                                    </p:animEffect>
                                  </p:childTnLst>
                                </p:cTn>
                              </p:par>
                            </p:childTnLst>
                          </p:cTn>
                        </p:par>
                        <p:par>
                          <p:cTn id="157" fill="hold">
                            <p:stCondLst>
                              <p:cond delay="4200"/>
                            </p:stCondLst>
                            <p:childTnLst>
                              <p:par>
                                <p:cTn id="158" presetID="22" presetClass="entr" presetSubtype="4" fill="hold" nodeType="afterEffect">
                                  <p:stCondLst>
                                    <p:cond delay="0"/>
                                  </p:stCondLst>
                                  <p:childTnLst>
                                    <p:set>
                                      <p:cBhvr>
                                        <p:cTn id="159" dur="1" fill="hold">
                                          <p:stCondLst>
                                            <p:cond delay="0"/>
                                          </p:stCondLst>
                                        </p:cTn>
                                        <p:tgtEl>
                                          <p:spTgt spid="70"/>
                                        </p:tgtEl>
                                        <p:attrNameLst>
                                          <p:attrName>style.visibility</p:attrName>
                                        </p:attrNameLst>
                                      </p:cBhvr>
                                      <p:to>
                                        <p:strVal val="visible"/>
                                      </p:to>
                                    </p:set>
                                    <p:animEffect transition="in" filter="wipe(down)">
                                      <p:cBhvr>
                                        <p:cTn id="160" dur="100"/>
                                        <p:tgtEl>
                                          <p:spTgt spid="70"/>
                                        </p:tgtEl>
                                      </p:cBhvr>
                                    </p:animEffect>
                                  </p:childTnLst>
                                </p:cTn>
                              </p:par>
                            </p:childTnLst>
                          </p:cTn>
                        </p:par>
                        <p:par>
                          <p:cTn id="161" fill="hold">
                            <p:stCondLst>
                              <p:cond delay="4300"/>
                            </p:stCondLst>
                            <p:childTnLst>
                              <p:par>
                                <p:cTn id="162" presetID="22" presetClass="entr" presetSubtype="8" fill="hold" nodeType="afterEffect">
                                  <p:stCondLst>
                                    <p:cond delay="0"/>
                                  </p:stCondLst>
                                  <p:childTnLst>
                                    <p:set>
                                      <p:cBhvr>
                                        <p:cTn id="163" dur="1" fill="hold">
                                          <p:stCondLst>
                                            <p:cond delay="0"/>
                                          </p:stCondLst>
                                        </p:cTn>
                                        <p:tgtEl>
                                          <p:spTgt spid="67"/>
                                        </p:tgtEl>
                                        <p:attrNameLst>
                                          <p:attrName>style.visibility</p:attrName>
                                        </p:attrNameLst>
                                      </p:cBhvr>
                                      <p:to>
                                        <p:strVal val="visible"/>
                                      </p:to>
                                    </p:set>
                                    <p:animEffect transition="in" filter="wipe(left)">
                                      <p:cBhvr>
                                        <p:cTn id="164" dur="100"/>
                                        <p:tgtEl>
                                          <p:spTgt spid="67"/>
                                        </p:tgtEl>
                                      </p:cBhvr>
                                    </p:animEffect>
                                  </p:childTnLst>
                                </p:cTn>
                              </p:par>
                            </p:childTnLst>
                          </p:cTn>
                        </p:par>
                        <p:par>
                          <p:cTn id="165" fill="hold">
                            <p:stCondLst>
                              <p:cond delay="4400"/>
                            </p:stCondLst>
                            <p:childTnLst>
                              <p:par>
                                <p:cTn id="166" presetID="22" presetClass="entr" presetSubtype="1" fill="hold" nodeType="afterEffect">
                                  <p:stCondLst>
                                    <p:cond delay="0"/>
                                  </p:stCondLst>
                                  <p:childTnLst>
                                    <p:set>
                                      <p:cBhvr>
                                        <p:cTn id="167" dur="1" fill="hold">
                                          <p:stCondLst>
                                            <p:cond delay="0"/>
                                          </p:stCondLst>
                                        </p:cTn>
                                        <p:tgtEl>
                                          <p:spTgt spid="69"/>
                                        </p:tgtEl>
                                        <p:attrNameLst>
                                          <p:attrName>style.visibility</p:attrName>
                                        </p:attrNameLst>
                                      </p:cBhvr>
                                      <p:to>
                                        <p:strVal val="visible"/>
                                      </p:to>
                                    </p:set>
                                    <p:animEffect transition="in" filter="wipe(up)">
                                      <p:cBhvr>
                                        <p:cTn id="168" dur="100"/>
                                        <p:tgtEl>
                                          <p:spTgt spid="69"/>
                                        </p:tgtEl>
                                      </p:cBhvr>
                                    </p:animEffect>
                                  </p:childTnLst>
                                </p:cTn>
                              </p:par>
                            </p:childTnLst>
                          </p:cTn>
                        </p:par>
                        <p:par>
                          <p:cTn id="169" fill="hold">
                            <p:stCondLst>
                              <p:cond delay="4500"/>
                            </p:stCondLst>
                            <p:childTnLst>
                              <p:par>
                                <p:cTn id="170" presetID="22" presetClass="entr" presetSubtype="2" fill="hold" nodeType="afterEffect">
                                  <p:stCondLst>
                                    <p:cond delay="0"/>
                                  </p:stCondLst>
                                  <p:childTnLst>
                                    <p:set>
                                      <p:cBhvr>
                                        <p:cTn id="171" dur="1" fill="hold">
                                          <p:stCondLst>
                                            <p:cond delay="0"/>
                                          </p:stCondLst>
                                        </p:cTn>
                                        <p:tgtEl>
                                          <p:spTgt spid="72"/>
                                        </p:tgtEl>
                                        <p:attrNameLst>
                                          <p:attrName>style.visibility</p:attrName>
                                        </p:attrNameLst>
                                      </p:cBhvr>
                                      <p:to>
                                        <p:strVal val="visible"/>
                                      </p:to>
                                    </p:set>
                                    <p:animEffect transition="in" filter="wipe(right)">
                                      <p:cBhvr>
                                        <p:cTn id="172" dur="100"/>
                                        <p:tgtEl>
                                          <p:spTgt spid="72"/>
                                        </p:tgtEl>
                                      </p:cBhvr>
                                    </p:animEffect>
                                  </p:childTnLst>
                                </p:cTn>
                              </p:par>
                            </p:childTnLst>
                          </p:cTn>
                        </p:par>
                        <p:par>
                          <p:cTn id="173" fill="hold">
                            <p:stCondLst>
                              <p:cond delay="4600"/>
                            </p:stCondLst>
                            <p:childTnLst>
                              <p:par>
                                <p:cTn id="174" presetID="22" presetClass="entr" presetSubtype="4" fill="hold" nodeType="afterEffect">
                                  <p:stCondLst>
                                    <p:cond delay="0"/>
                                  </p:stCondLst>
                                  <p:childTnLst>
                                    <p:set>
                                      <p:cBhvr>
                                        <p:cTn id="175" dur="1" fill="hold">
                                          <p:stCondLst>
                                            <p:cond delay="0"/>
                                          </p:stCondLst>
                                        </p:cTn>
                                        <p:tgtEl>
                                          <p:spTgt spid="74"/>
                                        </p:tgtEl>
                                        <p:attrNameLst>
                                          <p:attrName>style.visibility</p:attrName>
                                        </p:attrNameLst>
                                      </p:cBhvr>
                                      <p:to>
                                        <p:strVal val="visible"/>
                                      </p:to>
                                    </p:set>
                                    <p:animEffect transition="in" filter="wipe(down)">
                                      <p:cBhvr>
                                        <p:cTn id="176" dur="100"/>
                                        <p:tgtEl>
                                          <p:spTgt spid="74"/>
                                        </p:tgtEl>
                                      </p:cBhvr>
                                    </p:animEffect>
                                  </p:childTnLst>
                                </p:cTn>
                              </p:par>
                            </p:childTnLst>
                          </p:cTn>
                        </p:par>
                        <p:par>
                          <p:cTn id="177" fill="hold">
                            <p:stCondLst>
                              <p:cond delay="4700"/>
                            </p:stCondLst>
                            <p:childTnLst>
                              <p:par>
                                <p:cTn id="178" presetID="22" presetClass="entr" presetSubtype="8" fill="hold" nodeType="afterEffect">
                                  <p:stCondLst>
                                    <p:cond delay="0"/>
                                  </p:stCondLst>
                                  <p:childTnLst>
                                    <p:set>
                                      <p:cBhvr>
                                        <p:cTn id="179" dur="1" fill="hold">
                                          <p:stCondLst>
                                            <p:cond delay="0"/>
                                          </p:stCondLst>
                                        </p:cTn>
                                        <p:tgtEl>
                                          <p:spTgt spid="71"/>
                                        </p:tgtEl>
                                        <p:attrNameLst>
                                          <p:attrName>style.visibility</p:attrName>
                                        </p:attrNameLst>
                                      </p:cBhvr>
                                      <p:to>
                                        <p:strVal val="visible"/>
                                      </p:to>
                                    </p:set>
                                    <p:animEffect transition="in" filter="wipe(left)">
                                      <p:cBhvr>
                                        <p:cTn id="180" dur="100"/>
                                        <p:tgtEl>
                                          <p:spTgt spid="71"/>
                                        </p:tgtEl>
                                      </p:cBhvr>
                                    </p:animEffect>
                                  </p:childTnLst>
                                </p:cTn>
                              </p:par>
                            </p:childTnLst>
                          </p:cTn>
                        </p:par>
                        <p:par>
                          <p:cTn id="181" fill="hold">
                            <p:stCondLst>
                              <p:cond delay="4800"/>
                            </p:stCondLst>
                            <p:childTnLst>
                              <p:par>
                                <p:cTn id="182" presetID="22" presetClass="entr" presetSubtype="1" fill="hold" nodeType="afterEffect">
                                  <p:stCondLst>
                                    <p:cond delay="0"/>
                                  </p:stCondLst>
                                  <p:childTnLst>
                                    <p:set>
                                      <p:cBhvr>
                                        <p:cTn id="183" dur="1" fill="hold">
                                          <p:stCondLst>
                                            <p:cond delay="0"/>
                                          </p:stCondLst>
                                        </p:cTn>
                                        <p:tgtEl>
                                          <p:spTgt spid="73"/>
                                        </p:tgtEl>
                                        <p:attrNameLst>
                                          <p:attrName>style.visibility</p:attrName>
                                        </p:attrNameLst>
                                      </p:cBhvr>
                                      <p:to>
                                        <p:strVal val="visible"/>
                                      </p:to>
                                    </p:set>
                                    <p:animEffect transition="in" filter="wipe(up)">
                                      <p:cBhvr>
                                        <p:cTn id="184" dur="100"/>
                                        <p:tgtEl>
                                          <p:spTgt spid="73"/>
                                        </p:tgtEl>
                                      </p:cBhvr>
                                    </p:animEffect>
                                  </p:childTnLst>
                                </p:cTn>
                              </p:par>
                            </p:childTnLst>
                          </p:cTn>
                        </p:par>
                        <p:par>
                          <p:cTn id="185" fill="hold">
                            <p:stCondLst>
                              <p:cond delay="4900"/>
                            </p:stCondLst>
                            <p:childTnLst>
                              <p:par>
                                <p:cTn id="186" presetID="22" presetClass="entr" presetSubtype="2" fill="hold" nodeType="afterEffect">
                                  <p:stCondLst>
                                    <p:cond delay="0"/>
                                  </p:stCondLst>
                                  <p:childTnLst>
                                    <p:set>
                                      <p:cBhvr>
                                        <p:cTn id="187" dur="1" fill="hold">
                                          <p:stCondLst>
                                            <p:cond delay="0"/>
                                          </p:stCondLst>
                                        </p:cTn>
                                        <p:tgtEl>
                                          <p:spTgt spid="76"/>
                                        </p:tgtEl>
                                        <p:attrNameLst>
                                          <p:attrName>style.visibility</p:attrName>
                                        </p:attrNameLst>
                                      </p:cBhvr>
                                      <p:to>
                                        <p:strVal val="visible"/>
                                      </p:to>
                                    </p:set>
                                    <p:animEffect transition="in" filter="wipe(right)">
                                      <p:cBhvr>
                                        <p:cTn id="188" dur="100"/>
                                        <p:tgtEl>
                                          <p:spTgt spid="76"/>
                                        </p:tgtEl>
                                      </p:cBhvr>
                                    </p:animEffect>
                                  </p:childTnLst>
                                </p:cTn>
                              </p:par>
                            </p:childTnLst>
                          </p:cTn>
                        </p:par>
                        <p:par>
                          <p:cTn id="189" fill="hold">
                            <p:stCondLst>
                              <p:cond delay="5000"/>
                            </p:stCondLst>
                            <p:childTnLst>
                              <p:par>
                                <p:cTn id="190" presetID="22" presetClass="entr" presetSubtype="4" fill="hold" nodeType="afterEffect">
                                  <p:stCondLst>
                                    <p:cond delay="0"/>
                                  </p:stCondLst>
                                  <p:childTnLst>
                                    <p:set>
                                      <p:cBhvr>
                                        <p:cTn id="191" dur="1" fill="hold">
                                          <p:stCondLst>
                                            <p:cond delay="0"/>
                                          </p:stCondLst>
                                        </p:cTn>
                                        <p:tgtEl>
                                          <p:spTgt spid="78"/>
                                        </p:tgtEl>
                                        <p:attrNameLst>
                                          <p:attrName>style.visibility</p:attrName>
                                        </p:attrNameLst>
                                      </p:cBhvr>
                                      <p:to>
                                        <p:strVal val="visible"/>
                                      </p:to>
                                    </p:set>
                                    <p:animEffect transition="in" filter="wipe(down)">
                                      <p:cBhvr>
                                        <p:cTn id="192" dur="100"/>
                                        <p:tgtEl>
                                          <p:spTgt spid="78"/>
                                        </p:tgtEl>
                                      </p:cBhvr>
                                    </p:animEffect>
                                  </p:childTnLst>
                                </p:cTn>
                              </p:par>
                            </p:childTnLst>
                          </p:cTn>
                        </p:par>
                        <p:par>
                          <p:cTn id="193" fill="hold">
                            <p:stCondLst>
                              <p:cond delay="5100"/>
                            </p:stCondLst>
                            <p:childTnLst>
                              <p:par>
                                <p:cTn id="194" presetID="22" presetClass="entr" presetSubtype="8" fill="hold" nodeType="afterEffect">
                                  <p:stCondLst>
                                    <p:cond delay="0"/>
                                  </p:stCondLst>
                                  <p:childTnLst>
                                    <p:set>
                                      <p:cBhvr>
                                        <p:cTn id="195" dur="1" fill="hold">
                                          <p:stCondLst>
                                            <p:cond delay="0"/>
                                          </p:stCondLst>
                                        </p:cTn>
                                        <p:tgtEl>
                                          <p:spTgt spid="75"/>
                                        </p:tgtEl>
                                        <p:attrNameLst>
                                          <p:attrName>style.visibility</p:attrName>
                                        </p:attrNameLst>
                                      </p:cBhvr>
                                      <p:to>
                                        <p:strVal val="visible"/>
                                      </p:to>
                                    </p:set>
                                    <p:animEffect transition="in" filter="wipe(left)">
                                      <p:cBhvr>
                                        <p:cTn id="196" dur="100"/>
                                        <p:tgtEl>
                                          <p:spTgt spid="75"/>
                                        </p:tgtEl>
                                      </p:cBhvr>
                                    </p:animEffect>
                                  </p:childTnLst>
                                </p:cTn>
                              </p:par>
                            </p:childTnLst>
                          </p:cTn>
                        </p:par>
                        <p:par>
                          <p:cTn id="197" fill="hold">
                            <p:stCondLst>
                              <p:cond delay="5200"/>
                            </p:stCondLst>
                            <p:childTnLst>
                              <p:par>
                                <p:cTn id="198" presetID="22" presetClass="entr" presetSubtype="1" fill="hold" nodeType="afterEffect">
                                  <p:stCondLst>
                                    <p:cond delay="0"/>
                                  </p:stCondLst>
                                  <p:childTnLst>
                                    <p:set>
                                      <p:cBhvr>
                                        <p:cTn id="199" dur="1" fill="hold">
                                          <p:stCondLst>
                                            <p:cond delay="0"/>
                                          </p:stCondLst>
                                        </p:cTn>
                                        <p:tgtEl>
                                          <p:spTgt spid="77"/>
                                        </p:tgtEl>
                                        <p:attrNameLst>
                                          <p:attrName>style.visibility</p:attrName>
                                        </p:attrNameLst>
                                      </p:cBhvr>
                                      <p:to>
                                        <p:strVal val="visible"/>
                                      </p:to>
                                    </p:set>
                                    <p:animEffect transition="in" filter="wipe(up)">
                                      <p:cBhvr>
                                        <p:cTn id="200" dur="100"/>
                                        <p:tgtEl>
                                          <p:spTgt spid="77"/>
                                        </p:tgtEl>
                                      </p:cBhvr>
                                    </p:animEffect>
                                  </p:childTnLst>
                                </p:cTn>
                              </p:par>
                            </p:childTnLst>
                          </p:cTn>
                        </p:par>
                        <p:par>
                          <p:cTn id="201" fill="hold">
                            <p:stCondLst>
                              <p:cond delay="5300"/>
                            </p:stCondLst>
                            <p:childTnLst>
                              <p:par>
                                <p:cTn id="202" presetID="22" presetClass="entr" presetSubtype="2" fill="hold" nodeType="afterEffect">
                                  <p:stCondLst>
                                    <p:cond delay="0"/>
                                  </p:stCondLst>
                                  <p:childTnLst>
                                    <p:set>
                                      <p:cBhvr>
                                        <p:cTn id="203" dur="1" fill="hold">
                                          <p:stCondLst>
                                            <p:cond delay="0"/>
                                          </p:stCondLst>
                                        </p:cTn>
                                        <p:tgtEl>
                                          <p:spTgt spid="80"/>
                                        </p:tgtEl>
                                        <p:attrNameLst>
                                          <p:attrName>style.visibility</p:attrName>
                                        </p:attrNameLst>
                                      </p:cBhvr>
                                      <p:to>
                                        <p:strVal val="visible"/>
                                      </p:to>
                                    </p:set>
                                    <p:animEffect transition="in" filter="wipe(right)">
                                      <p:cBhvr>
                                        <p:cTn id="204" dur="100"/>
                                        <p:tgtEl>
                                          <p:spTgt spid="80"/>
                                        </p:tgtEl>
                                      </p:cBhvr>
                                    </p:animEffect>
                                  </p:childTnLst>
                                </p:cTn>
                              </p:par>
                            </p:childTnLst>
                          </p:cTn>
                        </p:par>
                        <p:par>
                          <p:cTn id="205" fill="hold">
                            <p:stCondLst>
                              <p:cond delay="5400"/>
                            </p:stCondLst>
                            <p:childTnLst>
                              <p:par>
                                <p:cTn id="206" presetID="22" presetClass="entr" presetSubtype="4" fill="hold" nodeType="afterEffect">
                                  <p:stCondLst>
                                    <p:cond delay="0"/>
                                  </p:stCondLst>
                                  <p:childTnLst>
                                    <p:set>
                                      <p:cBhvr>
                                        <p:cTn id="207" dur="1" fill="hold">
                                          <p:stCondLst>
                                            <p:cond delay="0"/>
                                          </p:stCondLst>
                                        </p:cTn>
                                        <p:tgtEl>
                                          <p:spTgt spid="82"/>
                                        </p:tgtEl>
                                        <p:attrNameLst>
                                          <p:attrName>style.visibility</p:attrName>
                                        </p:attrNameLst>
                                      </p:cBhvr>
                                      <p:to>
                                        <p:strVal val="visible"/>
                                      </p:to>
                                    </p:set>
                                    <p:animEffect transition="in" filter="wipe(down)">
                                      <p:cBhvr>
                                        <p:cTn id="208" dur="100"/>
                                        <p:tgtEl>
                                          <p:spTgt spid="82"/>
                                        </p:tgtEl>
                                      </p:cBhvr>
                                    </p:animEffect>
                                  </p:childTnLst>
                                </p:cTn>
                              </p:par>
                            </p:childTnLst>
                          </p:cTn>
                        </p:par>
                        <p:par>
                          <p:cTn id="209" fill="hold">
                            <p:stCondLst>
                              <p:cond delay="5500"/>
                            </p:stCondLst>
                            <p:childTnLst>
                              <p:par>
                                <p:cTn id="210" presetID="22" presetClass="entr" presetSubtype="8" fill="hold" nodeType="afterEffect">
                                  <p:stCondLst>
                                    <p:cond delay="0"/>
                                  </p:stCondLst>
                                  <p:childTnLst>
                                    <p:set>
                                      <p:cBhvr>
                                        <p:cTn id="211" dur="1" fill="hold">
                                          <p:stCondLst>
                                            <p:cond delay="0"/>
                                          </p:stCondLst>
                                        </p:cTn>
                                        <p:tgtEl>
                                          <p:spTgt spid="79"/>
                                        </p:tgtEl>
                                        <p:attrNameLst>
                                          <p:attrName>style.visibility</p:attrName>
                                        </p:attrNameLst>
                                      </p:cBhvr>
                                      <p:to>
                                        <p:strVal val="visible"/>
                                      </p:to>
                                    </p:set>
                                    <p:animEffect transition="in" filter="wipe(left)">
                                      <p:cBhvr>
                                        <p:cTn id="212" dur="100"/>
                                        <p:tgtEl>
                                          <p:spTgt spid="79"/>
                                        </p:tgtEl>
                                      </p:cBhvr>
                                    </p:animEffect>
                                  </p:childTnLst>
                                </p:cTn>
                              </p:par>
                            </p:childTnLst>
                          </p:cTn>
                        </p:par>
                        <p:par>
                          <p:cTn id="213" fill="hold">
                            <p:stCondLst>
                              <p:cond delay="5600"/>
                            </p:stCondLst>
                            <p:childTnLst>
                              <p:par>
                                <p:cTn id="214" presetID="22" presetClass="entr" presetSubtype="1" fill="hold" nodeType="afterEffect">
                                  <p:stCondLst>
                                    <p:cond delay="0"/>
                                  </p:stCondLst>
                                  <p:childTnLst>
                                    <p:set>
                                      <p:cBhvr>
                                        <p:cTn id="215" dur="1" fill="hold">
                                          <p:stCondLst>
                                            <p:cond delay="0"/>
                                          </p:stCondLst>
                                        </p:cTn>
                                        <p:tgtEl>
                                          <p:spTgt spid="81"/>
                                        </p:tgtEl>
                                        <p:attrNameLst>
                                          <p:attrName>style.visibility</p:attrName>
                                        </p:attrNameLst>
                                      </p:cBhvr>
                                      <p:to>
                                        <p:strVal val="visible"/>
                                      </p:to>
                                    </p:set>
                                    <p:animEffect transition="in" filter="wipe(up)">
                                      <p:cBhvr>
                                        <p:cTn id="216" dur="100"/>
                                        <p:tgtEl>
                                          <p:spTgt spid="81"/>
                                        </p:tgtEl>
                                      </p:cBhvr>
                                    </p:animEffect>
                                  </p:childTnLst>
                                </p:cTn>
                              </p:par>
                            </p:childTnLst>
                          </p:cTn>
                        </p:par>
                        <p:par>
                          <p:cTn id="217" fill="hold">
                            <p:stCondLst>
                              <p:cond delay="5700"/>
                            </p:stCondLst>
                            <p:childTnLst>
                              <p:par>
                                <p:cTn id="218" presetID="22" presetClass="entr" presetSubtype="2" fill="hold" nodeType="afterEffect">
                                  <p:stCondLst>
                                    <p:cond delay="0"/>
                                  </p:stCondLst>
                                  <p:childTnLst>
                                    <p:set>
                                      <p:cBhvr>
                                        <p:cTn id="219" dur="1" fill="hold">
                                          <p:stCondLst>
                                            <p:cond delay="0"/>
                                          </p:stCondLst>
                                        </p:cTn>
                                        <p:tgtEl>
                                          <p:spTgt spid="84"/>
                                        </p:tgtEl>
                                        <p:attrNameLst>
                                          <p:attrName>style.visibility</p:attrName>
                                        </p:attrNameLst>
                                      </p:cBhvr>
                                      <p:to>
                                        <p:strVal val="visible"/>
                                      </p:to>
                                    </p:set>
                                    <p:animEffect transition="in" filter="wipe(right)">
                                      <p:cBhvr>
                                        <p:cTn id="220" dur="100"/>
                                        <p:tgtEl>
                                          <p:spTgt spid="84"/>
                                        </p:tgtEl>
                                      </p:cBhvr>
                                    </p:animEffect>
                                  </p:childTnLst>
                                </p:cTn>
                              </p:par>
                            </p:childTnLst>
                          </p:cTn>
                        </p:par>
                        <p:par>
                          <p:cTn id="221" fill="hold">
                            <p:stCondLst>
                              <p:cond delay="5800"/>
                            </p:stCondLst>
                            <p:childTnLst>
                              <p:par>
                                <p:cTn id="222" presetID="22" presetClass="entr" presetSubtype="4" fill="hold" nodeType="afterEffect">
                                  <p:stCondLst>
                                    <p:cond delay="0"/>
                                  </p:stCondLst>
                                  <p:childTnLst>
                                    <p:set>
                                      <p:cBhvr>
                                        <p:cTn id="223" dur="1" fill="hold">
                                          <p:stCondLst>
                                            <p:cond delay="0"/>
                                          </p:stCondLst>
                                        </p:cTn>
                                        <p:tgtEl>
                                          <p:spTgt spid="86"/>
                                        </p:tgtEl>
                                        <p:attrNameLst>
                                          <p:attrName>style.visibility</p:attrName>
                                        </p:attrNameLst>
                                      </p:cBhvr>
                                      <p:to>
                                        <p:strVal val="visible"/>
                                      </p:to>
                                    </p:set>
                                    <p:animEffect transition="in" filter="wipe(down)">
                                      <p:cBhvr>
                                        <p:cTn id="224" dur="100"/>
                                        <p:tgtEl>
                                          <p:spTgt spid="86"/>
                                        </p:tgtEl>
                                      </p:cBhvr>
                                    </p:animEffect>
                                  </p:childTnLst>
                                </p:cTn>
                              </p:par>
                            </p:childTnLst>
                          </p:cTn>
                        </p:par>
                        <p:par>
                          <p:cTn id="225" fill="hold">
                            <p:stCondLst>
                              <p:cond delay="5900"/>
                            </p:stCondLst>
                            <p:childTnLst>
                              <p:par>
                                <p:cTn id="226" presetID="22" presetClass="entr" presetSubtype="8" fill="hold" nodeType="afterEffect">
                                  <p:stCondLst>
                                    <p:cond delay="0"/>
                                  </p:stCondLst>
                                  <p:childTnLst>
                                    <p:set>
                                      <p:cBhvr>
                                        <p:cTn id="227" dur="1" fill="hold">
                                          <p:stCondLst>
                                            <p:cond delay="0"/>
                                          </p:stCondLst>
                                        </p:cTn>
                                        <p:tgtEl>
                                          <p:spTgt spid="83"/>
                                        </p:tgtEl>
                                        <p:attrNameLst>
                                          <p:attrName>style.visibility</p:attrName>
                                        </p:attrNameLst>
                                      </p:cBhvr>
                                      <p:to>
                                        <p:strVal val="visible"/>
                                      </p:to>
                                    </p:set>
                                    <p:animEffect transition="in" filter="wipe(left)">
                                      <p:cBhvr>
                                        <p:cTn id="228" dur="100"/>
                                        <p:tgtEl>
                                          <p:spTgt spid="83"/>
                                        </p:tgtEl>
                                      </p:cBhvr>
                                    </p:animEffect>
                                  </p:childTnLst>
                                </p:cTn>
                              </p:par>
                            </p:childTnLst>
                          </p:cTn>
                        </p:par>
                        <p:par>
                          <p:cTn id="229" fill="hold">
                            <p:stCondLst>
                              <p:cond delay="6000"/>
                            </p:stCondLst>
                            <p:childTnLst>
                              <p:par>
                                <p:cTn id="230" presetID="22" presetClass="entr" presetSubtype="1" fill="hold" nodeType="afterEffect">
                                  <p:stCondLst>
                                    <p:cond delay="0"/>
                                  </p:stCondLst>
                                  <p:childTnLst>
                                    <p:set>
                                      <p:cBhvr>
                                        <p:cTn id="231" dur="1" fill="hold">
                                          <p:stCondLst>
                                            <p:cond delay="0"/>
                                          </p:stCondLst>
                                        </p:cTn>
                                        <p:tgtEl>
                                          <p:spTgt spid="85"/>
                                        </p:tgtEl>
                                        <p:attrNameLst>
                                          <p:attrName>style.visibility</p:attrName>
                                        </p:attrNameLst>
                                      </p:cBhvr>
                                      <p:to>
                                        <p:strVal val="visible"/>
                                      </p:to>
                                    </p:set>
                                    <p:animEffect transition="in" filter="wipe(up)">
                                      <p:cBhvr>
                                        <p:cTn id="232" dur="100"/>
                                        <p:tgtEl>
                                          <p:spTgt spid="85"/>
                                        </p:tgtEl>
                                      </p:cBhvr>
                                    </p:animEffect>
                                  </p:childTnLst>
                                </p:cTn>
                              </p:par>
                            </p:childTnLst>
                          </p:cTn>
                        </p:par>
                        <p:par>
                          <p:cTn id="233" fill="hold">
                            <p:stCondLst>
                              <p:cond delay="6100"/>
                            </p:stCondLst>
                            <p:childTnLst>
                              <p:par>
                                <p:cTn id="234" presetID="22" presetClass="entr" presetSubtype="2" fill="hold" nodeType="afterEffect">
                                  <p:stCondLst>
                                    <p:cond delay="0"/>
                                  </p:stCondLst>
                                  <p:childTnLst>
                                    <p:set>
                                      <p:cBhvr>
                                        <p:cTn id="235" dur="1" fill="hold">
                                          <p:stCondLst>
                                            <p:cond delay="0"/>
                                          </p:stCondLst>
                                        </p:cTn>
                                        <p:tgtEl>
                                          <p:spTgt spid="88"/>
                                        </p:tgtEl>
                                        <p:attrNameLst>
                                          <p:attrName>style.visibility</p:attrName>
                                        </p:attrNameLst>
                                      </p:cBhvr>
                                      <p:to>
                                        <p:strVal val="visible"/>
                                      </p:to>
                                    </p:set>
                                    <p:animEffect transition="in" filter="wipe(right)">
                                      <p:cBhvr>
                                        <p:cTn id="236" dur="100"/>
                                        <p:tgtEl>
                                          <p:spTgt spid="88"/>
                                        </p:tgtEl>
                                      </p:cBhvr>
                                    </p:animEffect>
                                  </p:childTnLst>
                                </p:cTn>
                              </p:par>
                            </p:childTnLst>
                          </p:cTn>
                        </p:par>
                        <p:par>
                          <p:cTn id="237" fill="hold">
                            <p:stCondLst>
                              <p:cond delay="6200"/>
                            </p:stCondLst>
                            <p:childTnLst>
                              <p:par>
                                <p:cTn id="238" presetID="22" presetClass="entr" presetSubtype="4" fill="hold" nodeType="afterEffect">
                                  <p:stCondLst>
                                    <p:cond delay="0"/>
                                  </p:stCondLst>
                                  <p:childTnLst>
                                    <p:set>
                                      <p:cBhvr>
                                        <p:cTn id="239" dur="1" fill="hold">
                                          <p:stCondLst>
                                            <p:cond delay="0"/>
                                          </p:stCondLst>
                                        </p:cTn>
                                        <p:tgtEl>
                                          <p:spTgt spid="90"/>
                                        </p:tgtEl>
                                        <p:attrNameLst>
                                          <p:attrName>style.visibility</p:attrName>
                                        </p:attrNameLst>
                                      </p:cBhvr>
                                      <p:to>
                                        <p:strVal val="visible"/>
                                      </p:to>
                                    </p:set>
                                    <p:animEffect transition="in" filter="wipe(down)">
                                      <p:cBhvr>
                                        <p:cTn id="240" dur="100"/>
                                        <p:tgtEl>
                                          <p:spTgt spid="90"/>
                                        </p:tgtEl>
                                      </p:cBhvr>
                                    </p:animEffect>
                                  </p:childTnLst>
                                </p:cTn>
                              </p:par>
                            </p:childTnLst>
                          </p:cTn>
                        </p:par>
                        <p:par>
                          <p:cTn id="241" fill="hold">
                            <p:stCondLst>
                              <p:cond delay="6300"/>
                            </p:stCondLst>
                            <p:childTnLst>
                              <p:par>
                                <p:cTn id="242" presetID="22" presetClass="entr" presetSubtype="8" fill="hold" nodeType="afterEffect">
                                  <p:stCondLst>
                                    <p:cond delay="0"/>
                                  </p:stCondLst>
                                  <p:childTnLst>
                                    <p:set>
                                      <p:cBhvr>
                                        <p:cTn id="243" dur="1" fill="hold">
                                          <p:stCondLst>
                                            <p:cond delay="0"/>
                                          </p:stCondLst>
                                        </p:cTn>
                                        <p:tgtEl>
                                          <p:spTgt spid="87"/>
                                        </p:tgtEl>
                                        <p:attrNameLst>
                                          <p:attrName>style.visibility</p:attrName>
                                        </p:attrNameLst>
                                      </p:cBhvr>
                                      <p:to>
                                        <p:strVal val="visible"/>
                                      </p:to>
                                    </p:set>
                                    <p:animEffect transition="in" filter="wipe(left)">
                                      <p:cBhvr>
                                        <p:cTn id="244" dur="100"/>
                                        <p:tgtEl>
                                          <p:spTgt spid="87"/>
                                        </p:tgtEl>
                                      </p:cBhvr>
                                    </p:animEffect>
                                  </p:childTnLst>
                                </p:cTn>
                              </p:par>
                            </p:childTnLst>
                          </p:cTn>
                        </p:par>
                        <p:par>
                          <p:cTn id="245" fill="hold">
                            <p:stCondLst>
                              <p:cond delay="6400"/>
                            </p:stCondLst>
                            <p:childTnLst>
                              <p:par>
                                <p:cTn id="246" presetID="22" presetClass="entr" presetSubtype="1" fill="hold" nodeType="afterEffect">
                                  <p:stCondLst>
                                    <p:cond delay="0"/>
                                  </p:stCondLst>
                                  <p:childTnLst>
                                    <p:set>
                                      <p:cBhvr>
                                        <p:cTn id="247" dur="1" fill="hold">
                                          <p:stCondLst>
                                            <p:cond delay="0"/>
                                          </p:stCondLst>
                                        </p:cTn>
                                        <p:tgtEl>
                                          <p:spTgt spid="89"/>
                                        </p:tgtEl>
                                        <p:attrNameLst>
                                          <p:attrName>style.visibility</p:attrName>
                                        </p:attrNameLst>
                                      </p:cBhvr>
                                      <p:to>
                                        <p:strVal val="visible"/>
                                      </p:to>
                                    </p:set>
                                    <p:animEffect transition="in" filter="wipe(up)">
                                      <p:cBhvr>
                                        <p:cTn id="248" dur="100"/>
                                        <p:tgtEl>
                                          <p:spTgt spid="89"/>
                                        </p:tgtEl>
                                      </p:cBhvr>
                                    </p:animEffect>
                                  </p:childTnLst>
                                </p:cTn>
                              </p:par>
                            </p:childTnLst>
                          </p:cTn>
                        </p:par>
                        <p:par>
                          <p:cTn id="249" fill="hold">
                            <p:stCondLst>
                              <p:cond delay="6500"/>
                            </p:stCondLst>
                            <p:childTnLst>
                              <p:par>
                                <p:cTn id="250" presetID="22" presetClass="entr" presetSubtype="2" fill="hold" nodeType="afterEffect">
                                  <p:stCondLst>
                                    <p:cond delay="0"/>
                                  </p:stCondLst>
                                  <p:childTnLst>
                                    <p:set>
                                      <p:cBhvr>
                                        <p:cTn id="251" dur="1" fill="hold">
                                          <p:stCondLst>
                                            <p:cond delay="0"/>
                                          </p:stCondLst>
                                        </p:cTn>
                                        <p:tgtEl>
                                          <p:spTgt spid="92"/>
                                        </p:tgtEl>
                                        <p:attrNameLst>
                                          <p:attrName>style.visibility</p:attrName>
                                        </p:attrNameLst>
                                      </p:cBhvr>
                                      <p:to>
                                        <p:strVal val="visible"/>
                                      </p:to>
                                    </p:set>
                                    <p:animEffect transition="in" filter="wipe(right)">
                                      <p:cBhvr>
                                        <p:cTn id="252" dur="100"/>
                                        <p:tgtEl>
                                          <p:spTgt spid="92"/>
                                        </p:tgtEl>
                                      </p:cBhvr>
                                    </p:animEffect>
                                  </p:childTnLst>
                                </p:cTn>
                              </p:par>
                            </p:childTnLst>
                          </p:cTn>
                        </p:par>
                        <p:par>
                          <p:cTn id="253" fill="hold">
                            <p:stCondLst>
                              <p:cond delay="6600"/>
                            </p:stCondLst>
                            <p:childTnLst>
                              <p:par>
                                <p:cTn id="254" presetID="22" presetClass="entr" presetSubtype="4" fill="hold" nodeType="afterEffect">
                                  <p:stCondLst>
                                    <p:cond delay="0"/>
                                  </p:stCondLst>
                                  <p:childTnLst>
                                    <p:set>
                                      <p:cBhvr>
                                        <p:cTn id="255" dur="1" fill="hold">
                                          <p:stCondLst>
                                            <p:cond delay="0"/>
                                          </p:stCondLst>
                                        </p:cTn>
                                        <p:tgtEl>
                                          <p:spTgt spid="94"/>
                                        </p:tgtEl>
                                        <p:attrNameLst>
                                          <p:attrName>style.visibility</p:attrName>
                                        </p:attrNameLst>
                                      </p:cBhvr>
                                      <p:to>
                                        <p:strVal val="visible"/>
                                      </p:to>
                                    </p:set>
                                    <p:animEffect transition="in" filter="wipe(down)">
                                      <p:cBhvr>
                                        <p:cTn id="256" dur="100"/>
                                        <p:tgtEl>
                                          <p:spTgt spid="94"/>
                                        </p:tgtEl>
                                      </p:cBhvr>
                                    </p:animEffect>
                                  </p:childTnLst>
                                </p:cTn>
                              </p:par>
                            </p:childTnLst>
                          </p:cTn>
                        </p:par>
                        <p:par>
                          <p:cTn id="257" fill="hold">
                            <p:stCondLst>
                              <p:cond delay="6700"/>
                            </p:stCondLst>
                            <p:childTnLst>
                              <p:par>
                                <p:cTn id="258" presetID="22" presetClass="entr" presetSubtype="8" fill="hold" nodeType="afterEffect">
                                  <p:stCondLst>
                                    <p:cond delay="0"/>
                                  </p:stCondLst>
                                  <p:childTnLst>
                                    <p:set>
                                      <p:cBhvr>
                                        <p:cTn id="259" dur="1" fill="hold">
                                          <p:stCondLst>
                                            <p:cond delay="0"/>
                                          </p:stCondLst>
                                        </p:cTn>
                                        <p:tgtEl>
                                          <p:spTgt spid="91"/>
                                        </p:tgtEl>
                                        <p:attrNameLst>
                                          <p:attrName>style.visibility</p:attrName>
                                        </p:attrNameLst>
                                      </p:cBhvr>
                                      <p:to>
                                        <p:strVal val="visible"/>
                                      </p:to>
                                    </p:set>
                                    <p:animEffect transition="in" filter="wipe(left)">
                                      <p:cBhvr>
                                        <p:cTn id="260" dur="100"/>
                                        <p:tgtEl>
                                          <p:spTgt spid="91"/>
                                        </p:tgtEl>
                                      </p:cBhvr>
                                    </p:animEffect>
                                  </p:childTnLst>
                                </p:cTn>
                              </p:par>
                            </p:childTnLst>
                          </p:cTn>
                        </p:par>
                        <p:par>
                          <p:cTn id="261" fill="hold">
                            <p:stCondLst>
                              <p:cond delay="6800"/>
                            </p:stCondLst>
                            <p:childTnLst>
                              <p:par>
                                <p:cTn id="262" presetID="22" presetClass="entr" presetSubtype="1" fill="hold" nodeType="afterEffect">
                                  <p:stCondLst>
                                    <p:cond delay="0"/>
                                  </p:stCondLst>
                                  <p:childTnLst>
                                    <p:set>
                                      <p:cBhvr>
                                        <p:cTn id="263" dur="1" fill="hold">
                                          <p:stCondLst>
                                            <p:cond delay="0"/>
                                          </p:stCondLst>
                                        </p:cTn>
                                        <p:tgtEl>
                                          <p:spTgt spid="93"/>
                                        </p:tgtEl>
                                        <p:attrNameLst>
                                          <p:attrName>style.visibility</p:attrName>
                                        </p:attrNameLst>
                                      </p:cBhvr>
                                      <p:to>
                                        <p:strVal val="visible"/>
                                      </p:to>
                                    </p:set>
                                    <p:animEffect transition="in" filter="wipe(up)">
                                      <p:cBhvr>
                                        <p:cTn id="264" dur="100"/>
                                        <p:tgtEl>
                                          <p:spTgt spid="93"/>
                                        </p:tgtEl>
                                      </p:cBhvr>
                                    </p:animEffect>
                                  </p:childTnLst>
                                </p:cTn>
                              </p:par>
                            </p:childTnLst>
                          </p:cTn>
                        </p:par>
                      </p:childTnLst>
                    </p:cTn>
                  </p:par>
                  <p:par>
                    <p:cTn id="265" fill="hold">
                      <p:stCondLst>
                        <p:cond delay="indefinite"/>
                      </p:stCondLst>
                      <p:childTnLst>
                        <p:par>
                          <p:cTn id="266" fill="hold">
                            <p:stCondLst>
                              <p:cond delay="0"/>
                            </p:stCondLst>
                            <p:childTnLst>
                              <p:par>
                                <p:cTn id="267" presetID="23" presetClass="exit" presetSubtype="32" fill="hold" grpId="1" nodeType="clickEffect">
                                  <p:stCondLst>
                                    <p:cond delay="0"/>
                                  </p:stCondLst>
                                  <p:childTnLst>
                                    <p:anim calcmode="lin" valueType="num">
                                      <p:cBhvr>
                                        <p:cTn id="268" dur="500"/>
                                        <p:tgtEl>
                                          <p:spTgt spid="104"/>
                                        </p:tgtEl>
                                        <p:attrNameLst>
                                          <p:attrName>ppt_w</p:attrName>
                                        </p:attrNameLst>
                                      </p:cBhvr>
                                      <p:tavLst>
                                        <p:tav tm="0">
                                          <p:val>
                                            <p:strVal val="ppt_w"/>
                                          </p:val>
                                        </p:tav>
                                        <p:tav tm="100000">
                                          <p:val>
                                            <p:fltVal val="0"/>
                                          </p:val>
                                        </p:tav>
                                      </p:tavLst>
                                    </p:anim>
                                    <p:anim calcmode="lin" valueType="num">
                                      <p:cBhvr>
                                        <p:cTn id="269" dur="500"/>
                                        <p:tgtEl>
                                          <p:spTgt spid="104"/>
                                        </p:tgtEl>
                                        <p:attrNameLst>
                                          <p:attrName>ppt_h</p:attrName>
                                        </p:attrNameLst>
                                      </p:cBhvr>
                                      <p:tavLst>
                                        <p:tav tm="0">
                                          <p:val>
                                            <p:strVal val="ppt_h"/>
                                          </p:val>
                                        </p:tav>
                                        <p:tav tm="100000">
                                          <p:val>
                                            <p:fltVal val="0"/>
                                          </p:val>
                                        </p:tav>
                                      </p:tavLst>
                                    </p:anim>
                                    <p:set>
                                      <p:cBhvr>
                                        <p:cTn id="270" dur="1" fill="hold">
                                          <p:stCondLst>
                                            <p:cond delay="499"/>
                                          </p:stCondLst>
                                        </p:cTn>
                                        <p:tgtEl>
                                          <p:spTgt spid="104"/>
                                        </p:tgtEl>
                                        <p:attrNameLst>
                                          <p:attrName>style.visibility</p:attrName>
                                        </p:attrNameLst>
                                      </p:cBhvr>
                                      <p:to>
                                        <p:strVal val="hidden"/>
                                      </p:to>
                                    </p:set>
                                  </p:childTnLst>
                                </p:cTn>
                              </p:par>
                              <p:par>
                                <p:cTn id="271" presetID="23" presetClass="entr" presetSubtype="16" fill="hold" grpId="0" nodeType="withEffect">
                                  <p:stCondLst>
                                    <p:cond delay="0"/>
                                  </p:stCondLst>
                                  <p:childTnLst>
                                    <p:set>
                                      <p:cBhvr>
                                        <p:cTn id="272" dur="1" fill="hold">
                                          <p:stCondLst>
                                            <p:cond delay="0"/>
                                          </p:stCondLst>
                                        </p:cTn>
                                        <p:tgtEl>
                                          <p:spTgt spid="96"/>
                                        </p:tgtEl>
                                        <p:attrNameLst>
                                          <p:attrName>style.visibility</p:attrName>
                                        </p:attrNameLst>
                                      </p:cBhvr>
                                      <p:to>
                                        <p:strVal val="visible"/>
                                      </p:to>
                                    </p:set>
                                    <p:anim calcmode="lin" valueType="num">
                                      <p:cBhvr>
                                        <p:cTn id="273" dur="500" fill="hold"/>
                                        <p:tgtEl>
                                          <p:spTgt spid="96"/>
                                        </p:tgtEl>
                                        <p:attrNameLst>
                                          <p:attrName>ppt_w</p:attrName>
                                        </p:attrNameLst>
                                      </p:cBhvr>
                                      <p:tavLst>
                                        <p:tav tm="0">
                                          <p:val>
                                            <p:fltVal val="0"/>
                                          </p:val>
                                        </p:tav>
                                        <p:tav tm="100000">
                                          <p:val>
                                            <p:strVal val="#ppt_w"/>
                                          </p:val>
                                        </p:tav>
                                      </p:tavLst>
                                    </p:anim>
                                    <p:anim calcmode="lin" valueType="num">
                                      <p:cBhvr>
                                        <p:cTn id="274" dur="500" fill="hold"/>
                                        <p:tgtEl>
                                          <p:spTgt spid="96"/>
                                        </p:tgtEl>
                                        <p:attrNameLst>
                                          <p:attrName>ppt_h</p:attrName>
                                        </p:attrNameLst>
                                      </p:cBhvr>
                                      <p:tavLst>
                                        <p:tav tm="0">
                                          <p:val>
                                            <p:fltVal val="0"/>
                                          </p:val>
                                        </p:tav>
                                        <p:tav tm="100000">
                                          <p:val>
                                            <p:strVal val="#ppt_h"/>
                                          </p:val>
                                        </p:tav>
                                      </p:tavLst>
                                    </p:anim>
                                  </p:childTnLst>
                                </p:cTn>
                              </p:par>
                            </p:childTnLst>
                          </p:cTn>
                        </p:par>
                        <p:par>
                          <p:cTn id="275" fill="hold">
                            <p:stCondLst>
                              <p:cond delay="500"/>
                            </p:stCondLst>
                            <p:childTnLst>
                              <p:par>
                                <p:cTn id="276" presetID="1" presetClass="exit" presetSubtype="0" fill="hold" nodeType="afterEffect">
                                  <p:stCondLst>
                                    <p:cond delay="0"/>
                                  </p:stCondLst>
                                  <p:childTnLst>
                                    <p:set>
                                      <p:cBhvr>
                                        <p:cTn id="277" dur="1" fill="hold">
                                          <p:stCondLst>
                                            <p:cond delay="0"/>
                                          </p:stCondLst>
                                        </p:cTn>
                                        <p:tgtEl>
                                          <p:spTgt spid="32"/>
                                        </p:tgtEl>
                                        <p:attrNameLst>
                                          <p:attrName>style.visibility</p:attrName>
                                        </p:attrNameLst>
                                      </p:cBhvr>
                                      <p:to>
                                        <p:strVal val="hidden"/>
                                      </p:to>
                                    </p:set>
                                  </p:childTnLst>
                                </p:cTn>
                              </p:par>
                              <p:par>
                                <p:cTn id="278" presetID="1" presetClass="exit" presetSubtype="0" fill="hold" nodeType="withEffect">
                                  <p:stCondLst>
                                    <p:cond delay="0"/>
                                  </p:stCondLst>
                                  <p:childTnLst>
                                    <p:set>
                                      <p:cBhvr>
                                        <p:cTn id="279" dur="1" fill="hold">
                                          <p:stCondLst>
                                            <p:cond delay="0"/>
                                          </p:stCondLst>
                                        </p:cTn>
                                        <p:tgtEl>
                                          <p:spTgt spid="36"/>
                                        </p:tgtEl>
                                        <p:attrNameLst>
                                          <p:attrName>style.visibility</p:attrName>
                                        </p:attrNameLst>
                                      </p:cBhvr>
                                      <p:to>
                                        <p:strVal val="hidden"/>
                                      </p:to>
                                    </p:set>
                                  </p:childTnLst>
                                </p:cTn>
                              </p:par>
                              <p:par>
                                <p:cTn id="280" presetID="1" presetClass="exit" presetSubtype="0" fill="hold" nodeType="withEffect">
                                  <p:stCondLst>
                                    <p:cond delay="0"/>
                                  </p:stCondLst>
                                  <p:childTnLst>
                                    <p:set>
                                      <p:cBhvr>
                                        <p:cTn id="281" dur="1" fill="hold">
                                          <p:stCondLst>
                                            <p:cond delay="0"/>
                                          </p:stCondLst>
                                        </p:cTn>
                                        <p:tgtEl>
                                          <p:spTgt spid="37"/>
                                        </p:tgtEl>
                                        <p:attrNameLst>
                                          <p:attrName>style.visibility</p:attrName>
                                        </p:attrNameLst>
                                      </p:cBhvr>
                                      <p:to>
                                        <p:strVal val="hidden"/>
                                      </p:to>
                                    </p:set>
                                  </p:childTnLst>
                                </p:cTn>
                              </p:par>
                              <p:par>
                                <p:cTn id="282" presetID="1" presetClass="exit" presetSubtype="0" fill="hold" nodeType="withEffect">
                                  <p:stCondLst>
                                    <p:cond delay="0"/>
                                  </p:stCondLst>
                                  <p:childTnLst>
                                    <p:set>
                                      <p:cBhvr>
                                        <p:cTn id="283" dur="1" fill="hold">
                                          <p:stCondLst>
                                            <p:cond delay="0"/>
                                          </p:stCondLst>
                                        </p:cTn>
                                        <p:tgtEl>
                                          <p:spTgt spid="38"/>
                                        </p:tgtEl>
                                        <p:attrNameLst>
                                          <p:attrName>style.visibility</p:attrName>
                                        </p:attrNameLst>
                                      </p:cBhvr>
                                      <p:to>
                                        <p:strVal val="hidden"/>
                                      </p:to>
                                    </p:set>
                                  </p:childTnLst>
                                </p:cTn>
                              </p:par>
                              <p:par>
                                <p:cTn id="284" presetID="1" presetClass="exit" presetSubtype="0" fill="hold" nodeType="withEffect">
                                  <p:stCondLst>
                                    <p:cond delay="0"/>
                                  </p:stCondLst>
                                  <p:childTnLst>
                                    <p:set>
                                      <p:cBhvr>
                                        <p:cTn id="285" dur="1" fill="hold">
                                          <p:stCondLst>
                                            <p:cond delay="0"/>
                                          </p:stCondLst>
                                        </p:cTn>
                                        <p:tgtEl>
                                          <p:spTgt spid="31"/>
                                        </p:tgtEl>
                                        <p:attrNameLst>
                                          <p:attrName>style.visibility</p:attrName>
                                        </p:attrNameLst>
                                      </p:cBhvr>
                                      <p:to>
                                        <p:strVal val="hidden"/>
                                      </p:to>
                                    </p:set>
                                  </p:childTnLst>
                                </p:cTn>
                              </p:par>
                              <p:par>
                                <p:cTn id="286" presetID="1" presetClass="exit" presetSubtype="0" fill="hold" nodeType="withEffect">
                                  <p:stCondLst>
                                    <p:cond delay="0"/>
                                  </p:stCondLst>
                                  <p:childTnLst>
                                    <p:set>
                                      <p:cBhvr>
                                        <p:cTn id="287" dur="1" fill="hold">
                                          <p:stCondLst>
                                            <p:cond delay="0"/>
                                          </p:stCondLst>
                                        </p:cTn>
                                        <p:tgtEl>
                                          <p:spTgt spid="33"/>
                                        </p:tgtEl>
                                        <p:attrNameLst>
                                          <p:attrName>style.visibility</p:attrName>
                                        </p:attrNameLst>
                                      </p:cBhvr>
                                      <p:to>
                                        <p:strVal val="hidden"/>
                                      </p:to>
                                    </p:set>
                                  </p:childTnLst>
                                </p:cTn>
                              </p:par>
                              <p:par>
                                <p:cTn id="288" presetID="1" presetClass="exit" presetSubtype="0" fill="hold" nodeType="withEffect">
                                  <p:stCondLst>
                                    <p:cond delay="0"/>
                                  </p:stCondLst>
                                  <p:childTnLst>
                                    <p:set>
                                      <p:cBhvr>
                                        <p:cTn id="289" dur="1" fill="hold">
                                          <p:stCondLst>
                                            <p:cond delay="0"/>
                                          </p:stCondLst>
                                        </p:cTn>
                                        <p:tgtEl>
                                          <p:spTgt spid="34"/>
                                        </p:tgtEl>
                                        <p:attrNameLst>
                                          <p:attrName>style.visibility</p:attrName>
                                        </p:attrNameLst>
                                      </p:cBhvr>
                                      <p:to>
                                        <p:strVal val="hidden"/>
                                      </p:to>
                                    </p:set>
                                  </p:childTnLst>
                                </p:cTn>
                              </p:par>
                              <p:par>
                                <p:cTn id="290" presetID="1" presetClass="exit" presetSubtype="0" fill="hold" nodeType="withEffect">
                                  <p:stCondLst>
                                    <p:cond delay="0"/>
                                  </p:stCondLst>
                                  <p:childTnLst>
                                    <p:set>
                                      <p:cBhvr>
                                        <p:cTn id="291" dur="1" fill="hold">
                                          <p:stCondLst>
                                            <p:cond delay="0"/>
                                          </p:stCondLst>
                                        </p:cTn>
                                        <p:tgtEl>
                                          <p:spTgt spid="35"/>
                                        </p:tgtEl>
                                        <p:attrNameLst>
                                          <p:attrName>style.visibility</p:attrName>
                                        </p:attrNameLst>
                                      </p:cBhvr>
                                      <p:to>
                                        <p:strVal val="hidden"/>
                                      </p:to>
                                    </p:set>
                                  </p:childTnLst>
                                </p:cTn>
                              </p:par>
                              <p:par>
                                <p:cTn id="292" presetID="1" presetClass="exit" presetSubtype="0" fill="hold" nodeType="withEffect">
                                  <p:stCondLst>
                                    <p:cond delay="0"/>
                                  </p:stCondLst>
                                  <p:childTnLst>
                                    <p:set>
                                      <p:cBhvr>
                                        <p:cTn id="293" dur="1" fill="hold">
                                          <p:stCondLst>
                                            <p:cond delay="0"/>
                                          </p:stCondLst>
                                        </p:cTn>
                                        <p:tgtEl>
                                          <p:spTgt spid="39"/>
                                        </p:tgtEl>
                                        <p:attrNameLst>
                                          <p:attrName>style.visibility</p:attrName>
                                        </p:attrNameLst>
                                      </p:cBhvr>
                                      <p:to>
                                        <p:strVal val="hidden"/>
                                      </p:to>
                                    </p:set>
                                  </p:childTnLst>
                                </p:cTn>
                              </p:par>
                              <p:par>
                                <p:cTn id="294" presetID="1" presetClass="exit" presetSubtype="0" fill="hold" nodeType="withEffect">
                                  <p:stCondLst>
                                    <p:cond delay="0"/>
                                  </p:stCondLst>
                                  <p:childTnLst>
                                    <p:set>
                                      <p:cBhvr>
                                        <p:cTn id="295" dur="1" fill="hold">
                                          <p:stCondLst>
                                            <p:cond delay="0"/>
                                          </p:stCondLst>
                                        </p:cTn>
                                        <p:tgtEl>
                                          <p:spTgt spid="40"/>
                                        </p:tgtEl>
                                        <p:attrNameLst>
                                          <p:attrName>style.visibility</p:attrName>
                                        </p:attrNameLst>
                                      </p:cBhvr>
                                      <p:to>
                                        <p:strVal val="hidden"/>
                                      </p:to>
                                    </p:set>
                                  </p:childTnLst>
                                </p:cTn>
                              </p:par>
                              <p:par>
                                <p:cTn id="296" presetID="1" presetClass="exit" presetSubtype="0" fill="hold" nodeType="withEffect">
                                  <p:stCondLst>
                                    <p:cond delay="0"/>
                                  </p:stCondLst>
                                  <p:childTnLst>
                                    <p:set>
                                      <p:cBhvr>
                                        <p:cTn id="297" dur="1" fill="hold">
                                          <p:stCondLst>
                                            <p:cond delay="0"/>
                                          </p:stCondLst>
                                        </p:cTn>
                                        <p:tgtEl>
                                          <p:spTgt spid="41"/>
                                        </p:tgtEl>
                                        <p:attrNameLst>
                                          <p:attrName>style.visibility</p:attrName>
                                        </p:attrNameLst>
                                      </p:cBhvr>
                                      <p:to>
                                        <p:strVal val="hidden"/>
                                      </p:to>
                                    </p:set>
                                  </p:childTnLst>
                                </p:cTn>
                              </p:par>
                              <p:par>
                                <p:cTn id="298" presetID="1" presetClass="exit" presetSubtype="0" fill="hold" nodeType="withEffect">
                                  <p:stCondLst>
                                    <p:cond delay="0"/>
                                  </p:stCondLst>
                                  <p:childTnLst>
                                    <p:set>
                                      <p:cBhvr>
                                        <p:cTn id="299" dur="1" fill="hold">
                                          <p:stCondLst>
                                            <p:cond delay="0"/>
                                          </p:stCondLst>
                                        </p:cTn>
                                        <p:tgtEl>
                                          <p:spTgt spid="42"/>
                                        </p:tgtEl>
                                        <p:attrNameLst>
                                          <p:attrName>style.visibility</p:attrName>
                                        </p:attrNameLst>
                                      </p:cBhvr>
                                      <p:to>
                                        <p:strVal val="hidden"/>
                                      </p:to>
                                    </p:set>
                                  </p:childTnLst>
                                </p:cTn>
                              </p:par>
                              <p:par>
                                <p:cTn id="300" presetID="1" presetClass="exit" presetSubtype="0" fill="hold" nodeType="withEffect">
                                  <p:stCondLst>
                                    <p:cond delay="0"/>
                                  </p:stCondLst>
                                  <p:childTnLst>
                                    <p:set>
                                      <p:cBhvr>
                                        <p:cTn id="301" dur="1" fill="hold">
                                          <p:stCondLst>
                                            <p:cond delay="0"/>
                                          </p:stCondLst>
                                        </p:cTn>
                                        <p:tgtEl>
                                          <p:spTgt spid="43"/>
                                        </p:tgtEl>
                                        <p:attrNameLst>
                                          <p:attrName>style.visibility</p:attrName>
                                        </p:attrNameLst>
                                      </p:cBhvr>
                                      <p:to>
                                        <p:strVal val="hidden"/>
                                      </p:to>
                                    </p:set>
                                  </p:childTnLst>
                                </p:cTn>
                              </p:par>
                              <p:par>
                                <p:cTn id="302" presetID="1" presetClass="exit" presetSubtype="0" fill="hold" nodeType="withEffect">
                                  <p:stCondLst>
                                    <p:cond delay="0"/>
                                  </p:stCondLst>
                                  <p:childTnLst>
                                    <p:set>
                                      <p:cBhvr>
                                        <p:cTn id="303" dur="1" fill="hold">
                                          <p:stCondLst>
                                            <p:cond delay="0"/>
                                          </p:stCondLst>
                                        </p:cTn>
                                        <p:tgtEl>
                                          <p:spTgt spid="44"/>
                                        </p:tgtEl>
                                        <p:attrNameLst>
                                          <p:attrName>style.visibility</p:attrName>
                                        </p:attrNameLst>
                                      </p:cBhvr>
                                      <p:to>
                                        <p:strVal val="hidden"/>
                                      </p:to>
                                    </p:set>
                                  </p:childTnLst>
                                </p:cTn>
                              </p:par>
                              <p:par>
                                <p:cTn id="304" presetID="1" presetClass="exit" presetSubtype="0" fill="hold" nodeType="withEffect">
                                  <p:stCondLst>
                                    <p:cond delay="0"/>
                                  </p:stCondLst>
                                  <p:childTnLst>
                                    <p:set>
                                      <p:cBhvr>
                                        <p:cTn id="305" dur="1" fill="hold">
                                          <p:stCondLst>
                                            <p:cond delay="0"/>
                                          </p:stCondLst>
                                        </p:cTn>
                                        <p:tgtEl>
                                          <p:spTgt spid="45"/>
                                        </p:tgtEl>
                                        <p:attrNameLst>
                                          <p:attrName>style.visibility</p:attrName>
                                        </p:attrNameLst>
                                      </p:cBhvr>
                                      <p:to>
                                        <p:strVal val="hidden"/>
                                      </p:to>
                                    </p:set>
                                  </p:childTnLst>
                                </p:cTn>
                              </p:par>
                              <p:par>
                                <p:cTn id="306" presetID="1" presetClass="exit" presetSubtype="0" fill="hold" nodeType="withEffect">
                                  <p:stCondLst>
                                    <p:cond delay="0"/>
                                  </p:stCondLst>
                                  <p:childTnLst>
                                    <p:set>
                                      <p:cBhvr>
                                        <p:cTn id="307" dur="1" fill="hold">
                                          <p:stCondLst>
                                            <p:cond delay="0"/>
                                          </p:stCondLst>
                                        </p:cTn>
                                        <p:tgtEl>
                                          <p:spTgt spid="46"/>
                                        </p:tgtEl>
                                        <p:attrNameLst>
                                          <p:attrName>style.visibility</p:attrName>
                                        </p:attrNameLst>
                                      </p:cBhvr>
                                      <p:to>
                                        <p:strVal val="hidden"/>
                                      </p:to>
                                    </p:set>
                                  </p:childTnLst>
                                </p:cTn>
                              </p:par>
                              <p:par>
                                <p:cTn id="308" presetID="1" presetClass="exit" presetSubtype="0" fill="hold" nodeType="withEffect">
                                  <p:stCondLst>
                                    <p:cond delay="0"/>
                                  </p:stCondLst>
                                  <p:childTnLst>
                                    <p:set>
                                      <p:cBhvr>
                                        <p:cTn id="309" dur="1" fill="hold">
                                          <p:stCondLst>
                                            <p:cond delay="0"/>
                                          </p:stCondLst>
                                        </p:cTn>
                                        <p:tgtEl>
                                          <p:spTgt spid="47"/>
                                        </p:tgtEl>
                                        <p:attrNameLst>
                                          <p:attrName>style.visibility</p:attrName>
                                        </p:attrNameLst>
                                      </p:cBhvr>
                                      <p:to>
                                        <p:strVal val="hidden"/>
                                      </p:to>
                                    </p:set>
                                  </p:childTnLst>
                                </p:cTn>
                              </p:par>
                              <p:par>
                                <p:cTn id="310" presetID="1" presetClass="exit" presetSubtype="0" fill="hold" nodeType="withEffect">
                                  <p:stCondLst>
                                    <p:cond delay="0"/>
                                  </p:stCondLst>
                                  <p:childTnLst>
                                    <p:set>
                                      <p:cBhvr>
                                        <p:cTn id="311" dur="1" fill="hold">
                                          <p:stCondLst>
                                            <p:cond delay="0"/>
                                          </p:stCondLst>
                                        </p:cTn>
                                        <p:tgtEl>
                                          <p:spTgt spid="48"/>
                                        </p:tgtEl>
                                        <p:attrNameLst>
                                          <p:attrName>style.visibility</p:attrName>
                                        </p:attrNameLst>
                                      </p:cBhvr>
                                      <p:to>
                                        <p:strVal val="hidden"/>
                                      </p:to>
                                    </p:set>
                                  </p:childTnLst>
                                </p:cTn>
                              </p:par>
                              <p:par>
                                <p:cTn id="312" presetID="1" presetClass="exit" presetSubtype="0" fill="hold" nodeType="withEffect">
                                  <p:stCondLst>
                                    <p:cond delay="0"/>
                                  </p:stCondLst>
                                  <p:childTnLst>
                                    <p:set>
                                      <p:cBhvr>
                                        <p:cTn id="313" dur="1" fill="hold">
                                          <p:stCondLst>
                                            <p:cond delay="0"/>
                                          </p:stCondLst>
                                        </p:cTn>
                                        <p:tgtEl>
                                          <p:spTgt spid="49"/>
                                        </p:tgtEl>
                                        <p:attrNameLst>
                                          <p:attrName>style.visibility</p:attrName>
                                        </p:attrNameLst>
                                      </p:cBhvr>
                                      <p:to>
                                        <p:strVal val="hidden"/>
                                      </p:to>
                                    </p:set>
                                  </p:childTnLst>
                                </p:cTn>
                              </p:par>
                              <p:par>
                                <p:cTn id="314" presetID="1" presetClass="exit" presetSubtype="0" fill="hold" nodeType="withEffect">
                                  <p:stCondLst>
                                    <p:cond delay="0"/>
                                  </p:stCondLst>
                                  <p:childTnLst>
                                    <p:set>
                                      <p:cBhvr>
                                        <p:cTn id="315" dur="1" fill="hold">
                                          <p:stCondLst>
                                            <p:cond delay="0"/>
                                          </p:stCondLst>
                                        </p:cTn>
                                        <p:tgtEl>
                                          <p:spTgt spid="50"/>
                                        </p:tgtEl>
                                        <p:attrNameLst>
                                          <p:attrName>style.visibility</p:attrName>
                                        </p:attrNameLst>
                                      </p:cBhvr>
                                      <p:to>
                                        <p:strVal val="hidden"/>
                                      </p:to>
                                    </p:set>
                                  </p:childTnLst>
                                </p:cTn>
                              </p:par>
                              <p:par>
                                <p:cTn id="316" presetID="1" presetClass="exit" presetSubtype="0" fill="hold" nodeType="withEffect">
                                  <p:stCondLst>
                                    <p:cond delay="0"/>
                                  </p:stCondLst>
                                  <p:childTnLst>
                                    <p:set>
                                      <p:cBhvr>
                                        <p:cTn id="317" dur="1" fill="hold">
                                          <p:stCondLst>
                                            <p:cond delay="0"/>
                                          </p:stCondLst>
                                        </p:cTn>
                                        <p:tgtEl>
                                          <p:spTgt spid="51"/>
                                        </p:tgtEl>
                                        <p:attrNameLst>
                                          <p:attrName>style.visibility</p:attrName>
                                        </p:attrNameLst>
                                      </p:cBhvr>
                                      <p:to>
                                        <p:strVal val="hidden"/>
                                      </p:to>
                                    </p:set>
                                  </p:childTnLst>
                                </p:cTn>
                              </p:par>
                              <p:par>
                                <p:cTn id="318" presetID="1" presetClass="exit" presetSubtype="0" fill="hold" nodeType="withEffect">
                                  <p:stCondLst>
                                    <p:cond delay="0"/>
                                  </p:stCondLst>
                                  <p:childTnLst>
                                    <p:set>
                                      <p:cBhvr>
                                        <p:cTn id="319" dur="1" fill="hold">
                                          <p:stCondLst>
                                            <p:cond delay="0"/>
                                          </p:stCondLst>
                                        </p:cTn>
                                        <p:tgtEl>
                                          <p:spTgt spid="52"/>
                                        </p:tgtEl>
                                        <p:attrNameLst>
                                          <p:attrName>style.visibility</p:attrName>
                                        </p:attrNameLst>
                                      </p:cBhvr>
                                      <p:to>
                                        <p:strVal val="hidden"/>
                                      </p:to>
                                    </p:set>
                                  </p:childTnLst>
                                </p:cTn>
                              </p:par>
                              <p:par>
                                <p:cTn id="320" presetID="1" presetClass="exit" presetSubtype="0" fill="hold" nodeType="withEffect">
                                  <p:stCondLst>
                                    <p:cond delay="0"/>
                                  </p:stCondLst>
                                  <p:childTnLst>
                                    <p:set>
                                      <p:cBhvr>
                                        <p:cTn id="321" dur="1" fill="hold">
                                          <p:stCondLst>
                                            <p:cond delay="0"/>
                                          </p:stCondLst>
                                        </p:cTn>
                                        <p:tgtEl>
                                          <p:spTgt spid="53"/>
                                        </p:tgtEl>
                                        <p:attrNameLst>
                                          <p:attrName>style.visibility</p:attrName>
                                        </p:attrNameLst>
                                      </p:cBhvr>
                                      <p:to>
                                        <p:strVal val="hidden"/>
                                      </p:to>
                                    </p:set>
                                  </p:childTnLst>
                                </p:cTn>
                              </p:par>
                              <p:par>
                                <p:cTn id="322" presetID="1" presetClass="exit" presetSubtype="0" fill="hold" nodeType="withEffect">
                                  <p:stCondLst>
                                    <p:cond delay="0"/>
                                  </p:stCondLst>
                                  <p:childTnLst>
                                    <p:set>
                                      <p:cBhvr>
                                        <p:cTn id="323" dur="1" fill="hold">
                                          <p:stCondLst>
                                            <p:cond delay="0"/>
                                          </p:stCondLst>
                                        </p:cTn>
                                        <p:tgtEl>
                                          <p:spTgt spid="54"/>
                                        </p:tgtEl>
                                        <p:attrNameLst>
                                          <p:attrName>style.visibility</p:attrName>
                                        </p:attrNameLst>
                                      </p:cBhvr>
                                      <p:to>
                                        <p:strVal val="hidden"/>
                                      </p:to>
                                    </p:set>
                                  </p:childTnLst>
                                </p:cTn>
                              </p:par>
                              <p:par>
                                <p:cTn id="324" presetID="1" presetClass="exit" presetSubtype="0" fill="hold" nodeType="withEffect">
                                  <p:stCondLst>
                                    <p:cond delay="0"/>
                                  </p:stCondLst>
                                  <p:childTnLst>
                                    <p:set>
                                      <p:cBhvr>
                                        <p:cTn id="325" dur="1" fill="hold">
                                          <p:stCondLst>
                                            <p:cond delay="0"/>
                                          </p:stCondLst>
                                        </p:cTn>
                                        <p:tgtEl>
                                          <p:spTgt spid="55"/>
                                        </p:tgtEl>
                                        <p:attrNameLst>
                                          <p:attrName>style.visibility</p:attrName>
                                        </p:attrNameLst>
                                      </p:cBhvr>
                                      <p:to>
                                        <p:strVal val="hidden"/>
                                      </p:to>
                                    </p:set>
                                  </p:childTnLst>
                                </p:cTn>
                              </p:par>
                              <p:par>
                                <p:cTn id="326" presetID="1" presetClass="exit" presetSubtype="0" fill="hold" nodeType="withEffect">
                                  <p:stCondLst>
                                    <p:cond delay="0"/>
                                  </p:stCondLst>
                                  <p:childTnLst>
                                    <p:set>
                                      <p:cBhvr>
                                        <p:cTn id="327" dur="1" fill="hold">
                                          <p:stCondLst>
                                            <p:cond delay="0"/>
                                          </p:stCondLst>
                                        </p:cTn>
                                        <p:tgtEl>
                                          <p:spTgt spid="56"/>
                                        </p:tgtEl>
                                        <p:attrNameLst>
                                          <p:attrName>style.visibility</p:attrName>
                                        </p:attrNameLst>
                                      </p:cBhvr>
                                      <p:to>
                                        <p:strVal val="hidden"/>
                                      </p:to>
                                    </p:set>
                                  </p:childTnLst>
                                </p:cTn>
                              </p:par>
                              <p:par>
                                <p:cTn id="328" presetID="1" presetClass="exit" presetSubtype="0" fill="hold" nodeType="withEffect">
                                  <p:stCondLst>
                                    <p:cond delay="0"/>
                                  </p:stCondLst>
                                  <p:childTnLst>
                                    <p:set>
                                      <p:cBhvr>
                                        <p:cTn id="329" dur="1" fill="hold">
                                          <p:stCondLst>
                                            <p:cond delay="0"/>
                                          </p:stCondLst>
                                        </p:cTn>
                                        <p:tgtEl>
                                          <p:spTgt spid="57"/>
                                        </p:tgtEl>
                                        <p:attrNameLst>
                                          <p:attrName>style.visibility</p:attrName>
                                        </p:attrNameLst>
                                      </p:cBhvr>
                                      <p:to>
                                        <p:strVal val="hidden"/>
                                      </p:to>
                                    </p:set>
                                  </p:childTnLst>
                                </p:cTn>
                              </p:par>
                              <p:par>
                                <p:cTn id="330" presetID="1" presetClass="exit" presetSubtype="0" fill="hold" nodeType="withEffect">
                                  <p:stCondLst>
                                    <p:cond delay="0"/>
                                  </p:stCondLst>
                                  <p:childTnLst>
                                    <p:set>
                                      <p:cBhvr>
                                        <p:cTn id="331" dur="1" fill="hold">
                                          <p:stCondLst>
                                            <p:cond delay="0"/>
                                          </p:stCondLst>
                                        </p:cTn>
                                        <p:tgtEl>
                                          <p:spTgt spid="58"/>
                                        </p:tgtEl>
                                        <p:attrNameLst>
                                          <p:attrName>style.visibility</p:attrName>
                                        </p:attrNameLst>
                                      </p:cBhvr>
                                      <p:to>
                                        <p:strVal val="hidden"/>
                                      </p:to>
                                    </p:set>
                                  </p:childTnLst>
                                </p:cTn>
                              </p:par>
                              <p:par>
                                <p:cTn id="332" presetID="1" presetClass="exit" presetSubtype="0" fill="hold" nodeType="withEffect">
                                  <p:stCondLst>
                                    <p:cond delay="0"/>
                                  </p:stCondLst>
                                  <p:childTnLst>
                                    <p:set>
                                      <p:cBhvr>
                                        <p:cTn id="333" dur="1" fill="hold">
                                          <p:stCondLst>
                                            <p:cond delay="0"/>
                                          </p:stCondLst>
                                        </p:cTn>
                                        <p:tgtEl>
                                          <p:spTgt spid="59"/>
                                        </p:tgtEl>
                                        <p:attrNameLst>
                                          <p:attrName>style.visibility</p:attrName>
                                        </p:attrNameLst>
                                      </p:cBhvr>
                                      <p:to>
                                        <p:strVal val="hidden"/>
                                      </p:to>
                                    </p:set>
                                  </p:childTnLst>
                                </p:cTn>
                              </p:par>
                              <p:par>
                                <p:cTn id="334" presetID="1" presetClass="exit" presetSubtype="0" fill="hold" nodeType="withEffect">
                                  <p:stCondLst>
                                    <p:cond delay="0"/>
                                  </p:stCondLst>
                                  <p:childTnLst>
                                    <p:set>
                                      <p:cBhvr>
                                        <p:cTn id="335" dur="1" fill="hold">
                                          <p:stCondLst>
                                            <p:cond delay="0"/>
                                          </p:stCondLst>
                                        </p:cTn>
                                        <p:tgtEl>
                                          <p:spTgt spid="60"/>
                                        </p:tgtEl>
                                        <p:attrNameLst>
                                          <p:attrName>style.visibility</p:attrName>
                                        </p:attrNameLst>
                                      </p:cBhvr>
                                      <p:to>
                                        <p:strVal val="hidden"/>
                                      </p:to>
                                    </p:set>
                                  </p:childTnLst>
                                </p:cTn>
                              </p:par>
                              <p:par>
                                <p:cTn id="336" presetID="1" presetClass="exit" presetSubtype="0" fill="hold" nodeType="withEffect">
                                  <p:stCondLst>
                                    <p:cond delay="0"/>
                                  </p:stCondLst>
                                  <p:childTnLst>
                                    <p:set>
                                      <p:cBhvr>
                                        <p:cTn id="337" dur="1" fill="hold">
                                          <p:stCondLst>
                                            <p:cond delay="0"/>
                                          </p:stCondLst>
                                        </p:cTn>
                                        <p:tgtEl>
                                          <p:spTgt spid="61"/>
                                        </p:tgtEl>
                                        <p:attrNameLst>
                                          <p:attrName>style.visibility</p:attrName>
                                        </p:attrNameLst>
                                      </p:cBhvr>
                                      <p:to>
                                        <p:strVal val="hidden"/>
                                      </p:to>
                                    </p:set>
                                  </p:childTnLst>
                                </p:cTn>
                              </p:par>
                              <p:par>
                                <p:cTn id="338" presetID="1" presetClass="exit" presetSubtype="0" fill="hold" nodeType="withEffect">
                                  <p:stCondLst>
                                    <p:cond delay="0"/>
                                  </p:stCondLst>
                                  <p:childTnLst>
                                    <p:set>
                                      <p:cBhvr>
                                        <p:cTn id="339" dur="1" fill="hold">
                                          <p:stCondLst>
                                            <p:cond delay="0"/>
                                          </p:stCondLst>
                                        </p:cTn>
                                        <p:tgtEl>
                                          <p:spTgt spid="62"/>
                                        </p:tgtEl>
                                        <p:attrNameLst>
                                          <p:attrName>style.visibility</p:attrName>
                                        </p:attrNameLst>
                                      </p:cBhvr>
                                      <p:to>
                                        <p:strVal val="hidden"/>
                                      </p:to>
                                    </p:set>
                                  </p:childTnLst>
                                </p:cTn>
                              </p:par>
                              <p:par>
                                <p:cTn id="340" presetID="1" presetClass="exit" presetSubtype="0" fill="hold" nodeType="withEffect">
                                  <p:stCondLst>
                                    <p:cond delay="0"/>
                                  </p:stCondLst>
                                  <p:childTnLst>
                                    <p:set>
                                      <p:cBhvr>
                                        <p:cTn id="341" dur="1" fill="hold">
                                          <p:stCondLst>
                                            <p:cond delay="0"/>
                                          </p:stCondLst>
                                        </p:cTn>
                                        <p:tgtEl>
                                          <p:spTgt spid="63"/>
                                        </p:tgtEl>
                                        <p:attrNameLst>
                                          <p:attrName>style.visibility</p:attrName>
                                        </p:attrNameLst>
                                      </p:cBhvr>
                                      <p:to>
                                        <p:strVal val="hidden"/>
                                      </p:to>
                                    </p:set>
                                  </p:childTnLst>
                                </p:cTn>
                              </p:par>
                              <p:par>
                                <p:cTn id="342" presetID="1" presetClass="exit" presetSubtype="0" fill="hold" nodeType="withEffect">
                                  <p:stCondLst>
                                    <p:cond delay="0"/>
                                  </p:stCondLst>
                                  <p:childTnLst>
                                    <p:set>
                                      <p:cBhvr>
                                        <p:cTn id="343" dur="1" fill="hold">
                                          <p:stCondLst>
                                            <p:cond delay="0"/>
                                          </p:stCondLst>
                                        </p:cTn>
                                        <p:tgtEl>
                                          <p:spTgt spid="64"/>
                                        </p:tgtEl>
                                        <p:attrNameLst>
                                          <p:attrName>style.visibility</p:attrName>
                                        </p:attrNameLst>
                                      </p:cBhvr>
                                      <p:to>
                                        <p:strVal val="hidden"/>
                                      </p:to>
                                    </p:set>
                                  </p:childTnLst>
                                </p:cTn>
                              </p:par>
                              <p:par>
                                <p:cTn id="344" presetID="1" presetClass="exit" presetSubtype="0" fill="hold" nodeType="withEffect">
                                  <p:stCondLst>
                                    <p:cond delay="0"/>
                                  </p:stCondLst>
                                  <p:childTnLst>
                                    <p:set>
                                      <p:cBhvr>
                                        <p:cTn id="345" dur="1" fill="hold">
                                          <p:stCondLst>
                                            <p:cond delay="0"/>
                                          </p:stCondLst>
                                        </p:cTn>
                                        <p:tgtEl>
                                          <p:spTgt spid="65"/>
                                        </p:tgtEl>
                                        <p:attrNameLst>
                                          <p:attrName>style.visibility</p:attrName>
                                        </p:attrNameLst>
                                      </p:cBhvr>
                                      <p:to>
                                        <p:strVal val="hidden"/>
                                      </p:to>
                                    </p:set>
                                  </p:childTnLst>
                                </p:cTn>
                              </p:par>
                              <p:par>
                                <p:cTn id="346" presetID="1" presetClass="exit" presetSubtype="0" fill="hold" nodeType="withEffect">
                                  <p:stCondLst>
                                    <p:cond delay="0"/>
                                  </p:stCondLst>
                                  <p:childTnLst>
                                    <p:set>
                                      <p:cBhvr>
                                        <p:cTn id="347" dur="1" fill="hold">
                                          <p:stCondLst>
                                            <p:cond delay="0"/>
                                          </p:stCondLst>
                                        </p:cTn>
                                        <p:tgtEl>
                                          <p:spTgt spid="66"/>
                                        </p:tgtEl>
                                        <p:attrNameLst>
                                          <p:attrName>style.visibility</p:attrName>
                                        </p:attrNameLst>
                                      </p:cBhvr>
                                      <p:to>
                                        <p:strVal val="hidden"/>
                                      </p:to>
                                    </p:set>
                                  </p:childTnLst>
                                </p:cTn>
                              </p:par>
                              <p:par>
                                <p:cTn id="348" presetID="1" presetClass="exit" presetSubtype="0" fill="hold" nodeType="withEffect">
                                  <p:stCondLst>
                                    <p:cond delay="0"/>
                                  </p:stCondLst>
                                  <p:childTnLst>
                                    <p:set>
                                      <p:cBhvr>
                                        <p:cTn id="349" dur="1" fill="hold">
                                          <p:stCondLst>
                                            <p:cond delay="0"/>
                                          </p:stCondLst>
                                        </p:cTn>
                                        <p:tgtEl>
                                          <p:spTgt spid="67"/>
                                        </p:tgtEl>
                                        <p:attrNameLst>
                                          <p:attrName>style.visibility</p:attrName>
                                        </p:attrNameLst>
                                      </p:cBhvr>
                                      <p:to>
                                        <p:strVal val="hidden"/>
                                      </p:to>
                                    </p:set>
                                  </p:childTnLst>
                                </p:cTn>
                              </p:par>
                              <p:par>
                                <p:cTn id="350" presetID="1" presetClass="exit" presetSubtype="0" fill="hold" nodeType="withEffect">
                                  <p:stCondLst>
                                    <p:cond delay="0"/>
                                  </p:stCondLst>
                                  <p:childTnLst>
                                    <p:set>
                                      <p:cBhvr>
                                        <p:cTn id="351" dur="1" fill="hold">
                                          <p:stCondLst>
                                            <p:cond delay="0"/>
                                          </p:stCondLst>
                                        </p:cTn>
                                        <p:tgtEl>
                                          <p:spTgt spid="68"/>
                                        </p:tgtEl>
                                        <p:attrNameLst>
                                          <p:attrName>style.visibility</p:attrName>
                                        </p:attrNameLst>
                                      </p:cBhvr>
                                      <p:to>
                                        <p:strVal val="hidden"/>
                                      </p:to>
                                    </p:set>
                                  </p:childTnLst>
                                </p:cTn>
                              </p:par>
                              <p:par>
                                <p:cTn id="352" presetID="1" presetClass="exit" presetSubtype="0" fill="hold" nodeType="withEffect">
                                  <p:stCondLst>
                                    <p:cond delay="0"/>
                                  </p:stCondLst>
                                  <p:childTnLst>
                                    <p:set>
                                      <p:cBhvr>
                                        <p:cTn id="353" dur="1" fill="hold">
                                          <p:stCondLst>
                                            <p:cond delay="0"/>
                                          </p:stCondLst>
                                        </p:cTn>
                                        <p:tgtEl>
                                          <p:spTgt spid="69"/>
                                        </p:tgtEl>
                                        <p:attrNameLst>
                                          <p:attrName>style.visibility</p:attrName>
                                        </p:attrNameLst>
                                      </p:cBhvr>
                                      <p:to>
                                        <p:strVal val="hidden"/>
                                      </p:to>
                                    </p:set>
                                  </p:childTnLst>
                                </p:cTn>
                              </p:par>
                              <p:par>
                                <p:cTn id="354" presetID="1" presetClass="exit" presetSubtype="0" fill="hold" nodeType="withEffect">
                                  <p:stCondLst>
                                    <p:cond delay="0"/>
                                  </p:stCondLst>
                                  <p:childTnLst>
                                    <p:set>
                                      <p:cBhvr>
                                        <p:cTn id="355" dur="1" fill="hold">
                                          <p:stCondLst>
                                            <p:cond delay="0"/>
                                          </p:stCondLst>
                                        </p:cTn>
                                        <p:tgtEl>
                                          <p:spTgt spid="70"/>
                                        </p:tgtEl>
                                        <p:attrNameLst>
                                          <p:attrName>style.visibility</p:attrName>
                                        </p:attrNameLst>
                                      </p:cBhvr>
                                      <p:to>
                                        <p:strVal val="hidden"/>
                                      </p:to>
                                    </p:set>
                                  </p:childTnLst>
                                </p:cTn>
                              </p:par>
                              <p:par>
                                <p:cTn id="356" presetID="1" presetClass="exit" presetSubtype="0" fill="hold" nodeType="withEffect">
                                  <p:stCondLst>
                                    <p:cond delay="0"/>
                                  </p:stCondLst>
                                  <p:childTnLst>
                                    <p:set>
                                      <p:cBhvr>
                                        <p:cTn id="357" dur="1" fill="hold">
                                          <p:stCondLst>
                                            <p:cond delay="0"/>
                                          </p:stCondLst>
                                        </p:cTn>
                                        <p:tgtEl>
                                          <p:spTgt spid="71"/>
                                        </p:tgtEl>
                                        <p:attrNameLst>
                                          <p:attrName>style.visibility</p:attrName>
                                        </p:attrNameLst>
                                      </p:cBhvr>
                                      <p:to>
                                        <p:strVal val="hidden"/>
                                      </p:to>
                                    </p:set>
                                  </p:childTnLst>
                                </p:cTn>
                              </p:par>
                              <p:par>
                                <p:cTn id="358" presetID="1" presetClass="exit" presetSubtype="0" fill="hold" nodeType="withEffect">
                                  <p:stCondLst>
                                    <p:cond delay="0"/>
                                  </p:stCondLst>
                                  <p:childTnLst>
                                    <p:set>
                                      <p:cBhvr>
                                        <p:cTn id="359" dur="1" fill="hold">
                                          <p:stCondLst>
                                            <p:cond delay="0"/>
                                          </p:stCondLst>
                                        </p:cTn>
                                        <p:tgtEl>
                                          <p:spTgt spid="72"/>
                                        </p:tgtEl>
                                        <p:attrNameLst>
                                          <p:attrName>style.visibility</p:attrName>
                                        </p:attrNameLst>
                                      </p:cBhvr>
                                      <p:to>
                                        <p:strVal val="hidden"/>
                                      </p:to>
                                    </p:set>
                                  </p:childTnLst>
                                </p:cTn>
                              </p:par>
                              <p:par>
                                <p:cTn id="360" presetID="1" presetClass="exit" presetSubtype="0" fill="hold" nodeType="withEffect">
                                  <p:stCondLst>
                                    <p:cond delay="0"/>
                                  </p:stCondLst>
                                  <p:childTnLst>
                                    <p:set>
                                      <p:cBhvr>
                                        <p:cTn id="361" dur="1" fill="hold">
                                          <p:stCondLst>
                                            <p:cond delay="0"/>
                                          </p:stCondLst>
                                        </p:cTn>
                                        <p:tgtEl>
                                          <p:spTgt spid="73"/>
                                        </p:tgtEl>
                                        <p:attrNameLst>
                                          <p:attrName>style.visibility</p:attrName>
                                        </p:attrNameLst>
                                      </p:cBhvr>
                                      <p:to>
                                        <p:strVal val="hidden"/>
                                      </p:to>
                                    </p:set>
                                  </p:childTnLst>
                                </p:cTn>
                              </p:par>
                              <p:par>
                                <p:cTn id="362" presetID="1" presetClass="exit" presetSubtype="0" fill="hold" nodeType="withEffect">
                                  <p:stCondLst>
                                    <p:cond delay="0"/>
                                  </p:stCondLst>
                                  <p:childTnLst>
                                    <p:set>
                                      <p:cBhvr>
                                        <p:cTn id="363" dur="1" fill="hold">
                                          <p:stCondLst>
                                            <p:cond delay="0"/>
                                          </p:stCondLst>
                                        </p:cTn>
                                        <p:tgtEl>
                                          <p:spTgt spid="74"/>
                                        </p:tgtEl>
                                        <p:attrNameLst>
                                          <p:attrName>style.visibility</p:attrName>
                                        </p:attrNameLst>
                                      </p:cBhvr>
                                      <p:to>
                                        <p:strVal val="hidden"/>
                                      </p:to>
                                    </p:set>
                                  </p:childTnLst>
                                </p:cTn>
                              </p:par>
                              <p:par>
                                <p:cTn id="364" presetID="1" presetClass="exit" presetSubtype="0" fill="hold" nodeType="withEffect">
                                  <p:stCondLst>
                                    <p:cond delay="0"/>
                                  </p:stCondLst>
                                  <p:childTnLst>
                                    <p:set>
                                      <p:cBhvr>
                                        <p:cTn id="365" dur="1" fill="hold">
                                          <p:stCondLst>
                                            <p:cond delay="0"/>
                                          </p:stCondLst>
                                        </p:cTn>
                                        <p:tgtEl>
                                          <p:spTgt spid="75"/>
                                        </p:tgtEl>
                                        <p:attrNameLst>
                                          <p:attrName>style.visibility</p:attrName>
                                        </p:attrNameLst>
                                      </p:cBhvr>
                                      <p:to>
                                        <p:strVal val="hidden"/>
                                      </p:to>
                                    </p:set>
                                  </p:childTnLst>
                                </p:cTn>
                              </p:par>
                              <p:par>
                                <p:cTn id="366" presetID="1" presetClass="exit" presetSubtype="0" fill="hold" nodeType="withEffect">
                                  <p:stCondLst>
                                    <p:cond delay="0"/>
                                  </p:stCondLst>
                                  <p:childTnLst>
                                    <p:set>
                                      <p:cBhvr>
                                        <p:cTn id="367" dur="1" fill="hold">
                                          <p:stCondLst>
                                            <p:cond delay="0"/>
                                          </p:stCondLst>
                                        </p:cTn>
                                        <p:tgtEl>
                                          <p:spTgt spid="76"/>
                                        </p:tgtEl>
                                        <p:attrNameLst>
                                          <p:attrName>style.visibility</p:attrName>
                                        </p:attrNameLst>
                                      </p:cBhvr>
                                      <p:to>
                                        <p:strVal val="hidden"/>
                                      </p:to>
                                    </p:set>
                                  </p:childTnLst>
                                </p:cTn>
                              </p:par>
                              <p:par>
                                <p:cTn id="368" presetID="1" presetClass="exit" presetSubtype="0" fill="hold" nodeType="withEffect">
                                  <p:stCondLst>
                                    <p:cond delay="0"/>
                                  </p:stCondLst>
                                  <p:childTnLst>
                                    <p:set>
                                      <p:cBhvr>
                                        <p:cTn id="369" dur="1" fill="hold">
                                          <p:stCondLst>
                                            <p:cond delay="0"/>
                                          </p:stCondLst>
                                        </p:cTn>
                                        <p:tgtEl>
                                          <p:spTgt spid="77"/>
                                        </p:tgtEl>
                                        <p:attrNameLst>
                                          <p:attrName>style.visibility</p:attrName>
                                        </p:attrNameLst>
                                      </p:cBhvr>
                                      <p:to>
                                        <p:strVal val="hidden"/>
                                      </p:to>
                                    </p:set>
                                  </p:childTnLst>
                                </p:cTn>
                              </p:par>
                              <p:par>
                                <p:cTn id="370" presetID="1" presetClass="exit" presetSubtype="0" fill="hold" nodeType="withEffect">
                                  <p:stCondLst>
                                    <p:cond delay="0"/>
                                  </p:stCondLst>
                                  <p:childTnLst>
                                    <p:set>
                                      <p:cBhvr>
                                        <p:cTn id="371" dur="1" fill="hold">
                                          <p:stCondLst>
                                            <p:cond delay="0"/>
                                          </p:stCondLst>
                                        </p:cTn>
                                        <p:tgtEl>
                                          <p:spTgt spid="78"/>
                                        </p:tgtEl>
                                        <p:attrNameLst>
                                          <p:attrName>style.visibility</p:attrName>
                                        </p:attrNameLst>
                                      </p:cBhvr>
                                      <p:to>
                                        <p:strVal val="hidden"/>
                                      </p:to>
                                    </p:set>
                                  </p:childTnLst>
                                </p:cTn>
                              </p:par>
                              <p:par>
                                <p:cTn id="372" presetID="1" presetClass="exit" presetSubtype="0" fill="hold" nodeType="withEffect">
                                  <p:stCondLst>
                                    <p:cond delay="0"/>
                                  </p:stCondLst>
                                  <p:childTnLst>
                                    <p:set>
                                      <p:cBhvr>
                                        <p:cTn id="373" dur="1" fill="hold">
                                          <p:stCondLst>
                                            <p:cond delay="0"/>
                                          </p:stCondLst>
                                        </p:cTn>
                                        <p:tgtEl>
                                          <p:spTgt spid="79"/>
                                        </p:tgtEl>
                                        <p:attrNameLst>
                                          <p:attrName>style.visibility</p:attrName>
                                        </p:attrNameLst>
                                      </p:cBhvr>
                                      <p:to>
                                        <p:strVal val="hidden"/>
                                      </p:to>
                                    </p:set>
                                  </p:childTnLst>
                                </p:cTn>
                              </p:par>
                              <p:par>
                                <p:cTn id="374" presetID="1" presetClass="exit" presetSubtype="0" fill="hold" nodeType="withEffect">
                                  <p:stCondLst>
                                    <p:cond delay="0"/>
                                  </p:stCondLst>
                                  <p:childTnLst>
                                    <p:set>
                                      <p:cBhvr>
                                        <p:cTn id="375" dur="1" fill="hold">
                                          <p:stCondLst>
                                            <p:cond delay="0"/>
                                          </p:stCondLst>
                                        </p:cTn>
                                        <p:tgtEl>
                                          <p:spTgt spid="80"/>
                                        </p:tgtEl>
                                        <p:attrNameLst>
                                          <p:attrName>style.visibility</p:attrName>
                                        </p:attrNameLst>
                                      </p:cBhvr>
                                      <p:to>
                                        <p:strVal val="hidden"/>
                                      </p:to>
                                    </p:set>
                                  </p:childTnLst>
                                </p:cTn>
                              </p:par>
                              <p:par>
                                <p:cTn id="376" presetID="1" presetClass="exit" presetSubtype="0" fill="hold" nodeType="withEffect">
                                  <p:stCondLst>
                                    <p:cond delay="0"/>
                                  </p:stCondLst>
                                  <p:childTnLst>
                                    <p:set>
                                      <p:cBhvr>
                                        <p:cTn id="377" dur="1" fill="hold">
                                          <p:stCondLst>
                                            <p:cond delay="0"/>
                                          </p:stCondLst>
                                        </p:cTn>
                                        <p:tgtEl>
                                          <p:spTgt spid="81"/>
                                        </p:tgtEl>
                                        <p:attrNameLst>
                                          <p:attrName>style.visibility</p:attrName>
                                        </p:attrNameLst>
                                      </p:cBhvr>
                                      <p:to>
                                        <p:strVal val="hidden"/>
                                      </p:to>
                                    </p:set>
                                  </p:childTnLst>
                                </p:cTn>
                              </p:par>
                              <p:par>
                                <p:cTn id="378" presetID="1" presetClass="exit" presetSubtype="0" fill="hold" nodeType="withEffect">
                                  <p:stCondLst>
                                    <p:cond delay="0"/>
                                  </p:stCondLst>
                                  <p:childTnLst>
                                    <p:set>
                                      <p:cBhvr>
                                        <p:cTn id="379" dur="1" fill="hold">
                                          <p:stCondLst>
                                            <p:cond delay="0"/>
                                          </p:stCondLst>
                                        </p:cTn>
                                        <p:tgtEl>
                                          <p:spTgt spid="82"/>
                                        </p:tgtEl>
                                        <p:attrNameLst>
                                          <p:attrName>style.visibility</p:attrName>
                                        </p:attrNameLst>
                                      </p:cBhvr>
                                      <p:to>
                                        <p:strVal val="hidden"/>
                                      </p:to>
                                    </p:set>
                                  </p:childTnLst>
                                </p:cTn>
                              </p:par>
                              <p:par>
                                <p:cTn id="380" presetID="1" presetClass="exit" presetSubtype="0" fill="hold" nodeType="withEffect">
                                  <p:stCondLst>
                                    <p:cond delay="0"/>
                                  </p:stCondLst>
                                  <p:childTnLst>
                                    <p:set>
                                      <p:cBhvr>
                                        <p:cTn id="381" dur="1" fill="hold">
                                          <p:stCondLst>
                                            <p:cond delay="0"/>
                                          </p:stCondLst>
                                        </p:cTn>
                                        <p:tgtEl>
                                          <p:spTgt spid="83"/>
                                        </p:tgtEl>
                                        <p:attrNameLst>
                                          <p:attrName>style.visibility</p:attrName>
                                        </p:attrNameLst>
                                      </p:cBhvr>
                                      <p:to>
                                        <p:strVal val="hidden"/>
                                      </p:to>
                                    </p:set>
                                  </p:childTnLst>
                                </p:cTn>
                              </p:par>
                              <p:par>
                                <p:cTn id="382" presetID="1" presetClass="exit" presetSubtype="0" fill="hold" nodeType="withEffect">
                                  <p:stCondLst>
                                    <p:cond delay="0"/>
                                  </p:stCondLst>
                                  <p:childTnLst>
                                    <p:set>
                                      <p:cBhvr>
                                        <p:cTn id="383" dur="1" fill="hold">
                                          <p:stCondLst>
                                            <p:cond delay="0"/>
                                          </p:stCondLst>
                                        </p:cTn>
                                        <p:tgtEl>
                                          <p:spTgt spid="84"/>
                                        </p:tgtEl>
                                        <p:attrNameLst>
                                          <p:attrName>style.visibility</p:attrName>
                                        </p:attrNameLst>
                                      </p:cBhvr>
                                      <p:to>
                                        <p:strVal val="hidden"/>
                                      </p:to>
                                    </p:set>
                                  </p:childTnLst>
                                </p:cTn>
                              </p:par>
                              <p:par>
                                <p:cTn id="384" presetID="1" presetClass="exit" presetSubtype="0" fill="hold" nodeType="withEffect">
                                  <p:stCondLst>
                                    <p:cond delay="0"/>
                                  </p:stCondLst>
                                  <p:childTnLst>
                                    <p:set>
                                      <p:cBhvr>
                                        <p:cTn id="385" dur="1" fill="hold">
                                          <p:stCondLst>
                                            <p:cond delay="0"/>
                                          </p:stCondLst>
                                        </p:cTn>
                                        <p:tgtEl>
                                          <p:spTgt spid="85"/>
                                        </p:tgtEl>
                                        <p:attrNameLst>
                                          <p:attrName>style.visibility</p:attrName>
                                        </p:attrNameLst>
                                      </p:cBhvr>
                                      <p:to>
                                        <p:strVal val="hidden"/>
                                      </p:to>
                                    </p:set>
                                  </p:childTnLst>
                                </p:cTn>
                              </p:par>
                              <p:par>
                                <p:cTn id="386" presetID="1" presetClass="exit" presetSubtype="0" fill="hold" nodeType="withEffect">
                                  <p:stCondLst>
                                    <p:cond delay="0"/>
                                  </p:stCondLst>
                                  <p:childTnLst>
                                    <p:set>
                                      <p:cBhvr>
                                        <p:cTn id="387" dur="1" fill="hold">
                                          <p:stCondLst>
                                            <p:cond delay="0"/>
                                          </p:stCondLst>
                                        </p:cTn>
                                        <p:tgtEl>
                                          <p:spTgt spid="86"/>
                                        </p:tgtEl>
                                        <p:attrNameLst>
                                          <p:attrName>style.visibility</p:attrName>
                                        </p:attrNameLst>
                                      </p:cBhvr>
                                      <p:to>
                                        <p:strVal val="hidden"/>
                                      </p:to>
                                    </p:set>
                                  </p:childTnLst>
                                </p:cTn>
                              </p:par>
                              <p:par>
                                <p:cTn id="388" presetID="1" presetClass="exit" presetSubtype="0" fill="hold" nodeType="withEffect">
                                  <p:stCondLst>
                                    <p:cond delay="0"/>
                                  </p:stCondLst>
                                  <p:childTnLst>
                                    <p:set>
                                      <p:cBhvr>
                                        <p:cTn id="389" dur="1" fill="hold">
                                          <p:stCondLst>
                                            <p:cond delay="0"/>
                                          </p:stCondLst>
                                        </p:cTn>
                                        <p:tgtEl>
                                          <p:spTgt spid="87"/>
                                        </p:tgtEl>
                                        <p:attrNameLst>
                                          <p:attrName>style.visibility</p:attrName>
                                        </p:attrNameLst>
                                      </p:cBhvr>
                                      <p:to>
                                        <p:strVal val="hidden"/>
                                      </p:to>
                                    </p:set>
                                  </p:childTnLst>
                                </p:cTn>
                              </p:par>
                              <p:par>
                                <p:cTn id="390" presetID="1" presetClass="exit" presetSubtype="0" fill="hold" nodeType="withEffect">
                                  <p:stCondLst>
                                    <p:cond delay="0"/>
                                  </p:stCondLst>
                                  <p:childTnLst>
                                    <p:set>
                                      <p:cBhvr>
                                        <p:cTn id="391" dur="1" fill="hold">
                                          <p:stCondLst>
                                            <p:cond delay="0"/>
                                          </p:stCondLst>
                                        </p:cTn>
                                        <p:tgtEl>
                                          <p:spTgt spid="88"/>
                                        </p:tgtEl>
                                        <p:attrNameLst>
                                          <p:attrName>style.visibility</p:attrName>
                                        </p:attrNameLst>
                                      </p:cBhvr>
                                      <p:to>
                                        <p:strVal val="hidden"/>
                                      </p:to>
                                    </p:set>
                                  </p:childTnLst>
                                </p:cTn>
                              </p:par>
                              <p:par>
                                <p:cTn id="392" presetID="1" presetClass="exit" presetSubtype="0" fill="hold" nodeType="withEffect">
                                  <p:stCondLst>
                                    <p:cond delay="0"/>
                                  </p:stCondLst>
                                  <p:childTnLst>
                                    <p:set>
                                      <p:cBhvr>
                                        <p:cTn id="393" dur="1" fill="hold">
                                          <p:stCondLst>
                                            <p:cond delay="0"/>
                                          </p:stCondLst>
                                        </p:cTn>
                                        <p:tgtEl>
                                          <p:spTgt spid="89"/>
                                        </p:tgtEl>
                                        <p:attrNameLst>
                                          <p:attrName>style.visibility</p:attrName>
                                        </p:attrNameLst>
                                      </p:cBhvr>
                                      <p:to>
                                        <p:strVal val="hidden"/>
                                      </p:to>
                                    </p:set>
                                  </p:childTnLst>
                                </p:cTn>
                              </p:par>
                              <p:par>
                                <p:cTn id="394" presetID="1" presetClass="exit" presetSubtype="0" fill="hold" nodeType="withEffect">
                                  <p:stCondLst>
                                    <p:cond delay="0"/>
                                  </p:stCondLst>
                                  <p:childTnLst>
                                    <p:set>
                                      <p:cBhvr>
                                        <p:cTn id="395" dur="1" fill="hold">
                                          <p:stCondLst>
                                            <p:cond delay="0"/>
                                          </p:stCondLst>
                                        </p:cTn>
                                        <p:tgtEl>
                                          <p:spTgt spid="90"/>
                                        </p:tgtEl>
                                        <p:attrNameLst>
                                          <p:attrName>style.visibility</p:attrName>
                                        </p:attrNameLst>
                                      </p:cBhvr>
                                      <p:to>
                                        <p:strVal val="hidden"/>
                                      </p:to>
                                    </p:set>
                                  </p:childTnLst>
                                </p:cTn>
                              </p:par>
                              <p:par>
                                <p:cTn id="396" presetID="1" presetClass="exit" presetSubtype="0" fill="hold" nodeType="withEffect">
                                  <p:stCondLst>
                                    <p:cond delay="0"/>
                                  </p:stCondLst>
                                  <p:childTnLst>
                                    <p:set>
                                      <p:cBhvr>
                                        <p:cTn id="397" dur="1" fill="hold">
                                          <p:stCondLst>
                                            <p:cond delay="0"/>
                                          </p:stCondLst>
                                        </p:cTn>
                                        <p:tgtEl>
                                          <p:spTgt spid="91"/>
                                        </p:tgtEl>
                                        <p:attrNameLst>
                                          <p:attrName>style.visibility</p:attrName>
                                        </p:attrNameLst>
                                      </p:cBhvr>
                                      <p:to>
                                        <p:strVal val="hidden"/>
                                      </p:to>
                                    </p:set>
                                  </p:childTnLst>
                                </p:cTn>
                              </p:par>
                              <p:par>
                                <p:cTn id="398" presetID="1" presetClass="exit" presetSubtype="0" fill="hold" nodeType="withEffect">
                                  <p:stCondLst>
                                    <p:cond delay="0"/>
                                  </p:stCondLst>
                                  <p:childTnLst>
                                    <p:set>
                                      <p:cBhvr>
                                        <p:cTn id="399" dur="1" fill="hold">
                                          <p:stCondLst>
                                            <p:cond delay="0"/>
                                          </p:stCondLst>
                                        </p:cTn>
                                        <p:tgtEl>
                                          <p:spTgt spid="92"/>
                                        </p:tgtEl>
                                        <p:attrNameLst>
                                          <p:attrName>style.visibility</p:attrName>
                                        </p:attrNameLst>
                                      </p:cBhvr>
                                      <p:to>
                                        <p:strVal val="hidden"/>
                                      </p:to>
                                    </p:set>
                                  </p:childTnLst>
                                </p:cTn>
                              </p:par>
                              <p:par>
                                <p:cTn id="400" presetID="1" presetClass="exit" presetSubtype="0" fill="hold" nodeType="withEffect">
                                  <p:stCondLst>
                                    <p:cond delay="0"/>
                                  </p:stCondLst>
                                  <p:childTnLst>
                                    <p:set>
                                      <p:cBhvr>
                                        <p:cTn id="401" dur="1" fill="hold">
                                          <p:stCondLst>
                                            <p:cond delay="0"/>
                                          </p:stCondLst>
                                        </p:cTn>
                                        <p:tgtEl>
                                          <p:spTgt spid="93"/>
                                        </p:tgtEl>
                                        <p:attrNameLst>
                                          <p:attrName>style.visibility</p:attrName>
                                        </p:attrNameLst>
                                      </p:cBhvr>
                                      <p:to>
                                        <p:strVal val="hidden"/>
                                      </p:to>
                                    </p:set>
                                  </p:childTnLst>
                                </p:cTn>
                              </p:par>
                              <p:par>
                                <p:cTn id="402" presetID="1" presetClass="exit" presetSubtype="0" fill="hold" nodeType="withEffect">
                                  <p:stCondLst>
                                    <p:cond delay="0"/>
                                  </p:stCondLst>
                                  <p:childTnLst>
                                    <p:set>
                                      <p:cBhvr>
                                        <p:cTn id="403" dur="1" fill="hold">
                                          <p:stCondLst>
                                            <p:cond delay="0"/>
                                          </p:stCondLst>
                                        </p:cTn>
                                        <p:tgtEl>
                                          <p:spTgt spid="94"/>
                                        </p:tgtEl>
                                        <p:attrNameLst>
                                          <p:attrName>style.visibility</p:attrName>
                                        </p:attrNameLst>
                                      </p:cBhvr>
                                      <p:to>
                                        <p:strVal val="hidden"/>
                                      </p:to>
                                    </p:set>
                                  </p:childTnLst>
                                </p:cTn>
                              </p:par>
                            </p:childTnLst>
                          </p:cTn>
                        </p:par>
                        <p:par>
                          <p:cTn id="404" fill="hold">
                            <p:stCondLst>
                              <p:cond delay="500"/>
                            </p:stCondLst>
                            <p:childTnLst>
                              <p:par>
                                <p:cTn id="405" presetID="22" presetClass="entr" presetSubtype="4" fill="hold" nodeType="afterEffect">
                                  <p:stCondLst>
                                    <p:cond delay="0"/>
                                  </p:stCondLst>
                                  <p:childTnLst>
                                    <p:set>
                                      <p:cBhvr>
                                        <p:cTn id="406" dur="1" fill="hold">
                                          <p:stCondLst>
                                            <p:cond delay="0"/>
                                          </p:stCondLst>
                                        </p:cTn>
                                        <p:tgtEl>
                                          <p:spTgt spid="97"/>
                                        </p:tgtEl>
                                        <p:attrNameLst>
                                          <p:attrName>style.visibility</p:attrName>
                                        </p:attrNameLst>
                                      </p:cBhvr>
                                      <p:to>
                                        <p:strVal val="visible"/>
                                      </p:to>
                                    </p:set>
                                    <p:animEffect transition="in" filter="wipe(down)">
                                      <p:cBhvr>
                                        <p:cTn id="407" dur="100"/>
                                        <p:tgtEl>
                                          <p:spTgt spid="97"/>
                                        </p:tgtEl>
                                      </p:cBhvr>
                                    </p:animEffect>
                                  </p:childTnLst>
                                </p:cTn>
                              </p:par>
                            </p:childTnLst>
                          </p:cTn>
                        </p:par>
                        <p:par>
                          <p:cTn id="408" fill="hold">
                            <p:stCondLst>
                              <p:cond delay="600"/>
                            </p:stCondLst>
                            <p:childTnLst>
                              <p:par>
                                <p:cTn id="409" presetID="22" presetClass="entr" presetSubtype="4" fill="hold" nodeType="afterEffect">
                                  <p:stCondLst>
                                    <p:cond delay="0"/>
                                  </p:stCondLst>
                                  <p:childTnLst>
                                    <p:set>
                                      <p:cBhvr>
                                        <p:cTn id="410" dur="1" fill="hold">
                                          <p:stCondLst>
                                            <p:cond delay="0"/>
                                          </p:stCondLst>
                                        </p:cTn>
                                        <p:tgtEl>
                                          <p:spTgt spid="98"/>
                                        </p:tgtEl>
                                        <p:attrNameLst>
                                          <p:attrName>style.visibility</p:attrName>
                                        </p:attrNameLst>
                                      </p:cBhvr>
                                      <p:to>
                                        <p:strVal val="visible"/>
                                      </p:to>
                                    </p:set>
                                    <p:animEffect transition="in" filter="wipe(down)">
                                      <p:cBhvr>
                                        <p:cTn id="411" dur="100"/>
                                        <p:tgtEl>
                                          <p:spTgt spid="98"/>
                                        </p:tgtEl>
                                      </p:cBhvr>
                                    </p:animEffect>
                                  </p:childTnLst>
                                </p:cTn>
                              </p:par>
                            </p:childTnLst>
                          </p:cTn>
                        </p:par>
                        <p:par>
                          <p:cTn id="412" fill="hold">
                            <p:stCondLst>
                              <p:cond delay="700"/>
                            </p:stCondLst>
                            <p:childTnLst>
                              <p:par>
                                <p:cTn id="413" presetID="22" presetClass="entr" presetSubtype="4" fill="hold" nodeType="afterEffect">
                                  <p:stCondLst>
                                    <p:cond delay="0"/>
                                  </p:stCondLst>
                                  <p:childTnLst>
                                    <p:set>
                                      <p:cBhvr>
                                        <p:cTn id="414" dur="1" fill="hold">
                                          <p:stCondLst>
                                            <p:cond delay="0"/>
                                          </p:stCondLst>
                                        </p:cTn>
                                        <p:tgtEl>
                                          <p:spTgt spid="99"/>
                                        </p:tgtEl>
                                        <p:attrNameLst>
                                          <p:attrName>style.visibility</p:attrName>
                                        </p:attrNameLst>
                                      </p:cBhvr>
                                      <p:to>
                                        <p:strVal val="visible"/>
                                      </p:to>
                                    </p:set>
                                    <p:animEffect transition="in" filter="wipe(down)">
                                      <p:cBhvr>
                                        <p:cTn id="415" dur="100"/>
                                        <p:tgtEl>
                                          <p:spTgt spid="99"/>
                                        </p:tgtEl>
                                      </p:cBhvr>
                                    </p:animEffect>
                                  </p:childTnLst>
                                </p:cTn>
                              </p:par>
                            </p:childTnLst>
                          </p:cTn>
                        </p:par>
                        <p:par>
                          <p:cTn id="416" fill="hold">
                            <p:stCondLst>
                              <p:cond delay="800"/>
                            </p:stCondLst>
                            <p:childTnLst>
                              <p:par>
                                <p:cTn id="417" presetID="22" presetClass="entr" presetSubtype="4" fill="hold" nodeType="afterEffect">
                                  <p:stCondLst>
                                    <p:cond delay="0"/>
                                  </p:stCondLst>
                                  <p:childTnLst>
                                    <p:set>
                                      <p:cBhvr>
                                        <p:cTn id="418" dur="1" fill="hold">
                                          <p:stCondLst>
                                            <p:cond delay="0"/>
                                          </p:stCondLst>
                                        </p:cTn>
                                        <p:tgtEl>
                                          <p:spTgt spid="100"/>
                                        </p:tgtEl>
                                        <p:attrNameLst>
                                          <p:attrName>style.visibility</p:attrName>
                                        </p:attrNameLst>
                                      </p:cBhvr>
                                      <p:to>
                                        <p:strVal val="visible"/>
                                      </p:to>
                                    </p:set>
                                    <p:animEffect transition="in" filter="wipe(down)">
                                      <p:cBhvr>
                                        <p:cTn id="419" dur="100"/>
                                        <p:tgtEl>
                                          <p:spTgt spid="100"/>
                                        </p:tgtEl>
                                      </p:cBhvr>
                                    </p:animEffect>
                                  </p:childTnLst>
                                </p:cTn>
                              </p:par>
                            </p:childTnLst>
                          </p:cTn>
                        </p:par>
                        <p:par>
                          <p:cTn id="420" fill="hold">
                            <p:stCondLst>
                              <p:cond delay="900"/>
                            </p:stCondLst>
                            <p:childTnLst>
                              <p:par>
                                <p:cTn id="421" presetID="22" presetClass="entr" presetSubtype="1" fill="hold" nodeType="afterEffect">
                                  <p:stCondLst>
                                    <p:cond delay="0"/>
                                  </p:stCondLst>
                                  <p:childTnLst>
                                    <p:set>
                                      <p:cBhvr>
                                        <p:cTn id="422" dur="1" fill="hold">
                                          <p:stCondLst>
                                            <p:cond delay="0"/>
                                          </p:stCondLst>
                                        </p:cTn>
                                        <p:tgtEl>
                                          <p:spTgt spid="106"/>
                                        </p:tgtEl>
                                        <p:attrNameLst>
                                          <p:attrName>style.visibility</p:attrName>
                                        </p:attrNameLst>
                                      </p:cBhvr>
                                      <p:to>
                                        <p:strVal val="visible"/>
                                      </p:to>
                                    </p:set>
                                    <p:animEffect transition="in" filter="wipe(up)">
                                      <p:cBhvr>
                                        <p:cTn id="423" dur="100"/>
                                        <p:tgtEl>
                                          <p:spTgt spid="106"/>
                                        </p:tgtEl>
                                      </p:cBhvr>
                                    </p:animEffect>
                                  </p:childTnLst>
                                </p:cTn>
                              </p:par>
                            </p:childTnLst>
                          </p:cTn>
                        </p:par>
                        <p:par>
                          <p:cTn id="424" fill="hold">
                            <p:stCondLst>
                              <p:cond delay="1000"/>
                            </p:stCondLst>
                            <p:childTnLst>
                              <p:par>
                                <p:cTn id="425" presetID="22" presetClass="entr" presetSubtype="1" fill="hold" nodeType="afterEffect">
                                  <p:stCondLst>
                                    <p:cond delay="0"/>
                                  </p:stCondLst>
                                  <p:childTnLst>
                                    <p:set>
                                      <p:cBhvr>
                                        <p:cTn id="426" dur="1" fill="hold">
                                          <p:stCondLst>
                                            <p:cond delay="0"/>
                                          </p:stCondLst>
                                        </p:cTn>
                                        <p:tgtEl>
                                          <p:spTgt spid="107"/>
                                        </p:tgtEl>
                                        <p:attrNameLst>
                                          <p:attrName>style.visibility</p:attrName>
                                        </p:attrNameLst>
                                      </p:cBhvr>
                                      <p:to>
                                        <p:strVal val="visible"/>
                                      </p:to>
                                    </p:set>
                                    <p:animEffect transition="in" filter="wipe(up)">
                                      <p:cBhvr>
                                        <p:cTn id="427" dur="100"/>
                                        <p:tgtEl>
                                          <p:spTgt spid="107"/>
                                        </p:tgtEl>
                                      </p:cBhvr>
                                    </p:animEffect>
                                  </p:childTnLst>
                                </p:cTn>
                              </p:par>
                            </p:childTnLst>
                          </p:cTn>
                        </p:par>
                        <p:par>
                          <p:cTn id="428" fill="hold">
                            <p:stCondLst>
                              <p:cond delay="1100"/>
                            </p:stCondLst>
                            <p:childTnLst>
                              <p:par>
                                <p:cTn id="429" presetID="22" presetClass="entr" presetSubtype="1" fill="hold" nodeType="afterEffect">
                                  <p:stCondLst>
                                    <p:cond delay="0"/>
                                  </p:stCondLst>
                                  <p:childTnLst>
                                    <p:set>
                                      <p:cBhvr>
                                        <p:cTn id="430" dur="1" fill="hold">
                                          <p:stCondLst>
                                            <p:cond delay="0"/>
                                          </p:stCondLst>
                                        </p:cTn>
                                        <p:tgtEl>
                                          <p:spTgt spid="108"/>
                                        </p:tgtEl>
                                        <p:attrNameLst>
                                          <p:attrName>style.visibility</p:attrName>
                                        </p:attrNameLst>
                                      </p:cBhvr>
                                      <p:to>
                                        <p:strVal val="visible"/>
                                      </p:to>
                                    </p:set>
                                    <p:animEffect transition="in" filter="wipe(up)">
                                      <p:cBhvr>
                                        <p:cTn id="431" dur="100"/>
                                        <p:tgtEl>
                                          <p:spTgt spid="108"/>
                                        </p:tgtEl>
                                      </p:cBhvr>
                                    </p:animEffect>
                                  </p:childTnLst>
                                </p:cTn>
                              </p:par>
                            </p:childTnLst>
                          </p:cTn>
                        </p:par>
                        <p:par>
                          <p:cTn id="432" fill="hold">
                            <p:stCondLst>
                              <p:cond delay="1200"/>
                            </p:stCondLst>
                            <p:childTnLst>
                              <p:par>
                                <p:cTn id="433" presetID="22" presetClass="entr" presetSubtype="1" fill="hold" nodeType="afterEffect">
                                  <p:stCondLst>
                                    <p:cond delay="0"/>
                                  </p:stCondLst>
                                  <p:childTnLst>
                                    <p:set>
                                      <p:cBhvr>
                                        <p:cTn id="434" dur="1" fill="hold">
                                          <p:stCondLst>
                                            <p:cond delay="0"/>
                                          </p:stCondLst>
                                        </p:cTn>
                                        <p:tgtEl>
                                          <p:spTgt spid="109"/>
                                        </p:tgtEl>
                                        <p:attrNameLst>
                                          <p:attrName>style.visibility</p:attrName>
                                        </p:attrNameLst>
                                      </p:cBhvr>
                                      <p:to>
                                        <p:strVal val="visible"/>
                                      </p:to>
                                    </p:set>
                                    <p:animEffect transition="in" filter="wipe(up)">
                                      <p:cBhvr>
                                        <p:cTn id="435" dur="100"/>
                                        <p:tgtEl>
                                          <p:spTgt spid="109"/>
                                        </p:tgtEl>
                                      </p:cBhvr>
                                    </p:animEffect>
                                  </p:childTnLst>
                                </p:cTn>
                              </p:par>
                            </p:childTnLst>
                          </p:cTn>
                        </p:par>
                        <p:par>
                          <p:cTn id="436" fill="hold">
                            <p:stCondLst>
                              <p:cond delay="1300"/>
                            </p:stCondLst>
                            <p:childTnLst>
                              <p:par>
                                <p:cTn id="437" presetID="22" presetClass="entr" presetSubtype="4" fill="hold" nodeType="afterEffect">
                                  <p:stCondLst>
                                    <p:cond delay="0"/>
                                  </p:stCondLst>
                                  <p:childTnLst>
                                    <p:set>
                                      <p:cBhvr>
                                        <p:cTn id="438" dur="1" fill="hold">
                                          <p:stCondLst>
                                            <p:cond delay="0"/>
                                          </p:stCondLst>
                                        </p:cTn>
                                        <p:tgtEl>
                                          <p:spTgt spid="101"/>
                                        </p:tgtEl>
                                        <p:attrNameLst>
                                          <p:attrName>style.visibility</p:attrName>
                                        </p:attrNameLst>
                                      </p:cBhvr>
                                      <p:to>
                                        <p:strVal val="visible"/>
                                      </p:to>
                                    </p:set>
                                    <p:animEffect transition="in" filter="wipe(down)">
                                      <p:cBhvr>
                                        <p:cTn id="439" dur="100"/>
                                        <p:tgtEl>
                                          <p:spTgt spid="101"/>
                                        </p:tgtEl>
                                      </p:cBhvr>
                                    </p:animEffect>
                                  </p:childTnLst>
                                </p:cTn>
                              </p:par>
                            </p:childTnLst>
                          </p:cTn>
                        </p:par>
                        <p:par>
                          <p:cTn id="440" fill="hold">
                            <p:stCondLst>
                              <p:cond delay="1400"/>
                            </p:stCondLst>
                            <p:childTnLst>
                              <p:par>
                                <p:cTn id="441" presetID="22" presetClass="entr" presetSubtype="4" fill="hold" nodeType="afterEffect">
                                  <p:stCondLst>
                                    <p:cond delay="0"/>
                                  </p:stCondLst>
                                  <p:childTnLst>
                                    <p:set>
                                      <p:cBhvr>
                                        <p:cTn id="442" dur="1" fill="hold">
                                          <p:stCondLst>
                                            <p:cond delay="0"/>
                                          </p:stCondLst>
                                        </p:cTn>
                                        <p:tgtEl>
                                          <p:spTgt spid="102"/>
                                        </p:tgtEl>
                                        <p:attrNameLst>
                                          <p:attrName>style.visibility</p:attrName>
                                        </p:attrNameLst>
                                      </p:cBhvr>
                                      <p:to>
                                        <p:strVal val="visible"/>
                                      </p:to>
                                    </p:set>
                                    <p:animEffect transition="in" filter="wipe(down)">
                                      <p:cBhvr>
                                        <p:cTn id="443" dur="100"/>
                                        <p:tgtEl>
                                          <p:spTgt spid="102"/>
                                        </p:tgtEl>
                                      </p:cBhvr>
                                    </p:animEffect>
                                  </p:childTnLst>
                                </p:cTn>
                              </p:par>
                            </p:childTnLst>
                          </p:cTn>
                        </p:par>
                        <p:par>
                          <p:cTn id="444" fill="hold">
                            <p:stCondLst>
                              <p:cond delay="1500"/>
                            </p:stCondLst>
                            <p:childTnLst>
                              <p:par>
                                <p:cTn id="445" presetID="22" presetClass="entr" presetSubtype="4" fill="hold" nodeType="afterEffect">
                                  <p:stCondLst>
                                    <p:cond delay="0"/>
                                  </p:stCondLst>
                                  <p:childTnLst>
                                    <p:set>
                                      <p:cBhvr>
                                        <p:cTn id="446" dur="1" fill="hold">
                                          <p:stCondLst>
                                            <p:cond delay="0"/>
                                          </p:stCondLst>
                                        </p:cTn>
                                        <p:tgtEl>
                                          <p:spTgt spid="103"/>
                                        </p:tgtEl>
                                        <p:attrNameLst>
                                          <p:attrName>style.visibility</p:attrName>
                                        </p:attrNameLst>
                                      </p:cBhvr>
                                      <p:to>
                                        <p:strVal val="visible"/>
                                      </p:to>
                                    </p:set>
                                    <p:animEffect transition="in" filter="wipe(down)">
                                      <p:cBhvr>
                                        <p:cTn id="447" dur="100"/>
                                        <p:tgtEl>
                                          <p:spTgt spid="103"/>
                                        </p:tgtEl>
                                      </p:cBhvr>
                                    </p:animEffect>
                                  </p:childTnLst>
                                </p:cTn>
                              </p:par>
                            </p:childTnLst>
                          </p:cTn>
                        </p:par>
                        <p:par>
                          <p:cTn id="448" fill="hold">
                            <p:stCondLst>
                              <p:cond delay="1600"/>
                            </p:stCondLst>
                            <p:childTnLst>
                              <p:par>
                                <p:cTn id="449" presetID="22" presetClass="entr" presetSubtype="4" fill="hold" nodeType="afterEffect">
                                  <p:stCondLst>
                                    <p:cond delay="0"/>
                                  </p:stCondLst>
                                  <p:childTnLst>
                                    <p:set>
                                      <p:cBhvr>
                                        <p:cTn id="450" dur="1" fill="hold">
                                          <p:stCondLst>
                                            <p:cond delay="0"/>
                                          </p:stCondLst>
                                        </p:cTn>
                                        <p:tgtEl>
                                          <p:spTgt spid="105"/>
                                        </p:tgtEl>
                                        <p:attrNameLst>
                                          <p:attrName>style.visibility</p:attrName>
                                        </p:attrNameLst>
                                      </p:cBhvr>
                                      <p:to>
                                        <p:strVal val="visible"/>
                                      </p:to>
                                    </p:set>
                                    <p:animEffect transition="in" filter="wipe(down)">
                                      <p:cBhvr>
                                        <p:cTn id="451" dur="100"/>
                                        <p:tgtEl>
                                          <p:spTgt spid="105"/>
                                        </p:tgtEl>
                                      </p:cBhvr>
                                    </p:animEffect>
                                  </p:childTnLst>
                                </p:cTn>
                              </p:par>
                            </p:childTnLst>
                          </p:cTn>
                        </p:par>
                        <p:par>
                          <p:cTn id="452" fill="hold">
                            <p:stCondLst>
                              <p:cond delay="1700"/>
                            </p:stCondLst>
                            <p:childTnLst>
                              <p:par>
                                <p:cTn id="453" presetID="22" presetClass="entr" presetSubtype="1" fill="hold" nodeType="afterEffect">
                                  <p:stCondLst>
                                    <p:cond delay="0"/>
                                  </p:stCondLst>
                                  <p:childTnLst>
                                    <p:set>
                                      <p:cBhvr>
                                        <p:cTn id="454" dur="1" fill="hold">
                                          <p:stCondLst>
                                            <p:cond delay="0"/>
                                          </p:stCondLst>
                                        </p:cTn>
                                        <p:tgtEl>
                                          <p:spTgt spid="110"/>
                                        </p:tgtEl>
                                        <p:attrNameLst>
                                          <p:attrName>style.visibility</p:attrName>
                                        </p:attrNameLst>
                                      </p:cBhvr>
                                      <p:to>
                                        <p:strVal val="visible"/>
                                      </p:to>
                                    </p:set>
                                    <p:animEffect transition="in" filter="wipe(up)">
                                      <p:cBhvr>
                                        <p:cTn id="455" dur="100"/>
                                        <p:tgtEl>
                                          <p:spTgt spid="110"/>
                                        </p:tgtEl>
                                      </p:cBhvr>
                                    </p:animEffect>
                                  </p:childTnLst>
                                </p:cTn>
                              </p:par>
                            </p:childTnLst>
                          </p:cTn>
                        </p:par>
                        <p:par>
                          <p:cTn id="456" fill="hold">
                            <p:stCondLst>
                              <p:cond delay="1800"/>
                            </p:stCondLst>
                            <p:childTnLst>
                              <p:par>
                                <p:cTn id="457" presetID="22" presetClass="entr" presetSubtype="1" fill="hold" nodeType="afterEffect">
                                  <p:stCondLst>
                                    <p:cond delay="0"/>
                                  </p:stCondLst>
                                  <p:childTnLst>
                                    <p:set>
                                      <p:cBhvr>
                                        <p:cTn id="458" dur="1" fill="hold">
                                          <p:stCondLst>
                                            <p:cond delay="0"/>
                                          </p:stCondLst>
                                        </p:cTn>
                                        <p:tgtEl>
                                          <p:spTgt spid="111"/>
                                        </p:tgtEl>
                                        <p:attrNameLst>
                                          <p:attrName>style.visibility</p:attrName>
                                        </p:attrNameLst>
                                      </p:cBhvr>
                                      <p:to>
                                        <p:strVal val="visible"/>
                                      </p:to>
                                    </p:set>
                                    <p:animEffect transition="in" filter="wipe(up)">
                                      <p:cBhvr>
                                        <p:cTn id="459" dur="100"/>
                                        <p:tgtEl>
                                          <p:spTgt spid="111"/>
                                        </p:tgtEl>
                                      </p:cBhvr>
                                    </p:animEffect>
                                  </p:childTnLst>
                                </p:cTn>
                              </p:par>
                            </p:childTnLst>
                          </p:cTn>
                        </p:par>
                        <p:par>
                          <p:cTn id="460" fill="hold">
                            <p:stCondLst>
                              <p:cond delay="1900"/>
                            </p:stCondLst>
                            <p:childTnLst>
                              <p:par>
                                <p:cTn id="461" presetID="22" presetClass="entr" presetSubtype="1" fill="hold" nodeType="afterEffect">
                                  <p:stCondLst>
                                    <p:cond delay="0"/>
                                  </p:stCondLst>
                                  <p:childTnLst>
                                    <p:set>
                                      <p:cBhvr>
                                        <p:cTn id="462" dur="1" fill="hold">
                                          <p:stCondLst>
                                            <p:cond delay="0"/>
                                          </p:stCondLst>
                                        </p:cTn>
                                        <p:tgtEl>
                                          <p:spTgt spid="112"/>
                                        </p:tgtEl>
                                        <p:attrNameLst>
                                          <p:attrName>style.visibility</p:attrName>
                                        </p:attrNameLst>
                                      </p:cBhvr>
                                      <p:to>
                                        <p:strVal val="visible"/>
                                      </p:to>
                                    </p:set>
                                    <p:animEffect transition="in" filter="wipe(up)">
                                      <p:cBhvr>
                                        <p:cTn id="463" dur="100"/>
                                        <p:tgtEl>
                                          <p:spTgt spid="112"/>
                                        </p:tgtEl>
                                      </p:cBhvr>
                                    </p:animEffect>
                                  </p:childTnLst>
                                </p:cTn>
                              </p:par>
                            </p:childTnLst>
                          </p:cTn>
                        </p:par>
                        <p:par>
                          <p:cTn id="464" fill="hold">
                            <p:stCondLst>
                              <p:cond delay="2000"/>
                            </p:stCondLst>
                            <p:childTnLst>
                              <p:par>
                                <p:cTn id="465" presetID="22" presetClass="entr" presetSubtype="1" fill="hold" nodeType="afterEffect">
                                  <p:stCondLst>
                                    <p:cond delay="0"/>
                                  </p:stCondLst>
                                  <p:childTnLst>
                                    <p:set>
                                      <p:cBhvr>
                                        <p:cTn id="466" dur="1" fill="hold">
                                          <p:stCondLst>
                                            <p:cond delay="0"/>
                                          </p:stCondLst>
                                        </p:cTn>
                                        <p:tgtEl>
                                          <p:spTgt spid="113"/>
                                        </p:tgtEl>
                                        <p:attrNameLst>
                                          <p:attrName>style.visibility</p:attrName>
                                        </p:attrNameLst>
                                      </p:cBhvr>
                                      <p:to>
                                        <p:strVal val="visible"/>
                                      </p:to>
                                    </p:set>
                                    <p:animEffect transition="in" filter="wipe(up)">
                                      <p:cBhvr>
                                        <p:cTn id="467" dur="100"/>
                                        <p:tgtEl>
                                          <p:spTgt spid="113"/>
                                        </p:tgtEl>
                                      </p:cBhvr>
                                    </p:animEffect>
                                  </p:childTnLst>
                                </p:cTn>
                              </p:par>
                            </p:childTnLst>
                          </p:cTn>
                        </p:par>
                        <p:par>
                          <p:cTn id="468" fill="hold">
                            <p:stCondLst>
                              <p:cond delay="2100"/>
                            </p:stCondLst>
                            <p:childTnLst>
                              <p:par>
                                <p:cTn id="469" presetID="22" presetClass="entr" presetSubtype="8" fill="hold" nodeType="afterEffect">
                                  <p:stCondLst>
                                    <p:cond delay="0"/>
                                  </p:stCondLst>
                                  <p:childTnLst>
                                    <p:set>
                                      <p:cBhvr>
                                        <p:cTn id="470" dur="1" fill="hold">
                                          <p:stCondLst>
                                            <p:cond delay="0"/>
                                          </p:stCondLst>
                                        </p:cTn>
                                        <p:tgtEl>
                                          <p:spTgt spid="114"/>
                                        </p:tgtEl>
                                        <p:attrNameLst>
                                          <p:attrName>style.visibility</p:attrName>
                                        </p:attrNameLst>
                                      </p:cBhvr>
                                      <p:to>
                                        <p:strVal val="visible"/>
                                      </p:to>
                                    </p:set>
                                    <p:animEffect transition="in" filter="wipe(left)">
                                      <p:cBhvr>
                                        <p:cTn id="471" dur="100"/>
                                        <p:tgtEl>
                                          <p:spTgt spid="114"/>
                                        </p:tgtEl>
                                      </p:cBhvr>
                                    </p:animEffect>
                                  </p:childTnLst>
                                </p:cTn>
                              </p:par>
                            </p:childTnLst>
                          </p:cTn>
                        </p:par>
                        <p:par>
                          <p:cTn id="472" fill="hold">
                            <p:stCondLst>
                              <p:cond delay="2200"/>
                            </p:stCondLst>
                            <p:childTnLst>
                              <p:par>
                                <p:cTn id="473" presetID="22" presetClass="entr" presetSubtype="8" fill="hold" nodeType="afterEffect">
                                  <p:stCondLst>
                                    <p:cond delay="0"/>
                                  </p:stCondLst>
                                  <p:childTnLst>
                                    <p:set>
                                      <p:cBhvr>
                                        <p:cTn id="474" dur="1" fill="hold">
                                          <p:stCondLst>
                                            <p:cond delay="0"/>
                                          </p:stCondLst>
                                        </p:cTn>
                                        <p:tgtEl>
                                          <p:spTgt spid="115"/>
                                        </p:tgtEl>
                                        <p:attrNameLst>
                                          <p:attrName>style.visibility</p:attrName>
                                        </p:attrNameLst>
                                      </p:cBhvr>
                                      <p:to>
                                        <p:strVal val="visible"/>
                                      </p:to>
                                    </p:set>
                                    <p:animEffect transition="in" filter="wipe(left)">
                                      <p:cBhvr>
                                        <p:cTn id="475" dur="100"/>
                                        <p:tgtEl>
                                          <p:spTgt spid="115"/>
                                        </p:tgtEl>
                                      </p:cBhvr>
                                    </p:animEffect>
                                  </p:childTnLst>
                                </p:cTn>
                              </p:par>
                            </p:childTnLst>
                          </p:cTn>
                        </p:par>
                        <p:par>
                          <p:cTn id="476" fill="hold">
                            <p:stCondLst>
                              <p:cond delay="2300"/>
                            </p:stCondLst>
                            <p:childTnLst>
                              <p:par>
                                <p:cTn id="477" presetID="22" presetClass="entr" presetSubtype="8" fill="hold" nodeType="afterEffect">
                                  <p:stCondLst>
                                    <p:cond delay="0"/>
                                  </p:stCondLst>
                                  <p:childTnLst>
                                    <p:set>
                                      <p:cBhvr>
                                        <p:cTn id="478" dur="1" fill="hold">
                                          <p:stCondLst>
                                            <p:cond delay="0"/>
                                          </p:stCondLst>
                                        </p:cTn>
                                        <p:tgtEl>
                                          <p:spTgt spid="116"/>
                                        </p:tgtEl>
                                        <p:attrNameLst>
                                          <p:attrName>style.visibility</p:attrName>
                                        </p:attrNameLst>
                                      </p:cBhvr>
                                      <p:to>
                                        <p:strVal val="visible"/>
                                      </p:to>
                                    </p:set>
                                    <p:animEffect transition="in" filter="wipe(left)">
                                      <p:cBhvr>
                                        <p:cTn id="479" dur="100"/>
                                        <p:tgtEl>
                                          <p:spTgt spid="116"/>
                                        </p:tgtEl>
                                      </p:cBhvr>
                                    </p:animEffect>
                                  </p:childTnLst>
                                </p:cTn>
                              </p:par>
                            </p:childTnLst>
                          </p:cTn>
                        </p:par>
                        <p:par>
                          <p:cTn id="480" fill="hold">
                            <p:stCondLst>
                              <p:cond delay="2400"/>
                            </p:stCondLst>
                            <p:childTnLst>
                              <p:par>
                                <p:cTn id="481" presetID="22" presetClass="entr" presetSubtype="8" fill="hold" nodeType="afterEffect">
                                  <p:stCondLst>
                                    <p:cond delay="0"/>
                                  </p:stCondLst>
                                  <p:childTnLst>
                                    <p:set>
                                      <p:cBhvr>
                                        <p:cTn id="482" dur="1" fill="hold">
                                          <p:stCondLst>
                                            <p:cond delay="0"/>
                                          </p:stCondLst>
                                        </p:cTn>
                                        <p:tgtEl>
                                          <p:spTgt spid="117"/>
                                        </p:tgtEl>
                                        <p:attrNameLst>
                                          <p:attrName>style.visibility</p:attrName>
                                        </p:attrNameLst>
                                      </p:cBhvr>
                                      <p:to>
                                        <p:strVal val="visible"/>
                                      </p:to>
                                    </p:set>
                                    <p:animEffect transition="in" filter="wipe(left)">
                                      <p:cBhvr>
                                        <p:cTn id="483" dur="100"/>
                                        <p:tgtEl>
                                          <p:spTgt spid="117"/>
                                        </p:tgtEl>
                                      </p:cBhvr>
                                    </p:animEffect>
                                  </p:childTnLst>
                                </p:cTn>
                              </p:par>
                            </p:childTnLst>
                          </p:cTn>
                        </p:par>
                        <p:par>
                          <p:cTn id="484" fill="hold">
                            <p:stCondLst>
                              <p:cond delay="2500"/>
                            </p:stCondLst>
                            <p:childTnLst>
                              <p:par>
                                <p:cTn id="485" presetID="22" presetClass="entr" presetSubtype="2" fill="hold" nodeType="afterEffect">
                                  <p:stCondLst>
                                    <p:cond delay="0"/>
                                  </p:stCondLst>
                                  <p:childTnLst>
                                    <p:set>
                                      <p:cBhvr>
                                        <p:cTn id="486" dur="1" fill="hold">
                                          <p:stCondLst>
                                            <p:cond delay="0"/>
                                          </p:stCondLst>
                                        </p:cTn>
                                        <p:tgtEl>
                                          <p:spTgt spid="123"/>
                                        </p:tgtEl>
                                        <p:attrNameLst>
                                          <p:attrName>style.visibility</p:attrName>
                                        </p:attrNameLst>
                                      </p:cBhvr>
                                      <p:to>
                                        <p:strVal val="visible"/>
                                      </p:to>
                                    </p:set>
                                    <p:animEffect transition="in" filter="wipe(right)">
                                      <p:cBhvr>
                                        <p:cTn id="487" dur="100"/>
                                        <p:tgtEl>
                                          <p:spTgt spid="123"/>
                                        </p:tgtEl>
                                      </p:cBhvr>
                                    </p:animEffect>
                                  </p:childTnLst>
                                </p:cTn>
                              </p:par>
                            </p:childTnLst>
                          </p:cTn>
                        </p:par>
                        <p:par>
                          <p:cTn id="488" fill="hold">
                            <p:stCondLst>
                              <p:cond delay="2600"/>
                            </p:stCondLst>
                            <p:childTnLst>
                              <p:par>
                                <p:cTn id="489" presetID="22" presetClass="entr" presetSubtype="2" fill="hold" nodeType="afterEffect">
                                  <p:stCondLst>
                                    <p:cond delay="0"/>
                                  </p:stCondLst>
                                  <p:childTnLst>
                                    <p:set>
                                      <p:cBhvr>
                                        <p:cTn id="490" dur="1" fill="hold">
                                          <p:stCondLst>
                                            <p:cond delay="0"/>
                                          </p:stCondLst>
                                        </p:cTn>
                                        <p:tgtEl>
                                          <p:spTgt spid="124"/>
                                        </p:tgtEl>
                                        <p:attrNameLst>
                                          <p:attrName>style.visibility</p:attrName>
                                        </p:attrNameLst>
                                      </p:cBhvr>
                                      <p:to>
                                        <p:strVal val="visible"/>
                                      </p:to>
                                    </p:set>
                                    <p:animEffect transition="in" filter="wipe(right)">
                                      <p:cBhvr>
                                        <p:cTn id="491" dur="100"/>
                                        <p:tgtEl>
                                          <p:spTgt spid="124"/>
                                        </p:tgtEl>
                                      </p:cBhvr>
                                    </p:animEffect>
                                  </p:childTnLst>
                                </p:cTn>
                              </p:par>
                            </p:childTnLst>
                          </p:cTn>
                        </p:par>
                        <p:par>
                          <p:cTn id="492" fill="hold">
                            <p:stCondLst>
                              <p:cond delay="2700"/>
                            </p:stCondLst>
                            <p:childTnLst>
                              <p:par>
                                <p:cTn id="493" presetID="22" presetClass="entr" presetSubtype="2" fill="hold" nodeType="afterEffect">
                                  <p:stCondLst>
                                    <p:cond delay="0"/>
                                  </p:stCondLst>
                                  <p:childTnLst>
                                    <p:set>
                                      <p:cBhvr>
                                        <p:cTn id="494" dur="1" fill="hold">
                                          <p:stCondLst>
                                            <p:cond delay="0"/>
                                          </p:stCondLst>
                                        </p:cTn>
                                        <p:tgtEl>
                                          <p:spTgt spid="125"/>
                                        </p:tgtEl>
                                        <p:attrNameLst>
                                          <p:attrName>style.visibility</p:attrName>
                                        </p:attrNameLst>
                                      </p:cBhvr>
                                      <p:to>
                                        <p:strVal val="visible"/>
                                      </p:to>
                                    </p:set>
                                    <p:animEffect transition="in" filter="wipe(right)">
                                      <p:cBhvr>
                                        <p:cTn id="495" dur="100"/>
                                        <p:tgtEl>
                                          <p:spTgt spid="125"/>
                                        </p:tgtEl>
                                      </p:cBhvr>
                                    </p:animEffect>
                                  </p:childTnLst>
                                </p:cTn>
                              </p:par>
                            </p:childTnLst>
                          </p:cTn>
                        </p:par>
                        <p:par>
                          <p:cTn id="496" fill="hold">
                            <p:stCondLst>
                              <p:cond delay="2800"/>
                            </p:stCondLst>
                            <p:childTnLst>
                              <p:par>
                                <p:cTn id="497" presetID="22" presetClass="entr" presetSubtype="2" fill="hold" nodeType="afterEffect">
                                  <p:stCondLst>
                                    <p:cond delay="0"/>
                                  </p:stCondLst>
                                  <p:childTnLst>
                                    <p:set>
                                      <p:cBhvr>
                                        <p:cTn id="498" dur="1" fill="hold">
                                          <p:stCondLst>
                                            <p:cond delay="0"/>
                                          </p:stCondLst>
                                        </p:cTn>
                                        <p:tgtEl>
                                          <p:spTgt spid="126"/>
                                        </p:tgtEl>
                                        <p:attrNameLst>
                                          <p:attrName>style.visibility</p:attrName>
                                        </p:attrNameLst>
                                      </p:cBhvr>
                                      <p:to>
                                        <p:strVal val="visible"/>
                                      </p:to>
                                    </p:set>
                                    <p:animEffect transition="in" filter="wipe(right)">
                                      <p:cBhvr>
                                        <p:cTn id="499" dur="100"/>
                                        <p:tgtEl>
                                          <p:spTgt spid="126"/>
                                        </p:tgtEl>
                                      </p:cBhvr>
                                    </p:animEffect>
                                  </p:childTnLst>
                                </p:cTn>
                              </p:par>
                            </p:childTnLst>
                          </p:cTn>
                        </p:par>
                        <p:par>
                          <p:cTn id="500" fill="hold">
                            <p:stCondLst>
                              <p:cond delay="2900"/>
                            </p:stCondLst>
                            <p:childTnLst>
                              <p:par>
                                <p:cTn id="501" presetID="22" presetClass="entr" presetSubtype="8" fill="hold" nodeType="afterEffect">
                                  <p:stCondLst>
                                    <p:cond delay="0"/>
                                  </p:stCondLst>
                                  <p:childTnLst>
                                    <p:set>
                                      <p:cBhvr>
                                        <p:cTn id="502" dur="1" fill="hold">
                                          <p:stCondLst>
                                            <p:cond delay="0"/>
                                          </p:stCondLst>
                                        </p:cTn>
                                        <p:tgtEl>
                                          <p:spTgt spid="119"/>
                                        </p:tgtEl>
                                        <p:attrNameLst>
                                          <p:attrName>style.visibility</p:attrName>
                                        </p:attrNameLst>
                                      </p:cBhvr>
                                      <p:to>
                                        <p:strVal val="visible"/>
                                      </p:to>
                                    </p:set>
                                    <p:animEffect transition="in" filter="wipe(left)">
                                      <p:cBhvr>
                                        <p:cTn id="503" dur="100"/>
                                        <p:tgtEl>
                                          <p:spTgt spid="119"/>
                                        </p:tgtEl>
                                      </p:cBhvr>
                                    </p:animEffect>
                                  </p:childTnLst>
                                </p:cTn>
                              </p:par>
                            </p:childTnLst>
                          </p:cTn>
                        </p:par>
                        <p:par>
                          <p:cTn id="504" fill="hold">
                            <p:stCondLst>
                              <p:cond delay="3000"/>
                            </p:stCondLst>
                            <p:childTnLst>
                              <p:par>
                                <p:cTn id="505" presetID="22" presetClass="entr" presetSubtype="8" fill="hold" nodeType="afterEffect">
                                  <p:stCondLst>
                                    <p:cond delay="0"/>
                                  </p:stCondLst>
                                  <p:childTnLst>
                                    <p:set>
                                      <p:cBhvr>
                                        <p:cTn id="506" dur="1" fill="hold">
                                          <p:stCondLst>
                                            <p:cond delay="0"/>
                                          </p:stCondLst>
                                        </p:cTn>
                                        <p:tgtEl>
                                          <p:spTgt spid="120"/>
                                        </p:tgtEl>
                                        <p:attrNameLst>
                                          <p:attrName>style.visibility</p:attrName>
                                        </p:attrNameLst>
                                      </p:cBhvr>
                                      <p:to>
                                        <p:strVal val="visible"/>
                                      </p:to>
                                    </p:set>
                                    <p:animEffect transition="in" filter="wipe(left)">
                                      <p:cBhvr>
                                        <p:cTn id="507" dur="100"/>
                                        <p:tgtEl>
                                          <p:spTgt spid="120"/>
                                        </p:tgtEl>
                                      </p:cBhvr>
                                    </p:animEffect>
                                  </p:childTnLst>
                                </p:cTn>
                              </p:par>
                            </p:childTnLst>
                          </p:cTn>
                        </p:par>
                        <p:par>
                          <p:cTn id="508" fill="hold">
                            <p:stCondLst>
                              <p:cond delay="3100"/>
                            </p:stCondLst>
                            <p:childTnLst>
                              <p:par>
                                <p:cTn id="509" presetID="22" presetClass="entr" presetSubtype="8" fill="hold" nodeType="afterEffect">
                                  <p:stCondLst>
                                    <p:cond delay="0"/>
                                  </p:stCondLst>
                                  <p:childTnLst>
                                    <p:set>
                                      <p:cBhvr>
                                        <p:cTn id="510" dur="1" fill="hold">
                                          <p:stCondLst>
                                            <p:cond delay="0"/>
                                          </p:stCondLst>
                                        </p:cTn>
                                        <p:tgtEl>
                                          <p:spTgt spid="121"/>
                                        </p:tgtEl>
                                        <p:attrNameLst>
                                          <p:attrName>style.visibility</p:attrName>
                                        </p:attrNameLst>
                                      </p:cBhvr>
                                      <p:to>
                                        <p:strVal val="visible"/>
                                      </p:to>
                                    </p:set>
                                    <p:animEffect transition="in" filter="wipe(left)">
                                      <p:cBhvr>
                                        <p:cTn id="511" dur="100"/>
                                        <p:tgtEl>
                                          <p:spTgt spid="121"/>
                                        </p:tgtEl>
                                      </p:cBhvr>
                                    </p:animEffect>
                                  </p:childTnLst>
                                </p:cTn>
                              </p:par>
                            </p:childTnLst>
                          </p:cTn>
                        </p:par>
                        <p:par>
                          <p:cTn id="512" fill="hold">
                            <p:stCondLst>
                              <p:cond delay="3200"/>
                            </p:stCondLst>
                            <p:childTnLst>
                              <p:par>
                                <p:cTn id="513" presetID="22" presetClass="entr" presetSubtype="8" fill="hold" nodeType="afterEffect">
                                  <p:stCondLst>
                                    <p:cond delay="0"/>
                                  </p:stCondLst>
                                  <p:childTnLst>
                                    <p:set>
                                      <p:cBhvr>
                                        <p:cTn id="514" dur="1" fill="hold">
                                          <p:stCondLst>
                                            <p:cond delay="0"/>
                                          </p:stCondLst>
                                        </p:cTn>
                                        <p:tgtEl>
                                          <p:spTgt spid="122"/>
                                        </p:tgtEl>
                                        <p:attrNameLst>
                                          <p:attrName>style.visibility</p:attrName>
                                        </p:attrNameLst>
                                      </p:cBhvr>
                                      <p:to>
                                        <p:strVal val="visible"/>
                                      </p:to>
                                    </p:set>
                                    <p:animEffect transition="in" filter="wipe(left)">
                                      <p:cBhvr>
                                        <p:cTn id="515" dur="100"/>
                                        <p:tgtEl>
                                          <p:spTgt spid="122"/>
                                        </p:tgtEl>
                                      </p:cBhvr>
                                    </p:animEffect>
                                  </p:childTnLst>
                                </p:cTn>
                              </p:par>
                            </p:childTnLst>
                          </p:cTn>
                        </p:par>
                        <p:par>
                          <p:cTn id="516" fill="hold">
                            <p:stCondLst>
                              <p:cond delay="3300"/>
                            </p:stCondLst>
                            <p:childTnLst>
                              <p:par>
                                <p:cTn id="517" presetID="22" presetClass="entr" presetSubtype="2" fill="hold" nodeType="afterEffect">
                                  <p:stCondLst>
                                    <p:cond delay="0"/>
                                  </p:stCondLst>
                                  <p:childTnLst>
                                    <p:set>
                                      <p:cBhvr>
                                        <p:cTn id="518" dur="1" fill="hold">
                                          <p:stCondLst>
                                            <p:cond delay="0"/>
                                          </p:stCondLst>
                                        </p:cTn>
                                        <p:tgtEl>
                                          <p:spTgt spid="127"/>
                                        </p:tgtEl>
                                        <p:attrNameLst>
                                          <p:attrName>style.visibility</p:attrName>
                                        </p:attrNameLst>
                                      </p:cBhvr>
                                      <p:to>
                                        <p:strVal val="visible"/>
                                      </p:to>
                                    </p:set>
                                    <p:animEffect transition="in" filter="wipe(right)">
                                      <p:cBhvr>
                                        <p:cTn id="519" dur="100"/>
                                        <p:tgtEl>
                                          <p:spTgt spid="127"/>
                                        </p:tgtEl>
                                      </p:cBhvr>
                                    </p:animEffect>
                                  </p:childTnLst>
                                </p:cTn>
                              </p:par>
                            </p:childTnLst>
                          </p:cTn>
                        </p:par>
                        <p:par>
                          <p:cTn id="520" fill="hold">
                            <p:stCondLst>
                              <p:cond delay="3400"/>
                            </p:stCondLst>
                            <p:childTnLst>
                              <p:par>
                                <p:cTn id="521" presetID="22" presetClass="entr" presetSubtype="2" fill="hold" nodeType="afterEffect">
                                  <p:stCondLst>
                                    <p:cond delay="0"/>
                                  </p:stCondLst>
                                  <p:childTnLst>
                                    <p:set>
                                      <p:cBhvr>
                                        <p:cTn id="522" dur="1" fill="hold">
                                          <p:stCondLst>
                                            <p:cond delay="0"/>
                                          </p:stCondLst>
                                        </p:cTn>
                                        <p:tgtEl>
                                          <p:spTgt spid="128"/>
                                        </p:tgtEl>
                                        <p:attrNameLst>
                                          <p:attrName>style.visibility</p:attrName>
                                        </p:attrNameLst>
                                      </p:cBhvr>
                                      <p:to>
                                        <p:strVal val="visible"/>
                                      </p:to>
                                    </p:set>
                                    <p:animEffect transition="in" filter="wipe(right)">
                                      <p:cBhvr>
                                        <p:cTn id="523" dur="100"/>
                                        <p:tgtEl>
                                          <p:spTgt spid="128"/>
                                        </p:tgtEl>
                                      </p:cBhvr>
                                    </p:animEffect>
                                  </p:childTnLst>
                                </p:cTn>
                              </p:par>
                            </p:childTnLst>
                          </p:cTn>
                        </p:par>
                        <p:par>
                          <p:cTn id="524" fill="hold">
                            <p:stCondLst>
                              <p:cond delay="3500"/>
                            </p:stCondLst>
                            <p:childTnLst>
                              <p:par>
                                <p:cTn id="525" presetID="22" presetClass="entr" presetSubtype="2" fill="hold" nodeType="afterEffect">
                                  <p:stCondLst>
                                    <p:cond delay="0"/>
                                  </p:stCondLst>
                                  <p:childTnLst>
                                    <p:set>
                                      <p:cBhvr>
                                        <p:cTn id="526" dur="1" fill="hold">
                                          <p:stCondLst>
                                            <p:cond delay="0"/>
                                          </p:stCondLst>
                                        </p:cTn>
                                        <p:tgtEl>
                                          <p:spTgt spid="129"/>
                                        </p:tgtEl>
                                        <p:attrNameLst>
                                          <p:attrName>style.visibility</p:attrName>
                                        </p:attrNameLst>
                                      </p:cBhvr>
                                      <p:to>
                                        <p:strVal val="visible"/>
                                      </p:to>
                                    </p:set>
                                    <p:animEffect transition="in" filter="wipe(right)">
                                      <p:cBhvr>
                                        <p:cTn id="527" dur="100"/>
                                        <p:tgtEl>
                                          <p:spTgt spid="129"/>
                                        </p:tgtEl>
                                      </p:cBhvr>
                                    </p:animEffect>
                                  </p:childTnLst>
                                </p:cTn>
                              </p:par>
                            </p:childTnLst>
                          </p:cTn>
                        </p:par>
                        <p:par>
                          <p:cTn id="528" fill="hold">
                            <p:stCondLst>
                              <p:cond delay="3600"/>
                            </p:stCondLst>
                            <p:childTnLst>
                              <p:par>
                                <p:cTn id="529" presetID="22" presetClass="entr" presetSubtype="2" fill="hold" nodeType="afterEffect">
                                  <p:stCondLst>
                                    <p:cond delay="0"/>
                                  </p:stCondLst>
                                  <p:childTnLst>
                                    <p:set>
                                      <p:cBhvr>
                                        <p:cTn id="530" dur="1" fill="hold">
                                          <p:stCondLst>
                                            <p:cond delay="0"/>
                                          </p:stCondLst>
                                        </p:cTn>
                                        <p:tgtEl>
                                          <p:spTgt spid="130"/>
                                        </p:tgtEl>
                                        <p:attrNameLst>
                                          <p:attrName>style.visibility</p:attrName>
                                        </p:attrNameLst>
                                      </p:cBhvr>
                                      <p:to>
                                        <p:strVal val="visible"/>
                                      </p:to>
                                    </p:set>
                                    <p:animEffect transition="in" filter="wipe(right)">
                                      <p:cBhvr>
                                        <p:cTn id="531" dur="1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4" grpId="1" animBg="1"/>
      <p:bldP spid="9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Path Planning in FAR</a:t>
            </a:r>
            <a:endParaRPr lang="en-GB" dirty="0"/>
          </a:p>
        </p:txBody>
      </p:sp>
      <p:sp>
        <p:nvSpPr>
          <p:cNvPr id="3" name="Content Placeholder 2"/>
          <p:cNvSpPr>
            <a:spLocks noGrp="1"/>
          </p:cNvSpPr>
          <p:nvPr>
            <p:ph idx="1"/>
          </p:nvPr>
        </p:nvSpPr>
        <p:spPr>
          <a:xfrm>
            <a:off x="381000" y="1059656"/>
            <a:ext cx="8382000" cy="1675843"/>
          </a:xfrm>
        </p:spPr>
        <p:txBody>
          <a:bodyPr/>
          <a:lstStyle/>
          <a:p>
            <a:r>
              <a:rPr lang="en-GB" dirty="0" smtClean="0"/>
              <a:t>Pre-compute a path for each unit independently</a:t>
            </a:r>
          </a:p>
          <a:p>
            <a:r>
              <a:rPr lang="en-GB" dirty="0" smtClean="0"/>
              <a:t>When deadlocks occur, try to repair them cheaply</a:t>
            </a:r>
          </a:p>
          <a:p>
            <a:pPr lvl="1"/>
            <a:r>
              <a:rPr lang="en-GB" dirty="0" smtClean="0"/>
              <a:t>A selected unit in a deadlock temporarily changes its goal from “progress along the pre-computed path” to “step outside the deadlock”</a:t>
            </a:r>
          </a:p>
        </p:txBody>
      </p:sp>
      <p:sp>
        <p:nvSpPr>
          <p:cNvPr id="6" name="Content Placeholder 2"/>
          <p:cNvSpPr txBox="1">
            <a:spLocks/>
          </p:cNvSpPr>
          <p:nvPr/>
        </p:nvSpPr>
        <p:spPr bwMode="auto">
          <a:xfrm>
            <a:off x="349250" y="3105150"/>
            <a:ext cx="8382000" cy="1382506"/>
          </a:xfrm>
          <a:prstGeom prst="roundRect">
            <a:avLst/>
          </a:prstGeom>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dk1"/>
          </a:lnRef>
          <a:fillRef idx="3">
            <a:schemeClr val="dk1"/>
          </a:fillRef>
          <a:effectRef idx="3">
            <a:schemeClr val="dk1"/>
          </a:effectRef>
          <a:fontRef idx="minor">
            <a:schemeClr val="lt1"/>
          </a:fontRef>
        </p:style>
        <p:txBody>
          <a:bodyPr vert="horz" wrap="square" lIns="0" tIns="0" rIns="0" bIns="0" numCol="1" anchor="t" anchorCtr="0" compatLnSpc="1">
            <a:prstTxWarp prst="textNoShape">
              <a:avLst/>
            </a:prstTxWarp>
            <a:spAutoFit/>
          </a:bodyPr>
          <a:lstStyle/>
          <a:p>
            <a:pPr marL="297696" lvl="0" indent="-297696" eaLnBrk="0" hangingPunct="0">
              <a:lnSpc>
                <a:spcPct val="90000"/>
              </a:lnSpc>
              <a:spcBef>
                <a:spcPct val="20000"/>
              </a:spcBef>
              <a:buBlip>
                <a:blip r:embed="rId2"/>
              </a:buBlip>
            </a:pPr>
            <a:r>
              <a:rPr lang="en-GB" sz="2800" dirty="0" smtClean="0">
                <a:effectLst>
                  <a:outerShdw blurRad="50800" dist="38100" dir="2700000" algn="tl" rotWithShape="0">
                    <a:prstClr val="black">
                      <a:alpha val="40000"/>
                    </a:prstClr>
                  </a:outerShdw>
                </a:effectLst>
              </a:rPr>
              <a:t>Demo of FAR</a:t>
            </a:r>
          </a:p>
          <a:p>
            <a:pPr marL="297696" indent="-297696" eaLnBrk="0" hangingPunct="0">
              <a:lnSpc>
                <a:spcPct val="90000"/>
              </a:lnSpc>
              <a:spcBef>
                <a:spcPct val="20000"/>
              </a:spcBef>
              <a:buBlip>
                <a:blip r:embed="rId2"/>
              </a:buBlip>
            </a:pPr>
            <a:r>
              <a:rPr lang="en-GB" sz="2800" dirty="0" smtClean="0">
                <a:effectLst>
                  <a:outerShdw blurRad="50800" dist="38100" dir="2700000" algn="tl" rotWithShape="0">
                    <a:prstClr val="black">
                      <a:alpha val="40000"/>
                    </a:prstClr>
                  </a:outerShdw>
                </a:effectLst>
              </a:rPr>
              <a:t>Implemented by </a:t>
            </a:r>
            <a:r>
              <a:rPr lang="en-GB" sz="2800" dirty="0" err="1" smtClean="0">
                <a:effectLst>
                  <a:outerShdw blurRad="50800" dist="38100" dir="2700000" algn="tl" rotWithShape="0">
                    <a:prstClr val="black">
                      <a:alpha val="40000"/>
                    </a:prstClr>
                  </a:outerShdw>
                </a:effectLst>
              </a:rPr>
              <a:t>Ko-Hsin</a:t>
            </a:r>
            <a:r>
              <a:rPr lang="en-GB" sz="2800" dirty="0" smtClean="0">
                <a:effectLst>
                  <a:outerShdw blurRad="50800" dist="38100" dir="2700000" algn="tl" rotWithShape="0">
                    <a:prstClr val="black">
                      <a:alpha val="40000"/>
                    </a:prstClr>
                  </a:outerShdw>
                </a:effectLst>
              </a:rPr>
              <a:t> Cindy Wang on top of Nathan Sturtevant’s HOG</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MAPP</a:t>
            </a:r>
            <a:endParaRPr lang="en-GB" dirty="0"/>
          </a:p>
        </p:txBody>
      </p:sp>
      <p:sp>
        <p:nvSpPr>
          <p:cNvPr id="3" name="Content Placeholder 2"/>
          <p:cNvSpPr>
            <a:spLocks noGrp="1"/>
          </p:cNvSpPr>
          <p:nvPr>
            <p:ph idx="1"/>
          </p:nvPr>
        </p:nvSpPr>
        <p:spPr>
          <a:xfrm>
            <a:off x="381000" y="1059656"/>
            <a:ext cx="8382000" cy="1809726"/>
          </a:xfrm>
        </p:spPr>
        <p:txBody>
          <a:bodyPr/>
          <a:lstStyle/>
          <a:p>
            <a:r>
              <a:rPr lang="en-GB" b="1" dirty="0" smtClean="0"/>
              <a:t>Tractable</a:t>
            </a:r>
            <a:r>
              <a:rPr lang="en-GB" dirty="0" smtClean="0"/>
              <a:t> multi-agent path planning algorithm that is </a:t>
            </a:r>
            <a:r>
              <a:rPr lang="en-GB" b="1" dirty="0" smtClean="0"/>
              <a:t>complete</a:t>
            </a:r>
            <a:r>
              <a:rPr lang="en-GB" dirty="0" smtClean="0"/>
              <a:t> in certain sub-classes of problems</a:t>
            </a:r>
          </a:p>
          <a:p>
            <a:r>
              <a:rPr lang="en-GB" dirty="0" smtClean="0"/>
              <a:t>Able to tell whether it will find a solution for a given input problem</a:t>
            </a:r>
          </a:p>
          <a:p>
            <a:r>
              <a:rPr lang="en-GB" dirty="0" smtClean="0"/>
              <a:t>Low polynomial upper bounds on time and memory</a:t>
            </a:r>
          </a:p>
        </p:txBody>
      </p:sp>
      <p:sp>
        <p:nvSpPr>
          <p:cNvPr id="4" name="TextBox 3"/>
          <p:cNvSpPr txBox="1"/>
          <p:nvPr/>
        </p:nvSpPr>
        <p:spPr>
          <a:xfrm>
            <a:off x="971550" y="3416300"/>
            <a:ext cx="7334250" cy="510778"/>
          </a:xfrm>
          <a:prstGeom prst="round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GB" sz="2400" dirty="0" smtClean="0">
                <a:solidFill>
                  <a:schemeClr val="bg1"/>
                </a:solidFill>
              </a:rPr>
              <a:t>Presented at IJCAI-09 by </a:t>
            </a:r>
            <a:r>
              <a:rPr lang="en-GB" sz="2400" dirty="0" err="1" smtClean="0">
                <a:solidFill>
                  <a:schemeClr val="bg1"/>
                </a:solidFill>
              </a:rPr>
              <a:t>Ko-Hsin</a:t>
            </a:r>
            <a:r>
              <a:rPr lang="en-GB" sz="2400" dirty="0" smtClean="0">
                <a:solidFill>
                  <a:schemeClr val="bg1"/>
                </a:solidFill>
              </a:rPr>
              <a:t> Cindy Wang</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xit" presetSubtype="32" fill="hold" grpId="1" nodeType="clickEffect">
                                  <p:stCondLst>
                                    <p:cond delay="0"/>
                                  </p:stCondLst>
                                  <p:childTnLst>
                                    <p:anim calcmode="lin" valueType="num">
                                      <p:cBhvr>
                                        <p:cTn id="12" dur="500"/>
                                        <p:tgtEl>
                                          <p:spTgt spid="4"/>
                                        </p:tgtEl>
                                        <p:attrNameLst>
                                          <p:attrName>ppt_w</p:attrName>
                                        </p:attrNameLst>
                                      </p:cBhvr>
                                      <p:tavLst>
                                        <p:tav tm="0">
                                          <p:val>
                                            <p:strVal val="ppt_w"/>
                                          </p:val>
                                        </p:tav>
                                        <p:tav tm="100000">
                                          <p:val>
                                            <p:fltVal val="0"/>
                                          </p:val>
                                        </p:tav>
                                      </p:tavLst>
                                    </p:anim>
                                    <p:anim calcmode="lin" valueType="num">
                                      <p:cBhvr>
                                        <p:cTn id="13" dur="500"/>
                                        <p:tgtEl>
                                          <p:spTgt spid="4"/>
                                        </p:tgtEl>
                                        <p:attrNameLst>
                                          <p:attrName>ppt_h</p:attrName>
                                        </p:attrNameLst>
                                      </p:cBhvr>
                                      <p:tavLst>
                                        <p:tav tm="0">
                                          <p:val>
                                            <p:strVal val="ppt_h"/>
                                          </p:val>
                                        </p:tav>
                                        <p:tav tm="100000">
                                          <p:val>
                                            <p:fltVal val="0"/>
                                          </p:val>
                                        </p:tav>
                                      </p:tavLst>
                                    </p:anim>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Overview</a:t>
            </a:r>
            <a:endParaRPr lang="en-GB" dirty="0"/>
          </a:p>
        </p:txBody>
      </p:sp>
      <p:graphicFrame>
        <p:nvGraphicFramePr>
          <p:cNvPr id="6" name="Content Placeholder 5"/>
          <p:cNvGraphicFramePr>
            <a:graphicFrameLocks noGrp="1"/>
          </p:cNvGraphicFramePr>
          <p:nvPr>
            <p:ph idx="1"/>
          </p:nvPr>
        </p:nvGraphicFramePr>
        <p:xfrm>
          <a:off x="381000" y="1058863"/>
          <a:ext cx="8382000" cy="3646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Planning in Games</a:t>
            </a:r>
            <a:endParaRPr lang="en-GB" dirty="0"/>
          </a:p>
        </p:txBody>
      </p:sp>
      <p:graphicFrame>
        <p:nvGraphicFramePr>
          <p:cNvPr id="4" name="Content Placeholder 3"/>
          <p:cNvGraphicFramePr>
            <a:graphicFrameLocks noGrp="1"/>
          </p:cNvGraphicFramePr>
          <p:nvPr>
            <p:ph idx="1"/>
          </p:nvPr>
        </p:nvGraphicFramePr>
        <p:xfrm>
          <a:off x="381000" y="1058863"/>
          <a:ext cx="8382000" cy="3646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Where is Planning Useful?</a:t>
            </a:r>
            <a:endParaRPr lang="en-GB" dirty="0"/>
          </a:p>
        </p:txBody>
      </p:sp>
      <p:graphicFrame>
        <p:nvGraphicFramePr>
          <p:cNvPr id="4" name="Content Placeholder 3"/>
          <p:cNvGraphicFramePr>
            <a:graphicFrameLocks noGrp="1"/>
          </p:cNvGraphicFramePr>
          <p:nvPr>
            <p:ph idx="1"/>
          </p:nvPr>
        </p:nvGraphicFramePr>
        <p:xfrm>
          <a:off x="457200" y="819150"/>
          <a:ext cx="8382000" cy="3684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04800" y="4324350"/>
            <a:ext cx="3124200" cy="783193"/>
          </a:xfrm>
          <a:prstGeom prst="round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GB" sz="2000" dirty="0" smtClean="0">
                <a:solidFill>
                  <a:schemeClr val="bg1"/>
                </a:solidFill>
              </a:rPr>
              <a:t>Interactive storytelling</a:t>
            </a:r>
          </a:p>
          <a:p>
            <a:pPr algn="ctr"/>
            <a:r>
              <a:rPr lang="en-US" sz="2000" dirty="0" smtClean="0">
                <a:solidFill>
                  <a:srgbClr val="000080"/>
                </a:solidFill>
                <a:latin typeface="Corbel" pitchFamily="18" charset="0"/>
              </a:rPr>
              <a:t>Barros, </a:t>
            </a:r>
            <a:r>
              <a:rPr lang="en-US" sz="2000" dirty="0" err="1" smtClean="0">
                <a:solidFill>
                  <a:srgbClr val="000080"/>
                </a:solidFill>
                <a:latin typeface="Corbel" pitchFamily="18" charset="0"/>
              </a:rPr>
              <a:t>Musse</a:t>
            </a:r>
            <a:r>
              <a:rPr lang="en-US" sz="2000" dirty="0" smtClean="0">
                <a:solidFill>
                  <a:srgbClr val="000080"/>
                </a:solidFill>
                <a:latin typeface="Corbel" pitchFamily="18" charset="0"/>
              </a:rPr>
              <a:t> (2005, 2007)</a:t>
            </a:r>
          </a:p>
        </p:txBody>
      </p:sp>
      <p:sp>
        <p:nvSpPr>
          <p:cNvPr id="6" name="TextBox 5"/>
          <p:cNvSpPr txBox="1"/>
          <p:nvPr/>
        </p:nvSpPr>
        <p:spPr>
          <a:xfrm>
            <a:off x="5410200" y="4324350"/>
            <a:ext cx="3403600" cy="783193"/>
          </a:xfrm>
          <a:prstGeom prst="round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GB" sz="2000" dirty="0" smtClean="0">
                <a:solidFill>
                  <a:schemeClr val="bg1"/>
                </a:solidFill>
              </a:rPr>
              <a:t>Camera control</a:t>
            </a:r>
          </a:p>
          <a:p>
            <a:pPr algn="ctr"/>
            <a:r>
              <a:rPr lang="en-US" sz="2000" dirty="0" err="1" smtClean="0">
                <a:solidFill>
                  <a:srgbClr val="000080"/>
                </a:solidFill>
                <a:latin typeface="Corbel" pitchFamily="18" charset="0"/>
              </a:rPr>
              <a:t>Jhala</a:t>
            </a:r>
            <a:r>
              <a:rPr lang="en-US" sz="2000" dirty="0" smtClean="0">
                <a:solidFill>
                  <a:srgbClr val="000080"/>
                </a:solidFill>
                <a:latin typeface="Corbel" pitchFamily="18" charset="0"/>
              </a:rPr>
              <a:t>, Young (2006)</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xit" presetSubtype="32" fill="hold" grpId="1" nodeType="clickEffect">
                                  <p:stCondLst>
                                    <p:cond delay="0"/>
                                  </p:stCondLst>
                                  <p:childTnLst>
                                    <p:anim calcmode="lin" valueType="num">
                                      <p:cBhvr>
                                        <p:cTn id="12" dur="500"/>
                                        <p:tgtEl>
                                          <p:spTgt spid="5"/>
                                        </p:tgtEl>
                                        <p:attrNameLst>
                                          <p:attrName>ppt_w</p:attrName>
                                        </p:attrNameLst>
                                      </p:cBhvr>
                                      <p:tavLst>
                                        <p:tav tm="0">
                                          <p:val>
                                            <p:strVal val="ppt_w"/>
                                          </p:val>
                                        </p:tav>
                                        <p:tav tm="100000">
                                          <p:val>
                                            <p:fltVal val="0"/>
                                          </p:val>
                                        </p:tav>
                                      </p:tavLst>
                                    </p:anim>
                                    <p:anim calcmode="lin" valueType="num">
                                      <p:cBhvr>
                                        <p:cTn id="13" dur="500"/>
                                        <p:tgtEl>
                                          <p:spTgt spid="5"/>
                                        </p:tgtEl>
                                        <p:attrNameLst>
                                          <p:attrName>ppt_h</p:attrName>
                                        </p:attrNameLst>
                                      </p:cBhvr>
                                      <p:tavLst>
                                        <p:tav tm="0">
                                          <p:val>
                                            <p:strVal val="ppt_h"/>
                                          </p:val>
                                        </p:tav>
                                        <p:tav tm="100000">
                                          <p:val>
                                            <p:fltVal val="0"/>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xit" presetSubtype="32" fill="hold" grpId="1" nodeType="clickEffect">
                                  <p:stCondLst>
                                    <p:cond delay="0"/>
                                  </p:stCondLst>
                                  <p:childTnLst>
                                    <p:anim calcmode="lin" valueType="num">
                                      <p:cBhvr>
                                        <p:cTn id="24" dur="500"/>
                                        <p:tgtEl>
                                          <p:spTgt spid="6"/>
                                        </p:tgtEl>
                                        <p:attrNameLst>
                                          <p:attrName>ppt_w</p:attrName>
                                        </p:attrNameLst>
                                      </p:cBhvr>
                                      <p:tavLst>
                                        <p:tav tm="0">
                                          <p:val>
                                            <p:strVal val="ppt_w"/>
                                          </p:val>
                                        </p:tav>
                                        <p:tav tm="100000">
                                          <p:val>
                                            <p:fltVal val="0"/>
                                          </p:val>
                                        </p:tav>
                                      </p:tavLst>
                                    </p:anim>
                                    <p:anim calcmode="lin" valueType="num">
                                      <p:cBhvr>
                                        <p:cTn id="25" dur="500"/>
                                        <p:tgtEl>
                                          <p:spTgt spid="6"/>
                                        </p:tgtEl>
                                        <p:attrNameLst>
                                          <p:attrName>ppt_h</p:attrName>
                                        </p:attrNameLst>
                                      </p:cBhvr>
                                      <p:tavLst>
                                        <p:tav tm="0">
                                          <p:val>
                                            <p:strVal val="ppt_h"/>
                                          </p:val>
                                        </p:tav>
                                        <p:tav tm="100000">
                                          <p:val>
                                            <p:fltVal val="0"/>
                                          </p:val>
                                        </p:tav>
                                      </p:tavLst>
                                    </p:anim>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a:t>
            </a:r>
            <a:r>
              <a:rPr lang="en-GB" dirty="0" err="1" smtClean="0"/>
              <a:t>Pathfinding</a:t>
            </a:r>
            <a:r>
              <a:rPr lang="en-GB" dirty="0" smtClean="0"/>
              <a:t>?</a:t>
            </a:r>
            <a:endParaRPr lang="en-GB" dirty="0"/>
          </a:p>
        </p:txBody>
      </p:sp>
      <p:pic>
        <p:nvPicPr>
          <p:cNvPr id="8" name="Picture 5" descr="Company_of_Heroes__Opposing_Fronts_"/>
          <p:cNvPicPr>
            <a:picLocks noGrp="1" noChangeAspect="1" noChangeArrowheads="1"/>
          </p:cNvPicPr>
          <p:nvPr>
            <p:ph idx="1"/>
          </p:nvPr>
        </p:nvPicPr>
        <p:blipFill>
          <a:blip r:embed="rId3" cstate="print"/>
          <a:srcRect/>
          <a:stretch>
            <a:fillRect/>
          </a:stretch>
        </p:blipFill>
        <p:spPr bwMode="auto">
          <a:xfrm>
            <a:off x="2414160" y="1371600"/>
            <a:ext cx="4564591" cy="3423443"/>
          </a:xfrm>
          <a:prstGeom prst="roundRect">
            <a:avLst>
              <a:gd name="adj" fmla="val 5644"/>
            </a:avLst>
          </a:prstGeom>
          <a:solidFill>
            <a:srgbClr val="FFFFFF">
              <a:shade val="85000"/>
            </a:srgbClr>
          </a:solidFill>
          <a:ln w="57150">
            <a:solidFill>
              <a:schemeClr val="bg1">
                <a:lumMod val="85000"/>
                <a:lumOff val="15000"/>
              </a:schemeClr>
            </a:solidFill>
          </a:ln>
          <a:effectLst>
            <a:reflection blurRad="12700" stA="38000" endPos="28000" dist="5000" dir="5400000" sy="-100000" algn="bl" rotWithShape="0"/>
          </a:effectLst>
          <a:scene3d>
            <a:camera prst="orthographicFront"/>
            <a:lightRig rig="threePt" dir="t"/>
          </a:scene3d>
          <a:sp3d>
            <a:bevelT/>
          </a:sp3d>
        </p:spPr>
      </p:pic>
      <p:sp>
        <p:nvSpPr>
          <p:cNvPr id="9" name="TextBox 8"/>
          <p:cNvSpPr txBox="1"/>
          <p:nvPr/>
        </p:nvSpPr>
        <p:spPr>
          <a:xfrm>
            <a:off x="1282700" y="749300"/>
            <a:ext cx="682751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dirty="0" smtClean="0"/>
              <a:t>Find a path between two given locations on a map with obstacles</a:t>
            </a: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Benefits of Planning</a:t>
            </a:r>
            <a:endParaRPr lang="en-GB" dirty="0"/>
          </a:p>
        </p:txBody>
      </p:sp>
      <p:graphicFrame>
        <p:nvGraphicFramePr>
          <p:cNvPr id="4" name="Content Placeholder 3"/>
          <p:cNvGraphicFramePr>
            <a:graphicFrameLocks noGrp="1"/>
          </p:cNvGraphicFramePr>
          <p:nvPr>
            <p:ph idx="1"/>
          </p:nvPr>
        </p:nvGraphicFramePr>
        <p:xfrm>
          <a:off x="381000" y="1058863"/>
          <a:ext cx="8382000" cy="3646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Autofit/>
          </a:bodyPr>
          <a:lstStyle/>
          <a:p>
            <a:r>
              <a:rPr lang="en-GB" sz="2700" dirty="0" smtClean="0"/>
              <a:t>F.E.A.R.</a:t>
            </a:r>
          </a:p>
        </p:txBody>
      </p:sp>
      <p:graphicFrame>
        <p:nvGraphicFramePr>
          <p:cNvPr id="9" name="Content Placeholder 8"/>
          <p:cNvGraphicFramePr>
            <a:graphicFrameLocks noGrp="1"/>
          </p:cNvGraphicFramePr>
          <p:nvPr>
            <p:ph sz="half" idx="1"/>
          </p:nvPr>
        </p:nvGraphicFramePr>
        <p:xfrm>
          <a:off x="381000" y="1058863"/>
          <a:ext cx="4114800" cy="3646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Content Placeholder 9" descr="184362_full"/>
          <p:cNvPicPr>
            <a:picLocks noGrp="1" noChangeAspect="1" noChangeArrowheads="1"/>
          </p:cNvPicPr>
          <p:nvPr>
            <p:ph sz="half" idx="2"/>
          </p:nvPr>
        </p:nvPicPr>
        <p:blipFill>
          <a:blip r:embed="rId7" cstate="print"/>
          <a:srcRect l="13375" r="29271"/>
          <a:stretch>
            <a:fillRect/>
          </a:stretch>
        </p:blipFill>
        <p:spPr bwMode="auto">
          <a:xfrm>
            <a:off x="5311053" y="1059541"/>
            <a:ext cx="2789093" cy="3645131"/>
          </a:xfrm>
          <a:prstGeom prst="roundRect">
            <a:avLst>
              <a:gd name="adj" fmla="val 5032"/>
            </a:avLst>
          </a:prstGeom>
          <a:noFill/>
          <a:ln w="57150">
            <a:solidFill>
              <a:schemeClr val="bg1">
                <a:lumMod val="85000"/>
                <a:lumOff val="15000"/>
              </a:schemeClr>
            </a:solidFill>
            <a:miter lim="800000"/>
            <a:headEnd/>
            <a:tailEnd/>
          </a:ln>
          <a:effectLst>
            <a:outerShdw blurRad="292100" dist="139700" dir="2700000" algn="tl" rotWithShape="0">
              <a:srgbClr val="333333">
                <a:alpha val="65000"/>
              </a:srgbClr>
            </a:outerShdw>
            <a:reflection blurRad="6350" stA="52000" endA="300" endPos="35000" dir="5400000" sy="-100000" algn="bl" rotWithShape="0"/>
          </a:effectLst>
          <a:scene3d>
            <a:camera prst="orthographicFront"/>
            <a:lightRig rig="threePt" dir="t"/>
          </a:scene3d>
          <a:sp3d>
            <a:bevelT/>
          </a:sp3d>
        </p:spPr>
      </p:pic>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Explicit Squad Coordination</a:t>
            </a:r>
            <a:endParaRPr lang="en-GB" dirty="0"/>
          </a:p>
        </p:txBody>
      </p:sp>
      <p:sp>
        <p:nvSpPr>
          <p:cNvPr id="3" name="Content Placeholder 2"/>
          <p:cNvSpPr>
            <a:spLocks noGrp="1"/>
          </p:cNvSpPr>
          <p:nvPr>
            <p:ph idx="1"/>
          </p:nvPr>
        </p:nvSpPr>
        <p:spPr/>
        <p:txBody>
          <a:bodyPr/>
          <a:lstStyle/>
          <a:p>
            <a:r>
              <a:rPr lang="en-US" smtClean="0"/>
              <a:t>How to do it:</a:t>
            </a:r>
          </a:p>
          <a:p>
            <a:pPr lvl="1"/>
            <a:r>
              <a:rPr lang="en-US" smtClean="0"/>
              <a:t>Online planning with SHOP (Nau et al. 2003) and hierarchical task networks (HTNs)</a:t>
            </a:r>
          </a:p>
          <a:p>
            <a:pPr lvl="1"/>
            <a:r>
              <a:rPr lang="en-US" smtClean="0"/>
              <a:t>Policy learning</a:t>
            </a:r>
          </a:p>
          <a:p>
            <a:r>
              <a:rPr lang="en-GB" smtClean="0"/>
              <a:t>References</a:t>
            </a:r>
          </a:p>
          <a:p>
            <a:pPr lvl="1"/>
            <a:r>
              <a:rPr lang="en-GB" smtClean="0"/>
              <a:t>Huang, Lee-Urban, Munoz-Avila (2005)</a:t>
            </a:r>
          </a:p>
          <a:p>
            <a:pPr lvl="1"/>
            <a:r>
              <a:rPr lang="en-GB" smtClean="0"/>
              <a:t>Smith, Lee-Urban, Munoz-Avila (2007)</a:t>
            </a:r>
          </a:p>
          <a:p>
            <a:pPr lvl="1"/>
            <a:r>
              <a:rPr lang="en-GB" smtClean="0"/>
              <a:t>Gorniak &amp; Davis (2007)</a:t>
            </a:r>
            <a:endParaRPr lang="en-GB" dirty="0" smtClean="0"/>
          </a:p>
        </p:txBody>
      </p:sp>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Unreal Tournament</a:t>
            </a:r>
            <a:endParaRPr lang="en-GB" dirty="0"/>
          </a:p>
        </p:txBody>
      </p:sp>
      <p:sp>
        <p:nvSpPr>
          <p:cNvPr id="3" name="Content Placeholder 2"/>
          <p:cNvSpPr>
            <a:spLocks noGrp="1"/>
          </p:cNvSpPr>
          <p:nvPr>
            <p:ph idx="1"/>
          </p:nvPr>
        </p:nvSpPr>
        <p:spPr/>
        <p:txBody>
          <a:bodyPr/>
          <a:lstStyle/>
          <a:p>
            <a:r>
              <a:rPr lang="en-US" smtClean="0"/>
              <a:t>First person shooter game – Epic Games Inc.</a:t>
            </a:r>
          </a:p>
          <a:p>
            <a:r>
              <a:rPr lang="en-US" smtClean="0"/>
              <a:t>One variant is a dominance game</a:t>
            </a:r>
          </a:p>
          <a:p>
            <a:r>
              <a:rPr lang="en-GB" smtClean="0"/>
              <a:t>Systems</a:t>
            </a:r>
          </a:p>
          <a:p>
            <a:pPr lvl="1"/>
            <a:r>
              <a:rPr lang="en-GB" smtClean="0"/>
              <a:t>(Huang, Lee-Urban, Munoz-Avila 2005) use SHOP (Nau et al. 2003) and hierarchical task networks (HTNs)</a:t>
            </a:r>
          </a:p>
          <a:p>
            <a:pPr lvl="1"/>
            <a:r>
              <a:rPr lang="en-GB" smtClean="0"/>
              <a:t>RETALIATE (Smith, Lee-Urban, Munoz-Avila 2007) is based on policy learning</a:t>
            </a:r>
            <a:endParaRPr lang="en-GB" dirty="0" smtClean="0"/>
          </a:p>
        </p:txBody>
      </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SquadSmart (Gorniak &amp; Davis, 2007)</a:t>
            </a:r>
            <a:endParaRPr lang="en-GB" dirty="0"/>
          </a:p>
        </p:txBody>
      </p:sp>
      <p:sp>
        <p:nvSpPr>
          <p:cNvPr id="3" name="Content Placeholder 2"/>
          <p:cNvSpPr>
            <a:spLocks noGrp="1"/>
          </p:cNvSpPr>
          <p:nvPr>
            <p:ph sz="half" idx="1"/>
          </p:nvPr>
        </p:nvSpPr>
        <p:spPr/>
        <p:txBody>
          <a:bodyPr/>
          <a:lstStyle/>
          <a:p>
            <a:r>
              <a:rPr lang="en-US" dirty="0" smtClean="0"/>
              <a:t>Coordinate a 4-member police squad</a:t>
            </a:r>
          </a:p>
          <a:p>
            <a:pPr lvl="1"/>
            <a:r>
              <a:rPr lang="en-US" dirty="0" smtClean="0"/>
              <a:t>Restrain surrendered suspects</a:t>
            </a:r>
          </a:p>
          <a:p>
            <a:r>
              <a:rPr lang="en-US" dirty="0" smtClean="0"/>
              <a:t>Use SHOP2 (</a:t>
            </a:r>
            <a:r>
              <a:rPr lang="en-US" dirty="0" err="1" smtClean="0"/>
              <a:t>Nau</a:t>
            </a:r>
            <a:r>
              <a:rPr lang="en-US" dirty="0" smtClean="0"/>
              <a:t> et al 2003) and HTNs</a:t>
            </a:r>
          </a:p>
          <a:p>
            <a:r>
              <a:rPr lang="en-US" dirty="0" smtClean="0"/>
              <a:t>Online planning</a:t>
            </a:r>
          </a:p>
          <a:p>
            <a:r>
              <a:rPr lang="en-US" dirty="0" smtClean="0"/>
              <a:t>Time slicing: spread planning over frames</a:t>
            </a:r>
          </a:p>
        </p:txBody>
      </p:sp>
      <p:pic>
        <p:nvPicPr>
          <p:cNvPr id="7" name="Picture 2"/>
          <p:cNvPicPr>
            <a:picLocks noChangeAspect="1" noChangeArrowheads="1"/>
          </p:cNvPicPr>
          <p:nvPr/>
        </p:nvPicPr>
        <p:blipFill>
          <a:blip r:embed="rId2" cstate="print"/>
          <a:srcRect l="9722" t="24889" r="8368" b="11333"/>
          <a:stretch>
            <a:fillRect/>
          </a:stretch>
        </p:blipFill>
        <p:spPr bwMode="auto">
          <a:xfrm>
            <a:off x="3905250" y="1816100"/>
            <a:ext cx="5023663" cy="24447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mtClean="0"/>
              <a:t>Offline HTN Planning (</a:t>
            </a:r>
            <a:r>
              <a:rPr lang="en-US" smtClean="0"/>
              <a:t>Kelly, Botea, Koenig, 2008)</a:t>
            </a:r>
            <a:br>
              <a:rPr lang="en-US" smtClean="0"/>
            </a:br>
            <a:endParaRPr lang="en-GB" dirty="0"/>
          </a:p>
        </p:txBody>
      </p:sp>
      <p:sp>
        <p:nvSpPr>
          <p:cNvPr id="8" name="Content Placeholder 7"/>
          <p:cNvSpPr>
            <a:spLocks noGrp="1"/>
          </p:cNvSpPr>
          <p:nvPr>
            <p:ph sz="half" idx="1"/>
          </p:nvPr>
        </p:nvSpPr>
        <p:spPr>
          <a:xfrm>
            <a:off x="457200" y="1330452"/>
            <a:ext cx="4038600" cy="3200876"/>
          </a:xfrm>
        </p:spPr>
        <p:txBody>
          <a:bodyPr/>
          <a:lstStyle/>
          <a:p>
            <a:r>
              <a:rPr lang="en-GB" sz="2400" dirty="0" smtClean="0"/>
              <a:t>Application domain</a:t>
            </a:r>
          </a:p>
          <a:p>
            <a:pPr lvl="1"/>
            <a:r>
              <a:rPr lang="en-GB" sz="2000" dirty="0" smtClean="0"/>
              <a:t>Elder Scrolls IV: Oblivion, an RPG developed by Bethesda </a:t>
            </a:r>
            <a:r>
              <a:rPr lang="en-GB" sz="2000" dirty="0" err="1" smtClean="0"/>
              <a:t>Softworks</a:t>
            </a:r>
            <a:endParaRPr lang="en-GB" sz="2000" dirty="0" smtClean="0"/>
          </a:p>
          <a:p>
            <a:r>
              <a:rPr lang="en-GB" sz="2400" dirty="0" smtClean="0"/>
              <a:t>Objective </a:t>
            </a:r>
          </a:p>
          <a:p>
            <a:pPr lvl="1"/>
            <a:r>
              <a:rPr lang="en-GB" sz="2000" dirty="0" smtClean="0"/>
              <a:t>Plan daily schedules for NPCs</a:t>
            </a:r>
          </a:p>
          <a:p>
            <a:pPr lvl="1"/>
            <a:r>
              <a:rPr lang="en-GB" sz="2000" dirty="0" smtClean="0"/>
              <a:t>Make NPCs interact with each other</a:t>
            </a:r>
          </a:p>
          <a:p>
            <a:pPr lvl="1"/>
            <a:r>
              <a:rPr lang="en-GB" sz="2000" dirty="0" smtClean="0"/>
              <a:t>Make their actions coherent and realistic</a:t>
            </a:r>
          </a:p>
        </p:txBody>
      </p:sp>
      <p:pic>
        <p:nvPicPr>
          <p:cNvPr id="9" name="Picture 8" descr="screenshot5"/>
          <p:cNvPicPr>
            <a:picLocks noChangeAspect="1" noChangeArrowheads="1"/>
          </p:cNvPicPr>
          <p:nvPr/>
        </p:nvPicPr>
        <p:blipFill>
          <a:blip r:embed="rId2" cstate="print"/>
          <a:srcRect/>
          <a:stretch>
            <a:fillRect/>
          </a:stretch>
        </p:blipFill>
        <p:spPr bwMode="auto">
          <a:xfrm>
            <a:off x="5861050" y="1193800"/>
            <a:ext cx="2378256" cy="3473450"/>
          </a:xfrm>
          <a:prstGeom prst="roundRect">
            <a:avLst>
              <a:gd name="adj" fmla="val 8594"/>
            </a:avLst>
          </a:prstGeom>
          <a:solidFill>
            <a:srgbClr val="FFFFFF">
              <a:shade val="85000"/>
            </a:srgbClr>
          </a:solidFill>
          <a:ln w="57150">
            <a:solidFill>
              <a:schemeClr val="bg1">
                <a:lumMod val="85000"/>
                <a:lumOff val="15000"/>
              </a:schemeClr>
            </a:solidFill>
          </a:ln>
          <a:effectLst>
            <a:reflection blurRad="12700" stA="38000" endPos="28000" dist="5000" dir="5400000" sy="-100000" algn="bl" rotWithShape="0"/>
          </a:effectLst>
          <a:scene3d>
            <a:camera prst="orthographicFront"/>
            <a:lightRig rig="threePt" dir="t"/>
          </a:scene3d>
          <a:sp3d>
            <a:bevelT/>
          </a:sp3d>
        </p:spPr>
      </p:pic>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mtClean="0"/>
              <a:t>Offline HTN Planning (</a:t>
            </a:r>
            <a:r>
              <a:rPr lang="en-US" smtClean="0"/>
              <a:t>Kelly, Botea, Koenig, 2008)</a:t>
            </a:r>
            <a:br>
              <a:rPr lang="en-US" smtClean="0"/>
            </a:br>
            <a:endParaRPr lang="en-GB" dirty="0"/>
          </a:p>
        </p:txBody>
      </p:sp>
      <p:sp>
        <p:nvSpPr>
          <p:cNvPr id="8" name="Content Placeholder 7"/>
          <p:cNvSpPr>
            <a:spLocks noGrp="1"/>
          </p:cNvSpPr>
          <p:nvPr>
            <p:ph sz="half" idx="1"/>
          </p:nvPr>
        </p:nvSpPr>
        <p:spPr>
          <a:xfrm>
            <a:off x="457200" y="1330452"/>
            <a:ext cx="4038600" cy="3545586"/>
          </a:xfrm>
        </p:spPr>
        <p:txBody>
          <a:bodyPr/>
          <a:lstStyle/>
          <a:p>
            <a:r>
              <a:rPr lang="en-GB" sz="2400" dirty="0" smtClean="0"/>
              <a:t>Main benefit of planning</a:t>
            </a:r>
          </a:p>
          <a:p>
            <a:pPr lvl="1"/>
            <a:r>
              <a:rPr lang="en-GB" sz="2000" dirty="0" smtClean="0"/>
              <a:t>Automate the process of creating scripts</a:t>
            </a:r>
          </a:p>
          <a:p>
            <a:pPr lvl="1"/>
            <a:r>
              <a:rPr lang="en-GB" sz="2000" dirty="0" smtClean="0"/>
              <a:t>Less human input, more complex scripts </a:t>
            </a:r>
          </a:p>
          <a:p>
            <a:r>
              <a:rPr lang="en-GB" dirty="0" smtClean="0"/>
              <a:t>Approach</a:t>
            </a:r>
          </a:p>
          <a:p>
            <a:pPr lvl="1"/>
            <a:r>
              <a:rPr lang="en-GB" sz="2000" dirty="0" smtClean="0"/>
              <a:t>Offline planning with SHOP2 and HTNs</a:t>
            </a:r>
          </a:p>
          <a:p>
            <a:pPr lvl="1"/>
            <a:r>
              <a:rPr lang="en-GB" sz="2000" dirty="0" smtClean="0"/>
              <a:t>Use scripting interface to feed in plans with no changes to game engine</a:t>
            </a:r>
          </a:p>
        </p:txBody>
      </p:sp>
      <p:pic>
        <p:nvPicPr>
          <p:cNvPr id="9" name="Picture 8" descr="screenshot5"/>
          <p:cNvPicPr>
            <a:picLocks noChangeAspect="1" noChangeArrowheads="1"/>
          </p:cNvPicPr>
          <p:nvPr/>
        </p:nvPicPr>
        <p:blipFill>
          <a:blip r:embed="rId2" cstate="print"/>
          <a:srcRect/>
          <a:stretch>
            <a:fillRect/>
          </a:stretch>
        </p:blipFill>
        <p:spPr bwMode="auto">
          <a:xfrm>
            <a:off x="5861050" y="1193800"/>
            <a:ext cx="2378256" cy="3473450"/>
          </a:xfrm>
          <a:prstGeom prst="roundRect">
            <a:avLst>
              <a:gd name="adj" fmla="val 8594"/>
            </a:avLst>
          </a:prstGeom>
          <a:solidFill>
            <a:srgbClr val="FFFFFF">
              <a:shade val="85000"/>
            </a:srgbClr>
          </a:solidFill>
          <a:ln w="57150">
            <a:solidFill>
              <a:schemeClr val="bg1">
                <a:lumMod val="85000"/>
                <a:lumOff val="15000"/>
              </a:schemeClr>
            </a:solidFill>
          </a:ln>
          <a:effectLst>
            <a:reflection blurRad="12700" stA="38000" endPos="28000" dist="5000" dir="5400000" sy="-100000" algn="bl" rotWithShape="0"/>
          </a:effectLst>
          <a:scene3d>
            <a:camera prst="orthographicFront"/>
            <a:lightRig rig="threePt" dir="t"/>
          </a:scene3d>
          <a:sp3d>
            <a:bevelT/>
          </a:sp3d>
        </p:spPr>
      </p:pic>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Adding Plans Through Scripting Interface</a:t>
            </a:r>
            <a:endParaRPr lang="en-GB" dirty="0"/>
          </a:p>
        </p:txBody>
      </p:sp>
      <p:sp>
        <p:nvSpPr>
          <p:cNvPr id="5" name="Line 4"/>
          <p:cNvSpPr>
            <a:spLocks noChangeShapeType="1"/>
          </p:cNvSpPr>
          <p:nvPr/>
        </p:nvSpPr>
        <p:spPr bwMode="auto">
          <a:xfrm>
            <a:off x="3619500" y="3930650"/>
            <a:ext cx="914400" cy="0"/>
          </a:xfrm>
          <a:prstGeom prst="line">
            <a:avLst/>
          </a:prstGeom>
          <a:ln>
            <a:headEnd/>
            <a:tailEnd type="triangle" w="med" len="med"/>
          </a:ln>
        </p:spPr>
        <p:style>
          <a:lnRef idx="3">
            <a:schemeClr val="accent1"/>
          </a:lnRef>
          <a:fillRef idx="0">
            <a:schemeClr val="accent1"/>
          </a:fillRef>
          <a:effectRef idx="2">
            <a:schemeClr val="accent1"/>
          </a:effectRef>
          <a:fontRef idx="minor">
            <a:schemeClr val="tx1"/>
          </a:fontRef>
        </p:style>
        <p:txBody>
          <a:bodyPr wrap="none" anchor="ctr">
            <a:prstTxWarp prst="textNoShape">
              <a:avLst/>
            </a:prstTxWarp>
          </a:bodyPr>
          <a:lstStyle/>
          <a:p>
            <a:endParaRPr lang="en-US">
              <a:solidFill>
                <a:schemeClr val="bg1"/>
              </a:solidFill>
              <a:latin typeface="+mn-lt"/>
            </a:endParaRPr>
          </a:p>
        </p:txBody>
      </p:sp>
      <p:sp>
        <p:nvSpPr>
          <p:cNvPr id="6" name="Rounded Rectangle 5"/>
          <p:cNvSpPr>
            <a:spLocks noChangeArrowheads="1"/>
          </p:cNvSpPr>
          <p:nvPr/>
        </p:nvSpPr>
        <p:spPr bwMode="auto">
          <a:xfrm>
            <a:off x="4914900" y="2482850"/>
            <a:ext cx="3581400" cy="2057400"/>
          </a:xfrm>
          <a:prstGeom prst="roundRect">
            <a:avLst/>
          </a:prstGeom>
          <a:ln>
            <a:headEnd/>
            <a:tailEnd/>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5"/>
          </a:lnRef>
          <a:fillRef idx="3">
            <a:schemeClr val="accent5"/>
          </a:fillRef>
          <a:effectRef idx="2">
            <a:schemeClr val="accent5"/>
          </a:effectRef>
          <a:fontRef idx="minor">
            <a:schemeClr val="lt1"/>
          </a:fontRef>
        </p:style>
        <p:txBody>
          <a:bodyPr wrap="none" anchor="ctr">
            <a:prstTxWarp prst="textNoShape">
              <a:avLst/>
            </a:prstTxWarp>
          </a:bodyPr>
          <a:lstStyle/>
          <a:p>
            <a:pPr algn="ctr" eaLnBrk="1" hangingPunct="1"/>
            <a:r>
              <a:rPr lang="en-US" sz="1800" dirty="0" smtClean="0">
                <a:solidFill>
                  <a:schemeClr val="bg1"/>
                </a:solidFill>
                <a:latin typeface="+mn-lt"/>
              </a:rPr>
              <a:t>Game</a:t>
            </a:r>
          </a:p>
          <a:p>
            <a:pPr algn="ctr" eaLnBrk="1" hangingPunct="1"/>
            <a:endParaRPr lang="en-US" dirty="0" smtClean="0">
              <a:solidFill>
                <a:schemeClr val="bg1"/>
              </a:solidFill>
            </a:endParaRPr>
          </a:p>
          <a:p>
            <a:pPr algn="ctr" eaLnBrk="1" hangingPunct="1"/>
            <a:endParaRPr lang="en-US" sz="1800" dirty="0" smtClean="0">
              <a:solidFill>
                <a:schemeClr val="bg1"/>
              </a:solidFill>
              <a:latin typeface="+mn-lt"/>
            </a:endParaRPr>
          </a:p>
          <a:p>
            <a:pPr algn="ctr" eaLnBrk="1" hangingPunct="1"/>
            <a:endParaRPr lang="en-US" sz="1800" dirty="0">
              <a:solidFill>
                <a:schemeClr val="bg1"/>
              </a:solidFill>
              <a:latin typeface="+mn-lt"/>
            </a:endParaRPr>
          </a:p>
        </p:txBody>
      </p:sp>
      <p:sp>
        <p:nvSpPr>
          <p:cNvPr id="7" name="Rounded Rectangle 6"/>
          <p:cNvSpPr>
            <a:spLocks noChangeArrowheads="1"/>
          </p:cNvSpPr>
          <p:nvPr/>
        </p:nvSpPr>
        <p:spPr bwMode="auto">
          <a:xfrm>
            <a:off x="2781300" y="3473450"/>
            <a:ext cx="838200" cy="914400"/>
          </a:xfrm>
          <a:prstGeom prst="roundRect">
            <a:avLst/>
          </a:prstGeom>
          <a:ln>
            <a:headEnd/>
            <a:tailEnd/>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1" hangingPunct="1"/>
            <a:r>
              <a:rPr lang="en-US" sz="1800" dirty="0">
                <a:solidFill>
                  <a:schemeClr val="bg1"/>
                </a:solidFill>
                <a:latin typeface="+mn-lt"/>
              </a:rPr>
              <a:t>Script</a:t>
            </a:r>
          </a:p>
        </p:txBody>
      </p:sp>
      <p:sp>
        <p:nvSpPr>
          <p:cNvPr id="8" name="AutoShape 7"/>
          <p:cNvSpPr>
            <a:spLocks noChangeArrowheads="1"/>
          </p:cNvSpPr>
          <p:nvPr/>
        </p:nvSpPr>
        <p:spPr bwMode="auto">
          <a:xfrm>
            <a:off x="4533900" y="3473450"/>
            <a:ext cx="1600200" cy="838200"/>
          </a:xfrm>
          <a:prstGeom prst="roundRect">
            <a:avLst>
              <a:gd name="adj" fmla="val 16667"/>
            </a:avLst>
          </a:prstGeom>
          <a:ln>
            <a:headEnd/>
            <a:tailEnd/>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wrap="none" anchor="ctr">
            <a:prstTxWarp prst="textNoShape">
              <a:avLst/>
            </a:prstTxWarp>
          </a:bodyPr>
          <a:lstStyle/>
          <a:p>
            <a:pPr algn="ctr" eaLnBrk="1" hangingPunct="1"/>
            <a:r>
              <a:rPr lang="en-US" sz="1800" dirty="0">
                <a:solidFill>
                  <a:schemeClr val="bg1"/>
                </a:solidFill>
                <a:latin typeface="+mn-lt"/>
              </a:rPr>
              <a:t>Scripting </a:t>
            </a:r>
          </a:p>
          <a:p>
            <a:pPr algn="ctr" eaLnBrk="1" hangingPunct="1"/>
            <a:r>
              <a:rPr lang="en-US" sz="1800" dirty="0">
                <a:solidFill>
                  <a:schemeClr val="bg1"/>
                </a:solidFill>
                <a:latin typeface="+mn-lt"/>
              </a:rPr>
              <a:t>interface</a:t>
            </a:r>
          </a:p>
        </p:txBody>
      </p:sp>
      <p:sp>
        <p:nvSpPr>
          <p:cNvPr id="9" name="Line 8"/>
          <p:cNvSpPr>
            <a:spLocks noChangeShapeType="1"/>
          </p:cNvSpPr>
          <p:nvPr/>
        </p:nvSpPr>
        <p:spPr bwMode="auto">
          <a:xfrm>
            <a:off x="6134100" y="3930650"/>
            <a:ext cx="457200" cy="0"/>
          </a:xfrm>
          <a:prstGeom prst="line">
            <a:avLst/>
          </a:prstGeom>
          <a:ln>
            <a:headEnd/>
            <a:tailEnd type="triangle" w="med" len="med"/>
          </a:ln>
        </p:spPr>
        <p:style>
          <a:lnRef idx="3">
            <a:schemeClr val="accent1"/>
          </a:lnRef>
          <a:fillRef idx="0">
            <a:schemeClr val="accent1"/>
          </a:fillRef>
          <a:effectRef idx="2">
            <a:schemeClr val="accent1"/>
          </a:effectRef>
          <a:fontRef idx="minor">
            <a:schemeClr val="tx1"/>
          </a:fontRef>
        </p:style>
        <p:txBody>
          <a:bodyPr wrap="none" anchor="ctr">
            <a:prstTxWarp prst="textNoShape">
              <a:avLst/>
            </a:prstTxWarp>
          </a:bodyPr>
          <a:lstStyle/>
          <a:p>
            <a:endParaRPr lang="en-US">
              <a:solidFill>
                <a:schemeClr val="bg1"/>
              </a:solidFill>
              <a:latin typeface="+mn-lt"/>
            </a:endParaRPr>
          </a:p>
        </p:txBody>
      </p:sp>
      <p:pic>
        <p:nvPicPr>
          <p:cNvPr id="11" name="Picture 10"/>
          <p:cNvPicPr>
            <a:picLocks noChangeAspect="1" noChangeArrowheads="1"/>
          </p:cNvPicPr>
          <p:nvPr/>
        </p:nvPicPr>
        <p:blipFill>
          <a:blip r:embed="rId2" cstate="print"/>
          <a:srcRect/>
          <a:stretch>
            <a:fillRect/>
          </a:stretch>
        </p:blipFill>
        <p:spPr bwMode="auto">
          <a:xfrm>
            <a:off x="571500" y="3016250"/>
            <a:ext cx="1598613" cy="1827213"/>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a:sp3d>
        </p:spPr>
      </p:pic>
      <p:sp>
        <p:nvSpPr>
          <p:cNvPr id="12" name="Line 11"/>
          <p:cNvSpPr>
            <a:spLocks noChangeShapeType="1"/>
          </p:cNvSpPr>
          <p:nvPr/>
        </p:nvSpPr>
        <p:spPr bwMode="auto">
          <a:xfrm>
            <a:off x="2095500" y="3930650"/>
            <a:ext cx="654050" cy="19050"/>
          </a:xfrm>
          <a:prstGeom prst="line">
            <a:avLst/>
          </a:prstGeom>
          <a:ln>
            <a:headEnd/>
            <a:tailEnd type="triangle" w="med" len="med"/>
          </a:ln>
        </p:spPr>
        <p:style>
          <a:lnRef idx="3">
            <a:schemeClr val="accent1"/>
          </a:lnRef>
          <a:fillRef idx="0">
            <a:schemeClr val="accent1"/>
          </a:fillRef>
          <a:effectRef idx="2">
            <a:schemeClr val="accent1"/>
          </a:effectRef>
          <a:fontRef idx="minor">
            <a:schemeClr val="tx1"/>
          </a:fontRef>
        </p:style>
        <p:txBody>
          <a:bodyPr wrap="none" anchor="ctr">
            <a:prstTxWarp prst="textNoShape">
              <a:avLst/>
            </a:prstTxWarp>
          </a:bodyPr>
          <a:lstStyle/>
          <a:p>
            <a:endParaRPr lang="en-US">
              <a:solidFill>
                <a:schemeClr val="bg1"/>
              </a:solidFill>
              <a:latin typeface="+mn-lt"/>
            </a:endParaRPr>
          </a:p>
        </p:txBody>
      </p:sp>
      <p:sp>
        <p:nvSpPr>
          <p:cNvPr id="13" name="Text Box 12"/>
          <p:cNvSpPr txBox="1">
            <a:spLocks noChangeArrowheads="1"/>
          </p:cNvSpPr>
          <p:nvPr/>
        </p:nvSpPr>
        <p:spPr bwMode="auto">
          <a:xfrm>
            <a:off x="6651625" y="3668713"/>
            <a:ext cx="1610336" cy="715089"/>
          </a:xfrm>
          <a:prstGeom prst="roundRect">
            <a:avLst/>
          </a:prstGeom>
          <a:ln>
            <a:headEnd/>
            <a:tailEnd/>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4"/>
          </a:lnRef>
          <a:fillRef idx="3">
            <a:schemeClr val="accent4"/>
          </a:fillRef>
          <a:effectRef idx="2">
            <a:schemeClr val="accent4"/>
          </a:effectRef>
          <a:fontRef idx="minor">
            <a:schemeClr val="lt1"/>
          </a:fontRef>
        </p:style>
        <p:txBody>
          <a:bodyPr wrap="none">
            <a:prstTxWarp prst="textNoShape">
              <a:avLst/>
            </a:prstTxWarp>
            <a:spAutoFit/>
          </a:bodyPr>
          <a:lstStyle/>
          <a:p>
            <a:pPr eaLnBrk="1" hangingPunct="1"/>
            <a:r>
              <a:rPr lang="en-US" sz="1800">
                <a:solidFill>
                  <a:schemeClr val="bg1"/>
                </a:solidFill>
                <a:latin typeface="+mn-lt"/>
              </a:rPr>
              <a:t>Control NPCs,</a:t>
            </a:r>
          </a:p>
          <a:p>
            <a:pPr eaLnBrk="1" hangingPunct="1"/>
            <a:r>
              <a:rPr lang="en-US" sz="1800">
                <a:solidFill>
                  <a:schemeClr val="bg1"/>
                </a:solidFill>
                <a:latin typeface="+mn-lt"/>
              </a:rPr>
              <a:t>environment…</a:t>
            </a:r>
          </a:p>
        </p:txBody>
      </p:sp>
      <p:sp>
        <p:nvSpPr>
          <p:cNvPr id="23" name="AutoShape 10"/>
          <p:cNvSpPr>
            <a:spLocks noChangeArrowheads="1"/>
          </p:cNvSpPr>
          <p:nvPr/>
        </p:nvSpPr>
        <p:spPr bwMode="auto">
          <a:xfrm>
            <a:off x="711200" y="3797300"/>
            <a:ext cx="1371600" cy="304800"/>
          </a:xfrm>
          <a:prstGeom prst="roundRect">
            <a:avLst/>
          </a:prstGeom>
          <a:ln>
            <a:headEnd/>
            <a:tailEnd/>
          </a:ln>
          <a:effectLst>
            <a:outerShdw blurRad="50800" dist="38100" dir="2700000" algn="tl" rotWithShape="0">
              <a:prstClr val="black">
                <a:alpha val="40000"/>
              </a:prstClr>
            </a:outerShdw>
          </a:effectLst>
          <a:scene3d>
            <a:camera prst="orthographicFront">
              <a:rot lat="0" lon="0" rev="0"/>
            </a:camera>
            <a:lightRig rig="balanced" dir="t">
              <a:rot lat="0" lon="0" rev="0"/>
            </a:lightRig>
          </a:scene3d>
          <a:sp3d>
            <a:bevelT w="47625" h="69850"/>
            <a:contourClr>
              <a:schemeClr val="lt1"/>
            </a:contourClr>
          </a:sp3d>
        </p:spPr>
        <p:style>
          <a:lnRef idx="0">
            <a:schemeClr val="accent6"/>
          </a:lnRef>
          <a:fillRef idx="3">
            <a:schemeClr val="accent6"/>
          </a:fillRef>
          <a:effectRef idx="3">
            <a:schemeClr val="accent6"/>
          </a:effectRef>
          <a:fontRef idx="minor">
            <a:schemeClr val="lt1"/>
          </a:fontRef>
        </p:style>
        <p:txBody>
          <a:bodyPr wrap="none" anchor="ctr">
            <a:prstTxWarp prst="textNoShape">
              <a:avLst/>
            </a:prstTxWarp>
          </a:bodyPr>
          <a:lstStyle/>
          <a:p>
            <a:pPr algn="ctr" eaLnBrk="1" hangingPunct="1"/>
            <a:r>
              <a:rPr lang="en-US" sz="1800" dirty="0">
                <a:solidFill>
                  <a:schemeClr val="tx1"/>
                </a:solidFill>
              </a:rPr>
              <a:t>Translator</a:t>
            </a:r>
          </a:p>
        </p:txBody>
      </p:sp>
      <p:sp>
        <p:nvSpPr>
          <p:cNvPr id="24" name="Line 11"/>
          <p:cNvSpPr>
            <a:spLocks noChangeShapeType="1"/>
          </p:cNvSpPr>
          <p:nvPr/>
        </p:nvSpPr>
        <p:spPr bwMode="auto">
          <a:xfrm>
            <a:off x="1301750" y="3416300"/>
            <a:ext cx="0" cy="381000"/>
          </a:xfrm>
          <a:prstGeom prst="line">
            <a:avLst/>
          </a:prstGeom>
          <a:ln>
            <a:headEnd/>
            <a:tailEnd type="triangle" w="med" len="med"/>
          </a:ln>
        </p:spPr>
        <p:style>
          <a:lnRef idx="3">
            <a:schemeClr val="accent1"/>
          </a:lnRef>
          <a:fillRef idx="0">
            <a:schemeClr val="accent1"/>
          </a:fillRef>
          <a:effectRef idx="2">
            <a:schemeClr val="accent1"/>
          </a:effectRef>
          <a:fontRef idx="minor">
            <a:schemeClr val="tx1"/>
          </a:fontRef>
        </p:style>
        <p:txBody>
          <a:bodyPr wrap="none" anchor="ctr">
            <a:prstTxWarp prst="textNoShape">
              <a:avLst/>
            </a:prstTxWarp>
          </a:bodyPr>
          <a:lstStyle/>
          <a:p>
            <a:endParaRPr lang="en-US">
              <a:solidFill>
                <a:schemeClr val="bg1"/>
              </a:solidFill>
            </a:endParaRPr>
          </a:p>
        </p:txBody>
      </p:sp>
      <p:sp>
        <p:nvSpPr>
          <p:cNvPr id="25" name="Rectangle 12"/>
          <p:cNvSpPr>
            <a:spLocks noChangeArrowheads="1"/>
          </p:cNvSpPr>
          <p:nvPr/>
        </p:nvSpPr>
        <p:spPr bwMode="auto">
          <a:xfrm>
            <a:off x="768350" y="2806700"/>
            <a:ext cx="990600" cy="609600"/>
          </a:xfrm>
          <a:prstGeom prst="roundRect">
            <a:avLst/>
          </a:prstGeom>
          <a:ln>
            <a:headEnd/>
            <a:tailEnd/>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1" hangingPunct="1"/>
            <a:r>
              <a:rPr lang="en-US" sz="1800" dirty="0">
                <a:solidFill>
                  <a:schemeClr val="bg1"/>
                </a:solidFill>
              </a:rPr>
              <a:t>Plan</a:t>
            </a:r>
          </a:p>
        </p:txBody>
      </p:sp>
      <p:sp>
        <p:nvSpPr>
          <p:cNvPr id="27" name="AutoShape 14"/>
          <p:cNvSpPr>
            <a:spLocks noChangeArrowheads="1"/>
          </p:cNvSpPr>
          <p:nvPr/>
        </p:nvSpPr>
        <p:spPr bwMode="auto">
          <a:xfrm>
            <a:off x="615950" y="1282700"/>
            <a:ext cx="1371600" cy="1143000"/>
          </a:xfrm>
          <a:prstGeom prst="roundRect">
            <a:avLst/>
          </a:prstGeom>
          <a:ln>
            <a:headEnd/>
            <a:tailEnd/>
          </a:ln>
          <a:effectLst>
            <a:outerShdw blurRad="50800" dist="38100" dir="2700000" algn="tl" rotWithShape="0">
              <a:prstClr val="black">
                <a:alpha val="40000"/>
              </a:prstClr>
            </a:outerShdw>
          </a:effectLst>
          <a:scene3d>
            <a:camera prst="orthographicFront">
              <a:rot lat="0" lon="0" rev="0"/>
            </a:camera>
            <a:lightRig rig="balanced" dir="t">
              <a:rot lat="0" lon="0" rev="0"/>
            </a:lightRig>
          </a:scene3d>
          <a:sp3d>
            <a:bevelT w="47625" h="69850"/>
            <a:contourClr>
              <a:schemeClr val="lt1"/>
            </a:contourClr>
          </a:sp3d>
        </p:spPr>
        <p:style>
          <a:lnRef idx="0">
            <a:schemeClr val="accent6"/>
          </a:lnRef>
          <a:fillRef idx="3">
            <a:schemeClr val="accent6"/>
          </a:fillRef>
          <a:effectRef idx="3">
            <a:schemeClr val="accent6"/>
          </a:effectRef>
          <a:fontRef idx="minor">
            <a:schemeClr val="lt1"/>
          </a:fontRef>
        </p:style>
        <p:txBody>
          <a:bodyPr wrap="none" anchor="ctr">
            <a:prstTxWarp prst="textNoShape">
              <a:avLst/>
            </a:prstTxWarp>
          </a:bodyPr>
          <a:lstStyle/>
          <a:p>
            <a:pPr algn="ctr" eaLnBrk="1" hangingPunct="1"/>
            <a:r>
              <a:rPr lang="en-US" sz="1800" dirty="0">
                <a:solidFill>
                  <a:schemeClr val="tx1"/>
                </a:solidFill>
              </a:rPr>
              <a:t>JSHOP2</a:t>
            </a:r>
          </a:p>
          <a:p>
            <a:pPr algn="ctr" eaLnBrk="1" hangingPunct="1"/>
            <a:r>
              <a:rPr lang="en-US" sz="1800" dirty="0">
                <a:solidFill>
                  <a:schemeClr val="tx1"/>
                </a:solidFill>
              </a:rPr>
              <a:t>Planner</a:t>
            </a:r>
          </a:p>
        </p:txBody>
      </p:sp>
      <p:sp>
        <p:nvSpPr>
          <p:cNvPr id="28" name="Line 15"/>
          <p:cNvSpPr>
            <a:spLocks noChangeShapeType="1"/>
          </p:cNvSpPr>
          <p:nvPr/>
        </p:nvSpPr>
        <p:spPr bwMode="auto">
          <a:xfrm>
            <a:off x="1301750" y="2425700"/>
            <a:ext cx="0" cy="381000"/>
          </a:xfrm>
          <a:prstGeom prst="line">
            <a:avLst/>
          </a:prstGeom>
          <a:ln>
            <a:headEnd/>
            <a:tailEnd type="triangle" w="med" len="med"/>
          </a:ln>
        </p:spPr>
        <p:style>
          <a:lnRef idx="3">
            <a:schemeClr val="accent1"/>
          </a:lnRef>
          <a:fillRef idx="0">
            <a:schemeClr val="accent1"/>
          </a:fillRef>
          <a:effectRef idx="2">
            <a:schemeClr val="accent1"/>
          </a:effectRef>
          <a:fontRef idx="minor">
            <a:schemeClr val="tx1"/>
          </a:fontRef>
        </p:style>
        <p:txBody>
          <a:bodyPr wrap="none" anchor="ctr">
            <a:prstTxWarp prst="textNoShape">
              <a:avLst/>
            </a:prstTxWarp>
          </a:bodyPr>
          <a:lstStyle/>
          <a:p>
            <a:endParaRPr lang="en-US">
              <a:solidFill>
                <a:schemeClr val="bg1"/>
              </a:solidFill>
            </a:endParaRPr>
          </a:p>
        </p:txBody>
      </p:sp>
      <p:sp>
        <p:nvSpPr>
          <p:cNvPr id="29" name="Rectangle 16"/>
          <p:cNvSpPr>
            <a:spLocks noChangeArrowheads="1"/>
          </p:cNvSpPr>
          <p:nvPr/>
        </p:nvSpPr>
        <p:spPr bwMode="auto">
          <a:xfrm>
            <a:off x="2368550" y="1358900"/>
            <a:ext cx="990600" cy="381000"/>
          </a:xfrm>
          <a:prstGeom prst="roundRect">
            <a:avLst/>
          </a:prstGeom>
          <a:ln>
            <a:headEnd/>
            <a:tailEnd/>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1" hangingPunct="1"/>
            <a:r>
              <a:rPr lang="en-US" sz="1800">
                <a:solidFill>
                  <a:schemeClr val="bg1"/>
                </a:solidFill>
              </a:rPr>
              <a:t>HTN</a:t>
            </a:r>
          </a:p>
        </p:txBody>
      </p:sp>
      <p:sp>
        <p:nvSpPr>
          <p:cNvPr id="30" name="Rectangle 17"/>
          <p:cNvSpPr>
            <a:spLocks noChangeArrowheads="1"/>
          </p:cNvSpPr>
          <p:nvPr/>
        </p:nvSpPr>
        <p:spPr bwMode="auto">
          <a:xfrm>
            <a:off x="2368550" y="1892300"/>
            <a:ext cx="990600" cy="381000"/>
          </a:xfrm>
          <a:prstGeom prst="roundRect">
            <a:avLst/>
          </a:prstGeom>
          <a:ln>
            <a:headEnd/>
            <a:tailEnd/>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1" hangingPunct="1"/>
            <a:r>
              <a:rPr lang="en-US" sz="1800">
                <a:solidFill>
                  <a:schemeClr val="bg1"/>
                </a:solidFill>
              </a:rPr>
              <a:t>Problem</a:t>
            </a:r>
          </a:p>
        </p:txBody>
      </p:sp>
      <p:sp>
        <p:nvSpPr>
          <p:cNvPr id="31" name="Line 18"/>
          <p:cNvSpPr>
            <a:spLocks noChangeShapeType="1"/>
          </p:cNvSpPr>
          <p:nvPr/>
        </p:nvSpPr>
        <p:spPr bwMode="auto">
          <a:xfrm flipH="1">
            <a:off x="1987550" y="2044700"/>
            <a:ext cx="381000" cy="0"/>
          </a:xfrm>
          <a:prstGeom prst="line">
            <a:avLst/>
          </a:prstGeom>
          <a:ln>
            <a:headEnd/>
            <a:tailEnd type="triangle" w="med" len="med"/>
          </a:ln>
        </p:spPr>
        <p:style>
          <a:lnRef idx="3">
            <a:schemeClr val="accent1"/>
          </a:lnRef>
          <a:fillRef idx="0">
            <a:schemeClr val="accent1"/>
          </a:fillRef>
          <a:effectRef idx="2">
            <a:schemeClr val="accent1"/>
          </a:effectRef>
          <a:fontRef idx="minor">
            <a:schemeClr val="tx1"/>
          </a:fontRef>
        </p:style>
        <p:txBody>
          <a:bodyPr wrap="none" anchor="ctr">
            <a:prstTxWarp prst="textNoShape">
              <a:avLst/>
            </a:prstTxWarp>
          </a:bodyPr>
          <a:lstStyle/>
          <a:p>
            <a:endParaRPr lang="en-US">
              <a:solidFill>
                <a:schemeClr val="bg1"/>
              </a:solidFill>
            </a:endParaRPr>
          </a:p>
        </p:txBody>
      </p:sp>
      <p:sp>
        <p:nvSpPr>
          <p:cNvPr id="32" name="Line 19"/>
          <p:cNvSpPr>
            <a:spLocks noChangeShapeType="1"/>
          </p:cNvSpPr>
          <p:nvPr/>
        </p:nvSpPr>
        <p:spPr bwMode="auto">
          <a:xfrm flipH="1">
            <a:off x="1987550" y="1511300"/>
            <a:ext cx="381000" cy="0"/>
          </a:xfrm>
          <a:prstGeom prst="line">
            <a:avLst/>
          </a:prstGeom>
          <a:ln>
            <a:headEnd/>
            <a:tailEnd type="triangle" w="med" len="med"/>
          </a:ln>
        </p:spPr>
        <p:style>
          <a:lnRef idx="3">
            <a:schemeClr val="accent1"/>
          </a:lnRef>
          <a:fillRef idx="0">
            <a:schemeClr val="accent1"/>
          </a:fillRef>
          <a:effectRef idx="2">
            <a:schemeClr val="accent1"/>
          </a:effectRef>
          <a:fontRef idx="minor">
            <a:schemeClr val="tx1"/>
          </a:fontRef>
        </p:style>
        <p:txBody>
          <a:bodyPr wrap="none" anchor="ctr">
            <a:prstTxWarp prst="textNoShape">
              <a:avLst/>
            </a:prstTxWarp>
          </a:bodyPr>
          <a:lstStyle/>
          <a:p>
            <a:endParaRPr lang="en-US">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56" presetClass="path" presetSubtype="0" accel="50000" decel="50000" fill="hold" nodeType="clickEffect">
                                  <p:stCondLst>
                                    <p:cond delay="0"/>
                                  </p:stCondLst>
                                  <p:childTnLst>
                                    <p:animMotion origin="layout" path="M 3.61111E-6 2.35657E-6 L 0.32066 -0.43862 " pathEditMode="relative" rAng="0" ptsTypes="AA">
                                      <p:cBhvr>
                                        <p:cTn id="28" dur="2000" fill="hold"/>
                                        <p:tgtEl>
                                          <p:spTgt spid="11"/>
                                        </p:tgtEl>
                                        <p:attrNameLst>
                                          <p:attrName>ppt_x</p:attrName>
                                          <p:attrName>ppt_y</p:attrName>
                                        </p:attrNameLst>
                                      </p:cBhvr>
                                      <p:rCtr x="160" y="-219"/>
                                    </p:animMotion>
                                  </p:childTnLst>
                                </p:cTn>
                              </p:par>
                              <p:par>
                                <p:cTn id="29" presetID="9"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dissolve">
                                      <p:cBhvr>
                                        <p:cTn id="31" dur="500"/>
                                        <p:tgtEl>
                                          <p:spTgt spid="29"/>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dissolve">
                                      <p:cBhvr>
                                        <p:cTn id="34" dur="500"/>
                                        <p:tgtEl>
                                          <p:spTgt spid="30"/>
                                        </p:tgtEl>
                                      </p:cBhvr>
                                    </p:animEffect>
                                  </p:childTnLst>
                                </p:cTn>
                              </p:par>
                            </p:childTnLst>
                          </p:cTn>
                        </p:par>
                        <p:par>
                          <p:cTn id="35" fill="hold">
                            <p:stCondLst>
                              <p:cond delay="2000"/>
                            </p:stCondLst>
                            <p:childTnLst>
                              <p:par>
                                <p:cTn id="36" presetID="22" presetClass="entr" presetSubtype="2"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right)">
                                      <p:cBhvr>
                                        <p:cTn id="38" dur="500"/>
                                        <p:tgtEl>
                                          <p:spTgt spid="31"/>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right)">
                                      <p:cBhvr>
                                        <p:cTn id="41" dur="500"/>
                                        <p:tgtEl>
                                          <p:spTgt spid="32"/>
                                        </p:tgtEl>
                                      </p:cBhvr>
                                    </p:animEffect>
                                  </p:childTnLst>
                                </p:cTn>
                              </p:par>
                            </p:childTnLst>
                          </p:cTn>
                        </p:par>
                        <p:par>
                          <p:cTn id="42" fill="hold">
                            <p:stCondLst>
                              <p:cond delay="2500"/>
                            </p:stCondLst>
                            <p:childTnLst>
                              <p:par>
                                <p:cTn id="43" presetID="9" presetClass="entr" presetSubtype="0"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dissolve">
                                      <p:cBhvr>
                                        <p:cTn id="45" dur="500"/>
                                        <p:tgtEl>
                                          <p:spTgt spid="27"/>
                                        </p:tgtEl>
                                      </p:cBhvr>
                                    </p:animEffect>
                                  </p:childTnLst>
                                </p:cTn>
                              </p:par>
                            </p:childTnLst>
                          </p:cTn>
                        </p:par>
                        <p:par>
                          <p:cTn id="46" fill="hold">
                            <p:stCondLst>
                              <p:cond delay="3000"/>
                            </p:stCondLst>
                            <p:childTnLst>
                              <p:par>
                                <p:cTn id="47" presetID="22" presetClass="entr" presetSubtype="1" fill="hold" grpId="0"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up)">
                                      <p:cBhvr>
                                        <p:cTn id="49" dur="500"/>
                                        <p:tgtEl>
                                          <p:spTgt spid="28"/>
                                        </p:tgtEl>
                                      </p:cBhvr>
                                    </p:animEffect>
                                  </p:childTnLst>
                                </p:cTn>
                              </p:par>
                            </p:childTnLst>
                          </p:cTn>
                        </p:par>
                        <p:par>
                          <p:cTn id="50" fill="hold">
                            <p:stCondLst>
                              <p:cond delay="3500"/>
                            </p:stCondLst>
                            <p:childTnLst>
                              <p:par>
                                <p:cTn id="51" presetID="9" presetClass="entr" presetSubtype="0"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dissolve">
                                      <p:cBhvr>
                                        <p:cTn id="53" dur="500"/>
                                        <p:tgtEl>
                                          <p:spTgt spid="25"/>
                                        </p:tgtEl>
                                      </p:cBhvr>
                                    </p:animEffect>
                                  </p:childTnLst>
                                </p:cTn>
                              </p:par>
                            </p:childTnLst>
                          </p:cTn>
                        </p:par>
                        <p:par>
                          <p:cTn id="54" fill="hold">
                            <p:stCondLst>
                              <p:cond delay="4000"/>
                            </p:stCondLst>
                            <p:childTnLst>
                              <p:par>
                                <p:cTn id="55" presetID="22" presetClass="entr" presetSubtype="1"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500"/>
                                        <p:tgtEl>
                                          <p:spTgt spid="24"/>
                                        </p:tgtEl>
                                      </p:cBhvr>
                                    </p:animEffect>
                                  </p:childTnLst>
                                </p:cTn>
                              </p:par>
                            </p:childTnLst>
                          </p:cTn>
                        </p:par>
                        <p:par>
                          <p:cTn id="58" fill="hold">
                            <p:stCondLst>
                              <p:cond delay="4500"/>
                            </p:stCondLst>
                            <p:childTnLst>
                              <p:par>
                                <p:cTn id="59" presetID="9" presetClass="entr" presetSubtype="0"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dissolve">
                                      <p:cBhvr>
                                        <p:cTn id="6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2" grpId="0" animBg="1"/>
      <p:bldP spid="23" grpId="0" animBg="1"/>
      <p:bldP spid="24" grpId="0" animBg="1"/>
      <p:bldP spid="25" grpId="0" animBg="1"/>
      <p:bldP spid="27" grpId="0" animBg="1"/>
      <p:bldP spid="28" grpId="0" animBg="1"/>
      <p:bldP spid="29" grpId="0" animBg="1"/>
      <p:bldP spid="30" grpId="0" animBg="1"/>
      <p:bldP spid="31" grpId="0" animBg="1"/>
      <p:bldP spid="3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Planning Conclusions</a:t>
            </a:r>
            <a:endParaRPr lang="en-GB" dirty="0"/>
          </a:p>
        </p:txBody>
      </p:sp>
      <p:sp>
        <p:nvSpPr>
          <p:cNvPr id="5" name="Content Placeholder 4"/>
          <p:cNvSpPr>
            <a:spLocks noGrp="1"/>
          </p:cNvSpPr>
          <p:nvPr>
            <p:ph idx="1"/>
          </p:nvPr>
        </p:nvSpPr>
        <p:spPr>
          <a:xfrm>
            <a:off x="381000" y="1059656"/>
            <a:ext cx="8382000" cy="2543773"/>
          </a:xfrm>
        </p:spPr>
        <p:txBody>
          <a:bodyPr/>
          <a:lstStyle/>
          <a:p>
            <a:r>
              <a:rPr lang="en-US" dirty="0" smtClean="0"/>
              <a:t>Useful in quite a few game sub-problems</a:t>
            </a:r>
          </a:p>
          <a:p>
            <a:r>
              <a:rPr lang="en-US" dirty="0" smtClean="0"/>
              <a:t>Current planning technology: mature enough to make a difference in games</a:t>
            </a:r>
          </a:p>
          <a:p>
            <a:pPr lvl="1"/>
            <a:r>
              <a:rPr lang="en-US" dirty="0" smtClean="0"/>
              <a:t>Forward-search planning, hierarchical planning…</a:t>
            </a:r>
          </a:p>
          <a:p>
            <a:pPr lvl="1"/>
            <a:r>
              <a:rPr lang="en-US" dirty="0" smtClean="0"/>
              <a:t>Off-the-shelf systems (SHOP)</a:t>
            </a:r>
          </a:p>
          <a:p>
            <a:r>
              <a:rPr lang="en-US" dirty="0" smtClean="0"/>
              <a:t>Also, plenty of scope for future work</a:t>
            </a:r>
          </a:p>
          <a:p>
            <a:pPr lvl="1"/>
            <a:r>
              <a:rPr lang="en-US" dirty="0" smtClean="0"/>
              <a:t>Look more into handling dynamic nature of problem at planning time</a:t>
            </a:r>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Overview</a:t>
            </a:r>
            <a:endParaRPr lang="en-GB" dirty="0"/>
          </a:p>
        </p:txBody>
      </p:sp>
      <p:graphicFrame>
        <p:nvGraphicFramePr>
          <p:cNvPr id="6" name="Content Placeholder 5"/>
          <p:cNvGraphicFramePr>
            <a:graphicFrameLocks noGrp="1"/>
          </p:cNvGraphicFramePr>
          <p:nvPr>
            <p:ph idx="1"/>
          </p:nvPr>
        </p:nvGraphicFramePr>
        <p:xfrm>
          <a:off x="381000" y="1058863"/>
          <a:ext cx="8382000" cy="3646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Broad Area with Many Types of ...</a:t>
            </a:r>
            <a:endParaRPr lang="en-GB" dirty="0"/>
          </a:p>
        </p:txBody>
      </p:sp>
      <p:graphicFrame>
        <p:nvGraphicFramePr>
          <p:cNvPr id="4" name="Content Placeholder 3"/>
          <p:cNvGraphicFramePr>
            <a:graphicFrameLocks noGrp="1"/>
          </p:cNvGraphicFramePr>
          <p:nvPr>
            <p:ph idx="1"/>
          </p:nvPr>
        </p:nvGraphicFramePr>
        <p:xfrm>
          <a:off x="381000" y="1058863"/>
          <a:ext cx="8382000" cy="3646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The Open Racing Car Simulator</a:t>
            </a:r>
            <a:endParaRPr lang="en-GB" dirty="0"/>
          </a:p>
        </p:txBody>
      </p:sp>
      <p:sp>
        <p:nvSpPr>
          <p:cNvPr id="3" name="Content Placeholder 2"/>
          <p:cNvSpPr>
            <a:spLocks noGrp="1"/>
          </p:cNvSpPr>
          <p:nvPr>
            <p:ph idx="1"/>
          </p:nvPr>
        </p:nvSpPr>
        <p:spPr/>
        <p:txBody>
          <a:bodyPr/>
          <a:lstStyle/>
          <a:p>
            <a:r>
              <a:rPr lang="en-GB" dirty="0" smtClean="0"/>
              <a:t>Multi-platform car racing simulation (Linux, FreeBSD, </a:t>
            </a:r>
            <a:r>
              <a:rPr lang="en-GB" dirty="0" err="1" smtClean="0"/>
              <a:t>MacOSX</a:t>
            </a:r>
            <a:r>
              <a:rPr lang="en-GB" dirty="0" smtClean="0"/>
              <a:t> and Windows) under GPL</a:t>
            </a:r>
          </a:p>
          <a:p>
            <a:r>
              <a:rPr lang="en-GB" dirty="0" smtClean="0"/>
              <a:t>50 different cars, more than 20 tracks, and 50 opponents</a:t>
            </a:r>
          </a:p>
          <a:p>
            <a:r>
              <a:rPr lang="en-GB" dirty="0" smtClean="0"/>
              <a:t>Lighting, smoke, skid-marks and glowing brake disks</a:t>
            </a:r>
          </a:p>
          <a:p>
            <a:r>
              <a:rPr lang="en-GB" dirty="0" smtClean="0"/>
              <a:t>Damage model, collisions, tire and wheel properties, aerodynamics</a:t>
            </a:r>
          </a:p>
          <a:p>
            <a:r>
              <a:rPr lang="en-GB" dirty="0" smtClean="0">
                <a:hlinkClick r:id="rId2"/>
              </a:rPr>
              <a:t>http://torcs.sourceforge.net/</a:t>
            </a:r>
            <a:r>
              <a:rPr lang="en-GB" dirty="0" smtClean="0"/>
              <a:t> </a:t>
            </a:r>
          </a:p>
          <a:p>
            <a:pPr lvl="1"/>
            <a:endParaRPr lang="en-GB" dirty="0"/>
          </a:p>
        </p:txBody>
      </p:sp>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Car Racing @ WCCI 2008: TORCS</a:t>
            </a:r>
            <a:br>
              <a:rPr lang="en-GB" dirty="0" smtClean="0"/>
            </a:br>
            <a:r>
              <a:rPr lang="en-GB" dirty="0" smtClean="0"/>
              <a:t>(Julian </a:t>
            </a:r>
            <a:r>
              <a:rPr lang="en-GB" dirty="0" err="1" smtClean="0"/>
              <a:t>Togelius</a:t>
            </a:r>
            <a:r>
              <a:rPr lang="en-GB" dirty="0" smtClean="0"/>
              <a:t>, organizer)</a:t>
            </a:r>
            <a:endParaRPr lang="en-GB" dirty="0"/>
          </a:p>
        </p:txBody>
      </p:sp>
      <p:pic>
        <p:nvPicPr>
          <p:cNvPr id="4" name="TheRace.wmv">
            <a:hlinkClick r:id="" action="ppaction://media"/>
          </p:cNvPr>
          <p:cNvPicPr>
            <a:picLocks noGrp="1" noRot="1" noChangeAspect="1"/>
          </p:cNvPicPr>
          <p:nvPr>
            <p:ph idx="4294967295"/>
            <a:videoFile r:link="rId1"/>
          </p:nvPr>
        </p:nvPicPr>
        <p:blipFill>
          <a:blip r:embed="rId3" cstate="print"/>
          <a:stretch>
            <a:fillRect/>
          </a:stretch>
        </p:blipFill>
        <p:spPr>
          <a:xfrm>
            <a:off x="1816099" y="1504950"/>
            <a:ext cx="5531555" cy="3111500"/>
          </a:xfrm>
          <a:prstGeom prst="roundRect">
            <a:avLst>
              <a:gd name="adj" fmla="val 4278"/>
            </a:avLst>
          </a:prstGeom>
          <a:ln w="57150">
            <a:solidFill>
              <a:schemeClr val="bg1">
                <a:lumMod val="85000"/>
                <a:lumOff val="15000"/>
              </a:schemeClr>
            </a:solidFill>
          </a:ln>
          <a:effectLst>
            <a:outerShdw blurRad="292100" dist="139700" dir="2700000" algn="tl" rotWithShape="0">
              <a:srgbClr val="333333">
                <a:alpha val="65000"/>
              </a:srgbClr>
            </a:outerShdw>
          </a:effectLst>
          <a:scene3d>
            <a:camera prst="orthographicFront"/>
            <a:lightRig rig="threePt" dir="t"/>
          </a:scene3d>
          <a:sp3d>
            <a:bevelT/>
          </a:sp3d>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2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Neuro</a:t>
            </a:r>
            <a:r>
              <a:rPr lang="en-GB" dirty="0" smtClean="0"/>
              <a:t>-Evolving Robotic Operatives</a:t>
            </a:r>
            <a:endParaRPr lang="en-GB" dirty="0"/>
          </a:p>
        </p:txBody>
      </p:sp>
      <p:sp>
        <p:nvSpPr>
          <p:cNvPr id="3" name="Content Placeholder 2"/>
          <p:cNvSpPr>
            <a:spLocks noGrp="1"/>
          </p:cNvSpPr>
          <p:nvPr>
            <p:ph idx="1"/>
          </p:nvPr>
        </p:nvSpPr>
        <p:spPr/>
        <p:txBody>
          <a:bodyPr/>
          <a:lstStyle/>
          <a:p>
            <a:r>
              <a:rPr lang="en-GB" smtClean="0"/>
              <a:t>Based on real-time NeuroEvolution of Augmenting Topologies (rtNEAT)</a:t>
            </a:r>
          </a:p>
          <a:p>
            <a:r>
              <a:rPr lang="en-GB" smtClean="0"/>
              <a:t>Goals of NERO:</a:t>
            </a:r>
          </a:p>
          <a:p>
            <a:pPr lvl="1"/>
            <a:r>
              <a:rPr lang="en-GB" smtClean="0"/>
              <a:t>Demonstrate the power of state-of-the-art machine learning technology</a:t>
            </a:r>
          </a:p>
          <a:p>
            <a:pPr lvl="1"/>
            <a:r>
              <a:rPr lang="en-GB" smtClean="0"/>
              <a:t>Create an engaging game based on it</a:t>
            </a:r>
          </a:p>
          <a:p>
            <a:pPr lvl="1"/>
            <a:r>
              <a:rPr lang="en-GB" smtClean="0"/>
              <a:t>Provide robust and challenging development </a:t>
            </a:r>
            <a:br>
              <a:rPr lang="en-GB" smtClean="0"/>
            </a:br>
            <a:r>
              <a:rPr lang="en-GB" smtClean="0"/>
              <a:t>and benchmarking domain for AI researchers</a:t>
            </a:r>
          </a:p>
          <a:p>
            <a:r>
              <a:rPr lang="en-GB" smtClean="0">
                <a:hlinkClick r:id="rId2"/>
              </a:rPr>
              <a:t>http://www.nerogame.org/</a:t>
            </a:r>
            <a:endParaRPr lang="en-GB" dirty="0" smtClean="0"/>
          </a:p>
        </p:txBody>
      </p:sp>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Neuro</a:t>
            </a:r>
            <a:r>
              <a:rPr lang="en-GB" dirty="0" smtClean="0"/>
              <a:t>-Evolving Robotic Operatives</a:t>
            </a:r>
            <a:endParaRPr lang="en-GB" dirty="0"/>
          </a:p>
        </p:txBody>
      </p:sp>
      <p:pic>
        <p:nvPicPr>
          <p:cNvPr id="4" name="nero2_trailer.wmv">
            <a:hlinkClick r:id="" action="ppaction://media"/>
          </p:cNvPr>
          <p:cNvPicPr>
            <a:picLocks noRot="1" noChangeAspect="1"/>
          </p:cNvPicPr>
          <p:nvPr>
            <a:videoFile r:link="rId1"/>
          </p:nvPr>
        </p:nvPicPr>
        <p:blipFill>
          <a:blip r:embed="rId3" cstate="print"/>
          <a:stretch>
            <a:fillRect/>
          </a:stretch>
        </p:blipFill>
        <p:spPr>
          <a:xfrm>
            <a:off x="882650" y="1016000"/>
            <a:ext cx="6858000" cy="3857625"/>
          </a:xfrm>
          <a:prstGeom prst="roundRect">
            <a:avLst>
              <a:gd name="adj" fmla="val 3653"/>
            </a:avLst>
          </a:prstGeom>
          <a:ln w="57150">
            <a:solidFill>
              <a:schemeClr val="bg1">
                <a:lumMod val="85000"/>
                <a:lumOff val="15000"/>
              </a:schemeClr>
            </a:solidFill>
          </a:ln>
          <a:effectLst>
            <a:outerShdw blurRad="292100" dist="139700" dir="2700000" algn="tl" rotWithShape="0">
              <a:srgbClr val="333333">
                <a:alpha val="65000"/>
              </a:srgbClr>
            </a:outerShdw>
          </a:effectLst>
          <a:scene3d>
            <a:camera prst="orthographicFront"/>
            <a:lightRig rig="threePt" dir="t"/>
          </a:scene3d>
          <a:sp3d>
            <a:bevelT/>
          </a:sp3d>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67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RoboCup Simulation League</a:t>
            </a:r>
            <a:endParaRPr lang="en-GB" dirty="0"/>
          </a:p>
        </p:txBody>
      </p:sp>
      <p:sp>
        <p:nvSpPr>
          <p:cNvPr id="5" name="Content Placeholder 4"/>
          <p:cNvSpPr>
            <a:spLocks noGrp="1"/>
          </p:cNvSpPr>
          <p:nvPr>
            <p:ph sz="half" idx="1"/>
          </p:nvPr>
        </p:nvSpPr>
        <p:spPr/>
        <p:txBody>
          <a:bodyPr/>
          <a:lstStyle/>
          <a:p>
            <a:r>
              <a:rPr lang="en-GB" smtClean="0"/>
              <a:t>Each simulated robot player has its own play strategy</a:t>
            </a:r>
          </a:p>
          <a:p>
            <a:r>
              <a:rPr lang="en-GB" smtClean="0"/>
              <a:t>Every simulated team consists of a collection of programs. </a:t>
            </a:r>
          </a:p>
          <a:p>
            <a:r>
              <a:rPr lang="en-GB" smtClean="0"/>
              <a:t>The games last for about 10 minutes.</a:t>
            </a:r>
          </a:p>
          <a:p>
            <a:endParaRPr lang="en-GB" dirty="0"/>
          </a:p>
        </p:txBody>
      </p:sp>
      <p:pic>
        <p:nvPicPr>
          <p:cNvPr id="110594" name="Picture 2" descr="http://courses.cs.tamu.edu/cpsc608/hohin/spring02/projects/SAMC/Presents/final_rep_draft_files/image009.jpg"/>
          <p:cNvPicPr>
            <a:picLocks noChangeAspect="1" noChangeArrowheads="1"/>
          </p:cNvPicPr>
          <p:nvPr/>
        </p:nvPicPr>
        <p:blipFill>
          <a:blip r:embed="rId2" cstate="print"/>
          <a:srcRect/>
          <a:stretch>
            <a:fillRect/>
          </a:stretch>
        </p:blipFill>
        <p:spPr bwMode="auto">
          <a:xfrm>
            <a:off x="5372100" y="1016000"/>
            <a:ext cx="3213879" cy="1771651"/>
          </a:xfrm>
          <a:prstGeom prst="roundRect">
            <a:avLst>
              <a:gd name="adj" fmla="val 7559"/>
            </a:avLst>
          </a:prstGeom>
          <a:ln w="57150">
            <a:solidFill>
              <a:schemeClr val="bg1">
                <a:lumMod val="85000"/>
                <a:lumOff val="15000"/>
              </a:schemeClr>
            </a:solidFill>
          </a:ln>
          <a:effectLst>
            <a:outerShdw blurRad="292100" dist="139700" dir="2700000" algn="tl" rotWithShape="0">
              <a:srgbClr val="333333">
                <a:alpha val="65000"/>
              </a:srgbClr>
            </a:outerShdw>
          </a:effectLst>
          <a:scene3d>
            <a:camera prst="orthographicFront"/>
            <a:lightRig rig="threePt" dir="t"/>
          </a:scene3d>
          <a:sp3d>
            <a:bevelT/>
          </a:sp3d>
        </p:spPr>
      </p:pic>
      <p:pic>
        <p:nvPicPr>
          <p:cNvPr id="110596" name="Picture 4" descr="http://upload.wikimedia.org/wikipedia/en/b/be/RoboCup_sim_ss2.jpg"/>
          <p:cNvPicPr>
            <a:picLocks noChangeAspect="1" noChangeArrowheads="1"/>
          </p:cNvPicPr>
          <p:nvPr/>
        </p:nvPicPr>
        <p:blipFill>
          <a:blip r:embed="rId3" cstate="print"/>
          <a:srcRect/>
          <a:stretch>
            <a:fillRect/>
          </a:stretch>
        </p:blipFill>
        <p:spPr bwMode="auto">
          <a:xfrm>
            <a:off x="5372100" y="2971800"/>
            <a:ext cx="3251200" cy="1828800"/>
          </a:xfrm>
          <a:prstGeom prst="roundRect">
            <a:avLst/>
          </a:prstGeom>
          <a:ln w="57150">
            <a:solidFill>
              <a:schemeClr val="bg1">
                <a:lumMod val="85000"/>
                <a:lumOff val="15000"/>
              </a:schemeClr>
            </a:solidFill>
          </a:ln>
          <a:effectLst>
            <a:outerShdw blurRad="292100" dist="139700" dir="2700000" algn="tl" rotWithShape="0">
              <a:srgbClr val="333333">
                <a:alpha val="65000"/>
              </a:srgbClr>
            </a:outerShdw>
          </a:effectLst>
          <a:scene3d>
            <a:camera prst="orthographicFront"/>
            <a:lightRig rig="threePt" dir="t"/>
          </a:scene3d>
          <a:sp3d>
            <a:bevelT/>
          </a:sp3d>
        </p:spPr>
      </p:pic>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RoboCup: Sensors and Actions</a:t>
            </a:r>
            <a:endParaRPr lang="en-GB" dirty="0"/>
          </a:p>
        </p:txBody>
      </p:sp>
      <p:graphicFrame>
        <p:nvGraphicFramePr>
          <p:cNvPr id="4" name="Content Placeholder 3"/>
          <p:cNvGraphicFramePr>
            <a:graphicFrameLocks noGrp="1"/>
          </p:cNvGraphicFramePr>
          <p:nvPr>
            <p:ph idx="1"/>
          </p:nvPr>
        </p:nvGraphicFramePr>
        <p:xfrm>
          <a:off x="381000" y="1058863"/>
          <a:ext cx="8382000" cy="3646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016250" y="4749800"/>
            <a:ext cx="3155950" cy="2616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GB" sz="1100" dirty="0" smtClean="0"/>
              <a:t>More information: </a:t>
            </a:r>
            <a:r>
              <a:rPr lang="en-GB" sz="1100" dirty="0" smtClean="0">
                <a:hlinkClick r:id="rId7"/>
              </a:rPr>
              <a:t>http://sserver.sourceforge.net/</a:t>
            </a:r>
            <a:endParaRPr lang="en-GB" sz="1100" dirty="0"/>
          </a:p>
        </p:txBody>
      </p:sp>
    </p:spTree>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Overview</a:t>
            </a:r>
            <a:endParaRPr lang="en-GB" dirty="0"/>
          </a:p>
        </p:txBody>
      </p:sp>
      <p:graphicFrame>
        <p:nvGraphicFramePr>
          <p:cNvPr id="6" name="Content Placeholder 5"/>
          <p:cNvGraphicFramePr>
            <a:graphicFrameLocks noGrp="1"/>
          </p:cNvGraphicFramePr>
          <p:nvPr>
            <p:ph idx="1"/>
          </p:nvPr>
        </p:nvGraphicFramePr>
        <p:xfrm>
          <a:off x="381000" y="1058863"/>
          <a:ext cx="8382000" cy="3646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normAutofit/>
          </a:bodyPr>
          <a:lstStyle/>
          <a:p>
            <a:r>
              <a:rPr lang="en-GB" sz="3000" dirty="0" smtClean="0"/>
              <a:t>Future Challenges for Artificial Intelligence in Games</a:t>
            </a:r>
            <a:endParaRPr lang="en-GB" sz="3000" dirty="0"/>
          </a:p>
        </p:txBody>
      </p:sp>
      <p:graphicFrame>
        <p:nvGraphicFramePr>
          <p:cNvPr id="10" name="Diagram 9"/>
          <p:cNvGraphicFramePr/>
          <p:nvPr/>
        </p:nvGraphicFramePr>
        <p:xfrm>
          <a:off x="381000" y="1058664"/>
          <a:ext cx="8382000" cy="3108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9698" name="Picture 2" descr="http://media.teamxbox.com/xbox-hardware/ss/1/1176089579.jpg"/>
          <p:cNvPicPr>
            <a:picLocks noChangeAspect="1" noChangeArrowheads="1"/>
          </p:cNvPicPr>
          <p:nvPr/>
        </p:nvPicPr>
        <p:blipFill>
          <a:blip r:embed="rId8" cstate="print"/>
          <a:srcRect r="8108" b="8932"/>
          <a:stretch>
            <a:fillRect/>
          </a:stretch>
        </p:blipFill>
        <p:spPr bwMode="auto">
          <a:xfrm>
            <a:off x="2399734" y="1028700"/>
            <a:ext cx="4687521" cy="3408830"/>
          </a:xfrm>
          <a:prstGeom prst="roundRect">
            <a:avLst>
              <a:gd name="adj" fmla="val 4167"/>
            </a:avLst>
          </a:prstGeom>
          <a:solidFill>
            <a:srgbClr val="FFFFFF"/>
          </a:solidFill>
          <a:ln w="57150" cap="sq">
            <a:solidFill>
              <a:schemeClr val="bg1">
                <a:lumMod val="85000"/>
                <a:lumOff val="15000"/>
              </a:schemeClr>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Natal.wmv">
            <a:hlinkClick r:id="" action="ppaction://media"/>
          </p:cNvPr>
          <p:cNvPicPr>
            <a:picLocks noRot="1" noChangeAspect="1"/>
          </p:cNvPicPr>
          <p:nvPr>
            <a:videoFile r:link="rId1"/>
          </p:nvPr>
        </p:nvPicPr>
        <p:blipFill>
          <a:blip r:embed="rId9" cstate="print"/>
          <a:stretch>
            <a:fillRect/>
          </a:stretch>
        </p:blipFill>
        <p:spPr>
          <a:xfrm>
            <a:off x="1646580" y="1046716"/>
            <a:ext cx="6037472" cy="3396078"/>
          </a:xfrm>
          <a:prstGeom prst="roundRect">
            <a:avLst>
              <a:gd name="adj" fmla="val 2676"/>
            </a:avLst>
          </a:prstGeom>
          <a:solidFill>
            <a:srgbClr val="FFFFFF">
              <a:shade val="85000"/>
            </a:srgbClr>
          </a:solidFill>
          <a:ln w="57150">
            <a:solidFill>
              <a:schemeClr val="bg1">
                <a:lumMod val="85000"/>
                <a:lumOff val="15000"/>
              </a:schemeClr>
            </a:solidFill>
          </a:ln>
          <a:effectLst>
            <a:reflection blurRad="12700" stA="38000" endPos="28000" dist="5000" dir="5400000" sy="-100000" algn="bl" rotWithShape="0"/>
          </a:effectLst>
          <a:scene3d>
            <a:camera prst="orthographicFront"/>
            <a:lightRig rig="threePt" dir="t"/>
          </a:scene3d>
          <a:sp3d>
            <a:bevelT/>
          </a:sp3d>
        </p:spPr>
      </p:pic>
      <p:pic>
        <p:nvPicPr>
          <p:cNvPr id="11" name="Picture 2" descr="http://www.gamefocus.ca/UserFiles/Image/Microsoft/Kodu/kodu1.jpg"/>
          <p:cNvPicPr>
            <a:picLocks noChangeAspect="1" noChangeArrowheads="1"/>
          </p:cNvPicPr>
          <p:nvPr/>
        </p:nvPicPr>
        <p:blipFill>
          <a:blip r:embed="rId10" cstate="print"/>
          <a:srcRect/>
          <a:stretch>
            <a:fillRect/>
          </a:stretch>
        </p:blipFill>
        <p:spPr bwMode="auto">
          <a:xfrm>
            <a:off x="2038350" y="1282700"/>
            <a:ext cx="5048250" cy="2809875"/>
          </a:xfrm>
          <a:prstGeom prst="roundRect">
            <a:avLst>
              <a:gd name="adj" fmla="val 8594"/>
            </a:avLst>
          </a:prstGeom>
          <a:solidFill>
            <a:srgbClr val="FFFFFF">
              <a:shade val="85000"/>
            </a:srgbClr>
          </a:solidFill>
          <a:ln w="76200">
            <a:solidFill>
              <a:schemeClr val="bg1"/>
            </a:solidFill>
          </a:ln>
          <a:effectLst>
            <a:reflection blurRad="12700" stA="38000" endPos="28000" dist="5000" dir="5400000" sy="-100000" algn="bl" rotWithShape="0"/>
          </a:effectLst>
          <a:scene3d>
            <a:camera prst="orthographicFront"/>
            <a:lightRig rig="threePt" dir="t"/>
          </a:scene3d>
          <a:sp3d>
            <a:bevelT/>
          </a:sp3d>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xit" presetSubtype="32" fill="hold" nodeType="clickEffect">
                                  <p:stCondLst>
                                    <p:cond delay="0"/>
                                  </p:stCondLst>
                                  <p:childTnLst>
                                    <p:anim calcmode="lin" valueType="num">
                                      <p:cBhvr>
                                        <p:cTn id="12" dur="500"/>
                                        <p:tgtEl>
                                          <p:spTgt spid="11"/>
                                        </p:tgtEl>
                                        <p:attrNameLst>
                                          <p:attrName>ppt_w</p:attrName>
                                        </p:attrNameLst>
                                      </p:cBhvr>
                                      <p:tavLst>
                                        <p:tav tm="0">
                                          <p:val>
                                            <p:strVal val="ppt_w"/>
                                          </p:val>
                                        </p:tav>
                                        <p:tav tm="100000">
                                          <p:val>
                                            <p:fltVal val="0"/>
                                          </p:val>
                                        </p:tav>
                                      </p:tavLst>
                                    </p:anim>
                                    <p:anim calcmode="lin" valueType="num">
                                      <p:cBhvr>
                                        <p:cTn id="13" dur="500"/>
                                        <p:tgtEl>
                                          <p:spTgt spid="11"/>
                                        </p:tgtEl>
                                        <p:attrNameLst>
                                          <p:attrName>ppt_h</p:attrName>
                                        </p:attrNameLst>
                                      </p:cBhvr>
                                      <p:tavLst>
                                        <p:tav tm="0">
                                          <p:val>
                                            <p:strVal val="ppt_h"/>
                                          </p:val>
                                        </p:tav>
                                        <p:tav tm="100000">
                                          <p:val>
                                            <p:fltVal val="0"/>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29698"/>
                                        </p:tgtEl>
                                        <p:attrNameLst>
                                          <p:attrName>style.visibility</p:attrName>
                                        </p:attrNameLst>
                                      </p:cBhvr>
                                      <p:to>
                                        <p:strVal val="visible"/>
                                      </p:to>
                                    </p:set>
                                    <p:anim calcmode="lin" valueType="num">
                                      <p:cBhvr>
                                        <p:cTn id="19" dur="500" fill="hold"/>
                                        <p:tgtEl>
                                          <p:spTgt spid="29698"/>
                                        </p:tgtEl>
                                        <p:attrNameLst>
                                          <p:attrName>ppt_w</p:attrName>
                                        </p:attrNameLst>
                                      </p:cBhvr>
                                      <p:tavLst>
                                        <p:tav tm="0">
                                          <p:val>
                                            <p:fltVal val="0"/>
                                          </p:val>
                                        </p:tav>
                                        <p:tav tm="100000">
                                          <p:val>
                                            <p:strVal val="#ppt_w"/>
                                          </p:val>
                                        </p:tav>
                                      </p:tavLst>
                                    </p:anim>
                                    <p:anim calcmode="lin" valueType="num">
                                      <p:cBhvr>
                                        <p:cTn id="20" dur="500" fill="hold"/>
                                        <p:tgtEl>
                                          <p:spTgt spid="29698"/>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xit" presetSubtype="32" fill="hold" nodeType="clickEffect">
                                  <p:stCondLst>
                                    <p:cond delay="0"/>
                                  </p:stCondLst>
                                  <p:childTnLst>
                                    <p:anim calcmode="lin" valueType="num">
                                      <p:cBhvr>
                                        <p:cTn id="24" dur="500"/>
                                        <p:tgtEl>
                                          <p:spTgt spid="29698"/>
                                        </p:tgtEl>
                                        <p:attrNameLst>
                                          <p:attrName>ppt_w</p:attrName>
                                        </p:attrNameLst>
                                      </p:cBhvr>
                                      <p:tavLst>
                                        <p:tav tm="0">
                                          <p:val>
                                            <p:strVal val="ppt_w"/>
                                          </p:val>
                                        </p:tav>
                                        <p:tav tm="100000">
                                          <p:val>
                                            <p:fltVal val="0"/>
                                          </p:val>
                                        </p:tav>
                                      </p:tavLst>
                                    </p:anim>
                                    <p:anim calcmode="lin" valueType="num">
                                      <p:cBhvr>
                                        <p:cTn id="25" dur="500"/>
                                        <p:tgtEl>
                                          <p:spTgt spid="29698"/>
                                        </p:tgtEl>
                                        <p:attrNameLst>
                                          <p:attrName>ppt_h</p:attrName>
                                        </p:attrNameLst>
                                      </p:cBhvr>
                                      <p:tavLst>
                                        <p:tav tm="0">
                                          <p:val>
                                            <p:strVal val="ppt_h"/>
                                          </p:val>
                                        </p:tav>
                                        <p:tav tm="100000">
                                          <p:val>
                                            <p:fltVal val="0"/>
                                          </p:val>
                                        </p:tav>
                                      </p:tavLst>
                                    </p:anim>
                                    <p:set>
                                      <p:cBhvr>
                                        <p:cTn id="26" dur="1" fill="hold">
                                          <p:stCondLst>
                                            <p:cond delay="499"/>
                                          </p:stCondLst>
                                        </p:cTn>
                                        <p:tgtEl>
                                          <p:spTgt spid="2969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childTnLst>
                                </p:cTn>
                              </p:par>
                            </p:childTnLst>
                          </p:cTn>
                        </p:par>
                        <p:par>
                          <p:cTn id="33" fill="hold">
                            <p:stCondLst>
                              <p:cond delay="500"/>
                            </p:stCondLst>
                            <p:childTnLst>
                              <p:par>
                                <p:cTn id="34" presetID="1" presetClass="mediacall" presetSubtype="0" fill="hold" nodeType="afterEffect">
                                  <p:stCondLst>
                                    <p:cond delay="0"/>
                                  </p:stCondLst>
                                  <p:childTnLst>
                                    <p:cmd type="call" cmd="playFrom(0.0)">
                                      <p:cBhvr>
                                        <p:cTn id="35" dur="218951" fill="hold"/>
                                        <p:tgtEl>
                                          <p:spTgt spid="9"/>
                                        </p:tgtEl>
                                      </p:cBhvr>
                                    </p:cmd>
                                  </p:childTnLst>
                                </p:cTn>
                              </p:par>
                            </p:childTnLst>
                          </p:cTn>
                        </p:par>
                      </p:childTnLst>
                    </p:cTn>
                  </p:par>
                  <p:par>
                    <p:cTn id="36" fill="hold">
                      <p:stCondLst>
                        <p:cond delay="indefinite"/>
                      </p:stCondLst>
                      <p:childTnLst>
                        <p:par>
                          <p:cTn id="37" fill="hold">
                            <p:stCondLst>
                              <p:cond delay="0"/>
                            </p:stCondLst>
                            <p:childTnLst>
                              <p:par>
                                <p:cTn id="38" presetID="23" presetClass="exit" presetSubtype="32" fill="hold" nodeType="clickEffect">
                                  <p:stCondLst>
                                    <p:cond delay="0"/>
                                  </p:stCondLst>
                                  <p:childTnLst>
                                    <p:anim calcmode="lin" valueType="num">
                                      <p:cBhvr>
                                        <p:cTn id="39" dur="500"/>
                                        <p:tgtEl>
                                          <p:spTgt spid="9"/>
                                        </p:tgtEl>
                                        <p:attrNameLst>
                                          <p:attrName>ppt_w</p:attrName>
                                        </p:attrNameLst>
                                      </p:cBhvr>
                                      <p:tavLst>
                                        <p:tav tm="0">
                                          <p:val>
                                            <p:strVal val="ppt_w"/>
                                          </p:val>
                                        </p:tav>
                                        <p:tav tm="100000">
                                          <p:val>
                                            <p:fltVal val="0"/>
                                          </p:val>
                                        </p:tav>
                                      </p:tavLst>
                                    </p:anim>
                                    <p:anim calcmode="lin" valueType="num">
                                      <p:cBhvr>
                                        <p:cTn id="40" dur="500"/>
                                        <p:tgtEl>
                                          <p:spTgt spid="9"/>
                                        </p:tgtEl>
                                        <p:attrNameLst>
                                          <p:attrName>ppt_h</p:attrName>
                                        </p:attrNameLst>
                                      </p:cBhvr>
                                      <p:tavLst>
                                        <p:tav tm="0">
                                          <p:val>
                                            <p:strVal val="ppt_h"/>
                                          </p:val>
                                        </p:tav>
                                        <p:tav tm="100000">
                                          <p:val>
                                            <p:fltVal val="0"/>
                                          </p:val>
                                        </p:tav>
                                      </p:tavLst>
                                    </p:anim>
                                    <p:set>
                                      <p:cBhvr>
                                        <p:cTn id="41" dur="1" fill="hold">
                                          <p:stCondLst>
                                            <p:cond delay="499"/>
                                          </p:stCondLst>
                                        </p:cTn>
                                        <p:tgtEl>
                                          <p:spTgt spid="9"/>
                                        </p:tgtEl>
                                        <p:attrNameLst>
                                          <p:attrName>style.visibility</p:attrName>
                                        </p:attrNameLst>
                                      </p:cBhvr>
                                      <p:to>
                                        <p:strVal val="hidden"/>
                                      </p:to>
                                    </p:set>
                                    <p:cmd type="call" cmd="stop">
                                      <p:cBhvr>
                                        <p:cTn id="42" dur="1">
                                          <p:stCondLst>
                                            <p:cond delay="499"/>
                                          </p:stCondLst>
                                        </p:cTn>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43" fill="hold" display="0">
                  <p:stCondLst>
                    <p:cond delay="indefinite"/>
                  </p:stCondLst>
                  <p:endCondLst>
                    <p:cond evt="onNext" delay="0">
                      <p:tgtEl>
                        <p:sldTgt/>
                      </p:tgtEl>
                    </p:cond>
                    <p:cond evt="onPrev" delay="0">
                      <p:tgtEl>
                        <p:sldTgt/>
                      </p:tgtEl>
                    </p:cond>
                  </p:endCondLst>
                </p:cTn>
                <p:tgtEl>
                  <p:spTgt spid="9"/>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300" dirty="0" smtClean="0"/>
              <a:t>Crowd Control Racing Demo</a:t>
            </a:r>
            <a:endParaRPr lang="en-GB" sz="3300" dirty="0"/>
          </a:p>
        </p:txBody>
      </p:sp>
      <p:graphicFrame>
        <p:nvGraphicFramePr>
          <p:cNvPr id="7" name="Diagram 6"/>
          <p:cNvGraphicFramePr/>
          <p:nvPr/>
        </p:nvGraphicFramePr>
        <p:xfrm>
          <a:off x="276627" y="1376243"/>
          <a:ext cx="8690642" cy="35569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Conclusions</a:t>
            </a:r>
            <a:endParaRPr lang="en-GB" dirty="0"/>
          </a:p>
        </p:txBody>
      </p:sp>
      <p:sp>
        <p:nvSpPr>
          <p:cNvPr id="3" name="Content Placeholder 2"/>
          <p:cNvSpPr>
            <a:spLocks noGrp="1"/>
          </p:cNvSpPr>
          <p:nvPr>
            <p:ph type="body" sz="quarter" idx="10"/>
          </p:nvPr>
        </p:nvSpPr>
        <p:spPr>
          <a:xfrm>
            <a:off x="381000" y="1058664"/>
            <a:ext cx="8382000" cy="2215991"/>
          </a:xfrm>
        </p:spPr>
        <p:txBody>
          <a:bodyPr/>
          <a:lstStyle/>
          <a:p>
            <a:r>
              <a:rPr lang="en-GB" dirty="0" smtClean="0"/>
              <a:t>Computer games can be used as test beds for research.</a:t>
            </a:r>
          </a:p>
          <a:p>
            <a:r>
              <a:rPr lang="en-GB" dirty="0" smtClean="0"/>
              <a:t>Artificial Intelligence and Machine learning can be used to improve the user experience in computer games.</a:t>
            </a:r>
          </a:p>
          <a:p>
            <a:r>
              <a:rPr lang="en-GB" dirty="0" smtClean="0"/>
              <a:t>Both research and applications are in their infancy and there are many open questions.</a:t>
            </a:r>
          </a:p>
          <a:p>
            <a:r>
              <a:rPr lang="en-GB" dirty="0" smtClean="0"/>
              <a:t>For more question, please drop us a line</a:t>
            </a:r>
          </a:p>
        </p:txBody>
      </p:sp>
      <p:pic>
        <p:nvPicPr>
          <p:cNvPr id="13" name="Picture 2" descr="http://www.cs.ualberta.ca/~adib/Home/adibike.jpg"/>
          <p:cNvPicPr>
            <a:picLocks noChangeAspect="1" noChangeArrowheads="1"/>
          </p:cNvPicPr>
          <p:nvPr/>
        </p:nvPicPr>
        <p:blipFill>
          <a:blip r:embed="rId2" cstate="print"/>
          <a:srcRect l="18482" t="5364" r="48251" b="69157"/>
          <a:stretch>
            <a:fillRect/>
          </a:stretch>
        </p:blipFill>
        <p:spPr bwMode="auto">
          <a:xfrm>
            <a:off x="2305050" y="3771900"/>
            <a:ext cx="933450" cy="98530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267" name="Picture 3" descr="C:\Users\rherb\Documents\APG Pictures\Ralf Herbrich\Mug1.jpg"/>
          <p:cNvPicPr>
            <a:picLocks noChangeAspect="1" noChangeArrowheads="1"/>
          </p:cNvPicPr>
          <p:nvPr/>
        </p:nvPicPr>
        <p:blipFill>
          <a:blip r:embed="rId3" cstate="print"/>
          <a:srcRect/>
          <a:stretch>
            <a:fillRect/>
          </a:stretch>
        </p:blipFill>
        <p:spPr bwMode="auto">
          <a:xfrm>
            <a:off x="4295793" y="3771900"/>
            <a:ext cx="822706" cy="106906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5" name="Rectangle 14"/>
          <p:cNvSpPr/>
          <p:nvPr/>
        </p:nvSpPr>
        <p:spPr>
          <a:xfrm>
            <a:off x="2316650" y="3394075"/>
            <a:ext cx="910250" cy="307777"/>
          </a:xfrm>
          <a:prstGeom prst="rect">
            <a:avLst/>
          </a:prstGeom>
        </p:spPr>
        <p:txBody>
          <a:bodyPr wrap="none">
            <a:spAutoFit/>
          </a:bodyPr>
          <a:lstStyle/>
          <a:p>
            <a:pPr lvl="0" algn="ctr" defTabSz="685864" fontAlgn="auto">
              <a:spcBef>
                <a:spcPts val="0"/>
              </a:spcBef>
              <a:spcAft>
                <a:spcPts val="0"/>
              </a:spcAft>
              <a:defRPr/>
            </a:pPr>
            <a:r>
              <a:rPr lang="en-GB" sz="1400" b="1" dirty="0" smtClean="0">
                <a:solidFill>
                  <a:srgbClr val="000000"/>
                </a:solidFill>
                <a:latin typeface="Calibri"/>
                <a:cs typeface="+mn-cs"/>
                <a:hlinkClick r:id="rId4"/>
              </a:rPr>
              <a:t>Adi Botea</a:t>
            </a:r>
            <a:endParaRPr lang="en-GB" sz="1400" b="1" dirty="0">
              <a:solidFill>
                <a:srgbClr val="000000"/>
              </a:solidFill>
              <a:latin typeface="Calibri"/>
              <a:cs typeface="+mn-cs"/>
            </a:endParaRPr>
          </a:p>
        </p:txBody>
      </p:sp>
      <p:sp>
        <p:nvSpPr>
          <p:cNvPr id="17" name="Rectangle 16"/>
          <p:cNvSpPr/>
          <p:nvPr/>
        </p:nvSpPr>
        <p:spPr>
          <a:xfrm>
            <a:off x="4127500" y="3394075"/>
            <a:ext cx="1159293" cy="307777"/>
          </a:xfrm>
          <a:prstGeom prst="rect">
            <a:avLst/>
          </a:prstGeom>
        </p:spPr>
        <p:txBody>
          <a:bodyPr wrap="none">
            <a:spAutoFit/>
          </a:bodyPr>
          <a:lstStyle/>
          <a:p>
            <a:pPr lvl="0" algn="ctr" defTabSz="685864" fontAlgn="auto">
              <a:spcBef>
                <a:spcPts val="0"/>
              </a:spcBef>
              <a:spcAft>
                <a:spcPts val="0"/>
              </a:spcAft>
            </a:pPr>
            <a:r>
              <a:rPr lang="en-GB" sz="1400" b="1" dirty="0" smtClean="0">
                <a:solidFill>
                  <a:srgbClr val="000000"/>
                </a:solidFill>
                <a:latin typeface="Calibri"/>
                <a:cs typeface="+mn-cs"/>
                <a:hlinkClick r:id="rId5"/>
              </a:rPr>
              <a:t>Ralf Herbrich</a:t>
            </a:r>
            <a:endParaRPr lang="en-GB" sz="1400" b="1" dirty="0">
              <a:solidFill>
                <a:srgbClr val="000000"/>
              </a:solidFill>
              <a:latin typeface="Calibri"/>
              <a:cs typeface="+mn-cs"/>
            </a:endParaRPr>
          </a:p>
        </p:txBody>
      </p:sp>
      <p:sp>
        <p:nvSpPr>
          <p:cNvPr id="18" name="Rectangle 17"/>
          <p:cNvSpPr/>
          <p:nvPr/>
        </p:nvSpPr>
        <p:spPr>
          <a:xfrm>
            <a:off x="5994400" y="3394075"/>
            <a:ext cx="1239891" cy="307777"/>
          </a:xfrm>
          <a:prstGeom prst="rect">
            <a:avLst/>
          </a:prstGeom>
        </p:spPr>
        <p:txBody>
          <a:bodyPr wrap="none">
            <a:spAutoFit/>
          </a:bodyPr>
          <a:lstStyle/>
          <a:p>
            <a:pPr lvl="0" algn="ctr" defTabSz="685864" fontAlgn="auto">
              <a:spcBef>
                <a:spcPts val="0"/>
              </a:spcBef>
              <a:spcAft>
                <a:spcPts val="0"/>
              </a:spcAft>
            </a:pPr>
            <a:r>
              <a:rPr lang="en-GB" sz="1400" b="1" dirty="0" smtClean="0">
                <a:solidFill>
                  <a:srgbClr val="000000"/>
                </a:solidFill>
                <a:latin typeface="Calibri"/>
                <a:cs typeface="+mn-cs"/>
                <a:hlinkClick r:id="rId6"/>
              </a:rPr>
              <a:t>Thore Graepel</a:t>
            </a:r>
            <a:endParaRPr lang="en-GB" sz="1400" b="1" dirty="0">
              <a:solidFill>
                <a:srgbClr val="000000"/>
              </a:solidFill>
              <a:latin typeface="Calibri"/>
              <a:cs typeface="+mn-cs"/>
            </a:endParaRPr>
          </a:p>
        </p:txBody>
      </p:sp>
      <p:pic>
        <p:nvPicPr>
          <p:cNvPr id="11268" name="Picture 4" descr="C:\Users\rherb\Documents\APG Pictures\Ralf Herbrich and Thore Graepel\LJ9A9474.jpg"/>
          <p:cNvPicPr>
            <a:picLocks noChangeAspect="1" noChangeArrowheads="1"/>
          </p:cNvPicPr>
          <p:nvPr/>
        </p:nvPicPr>
        <p:blipFill>
          <a:blip r:embed="rId7" cstate="print"/>
          <a:srcRect l="59530" t="23210" r="27576" b="50864"/>
          <a:stretch>
            <a:fillRect/>
          </a:stretch>
        </p:blipFill>
        <p:spPr bwMode="auto">
          <a:xfrm>
            <a:off x="6214295" y="3771900"/>
            <a:ext cx="800100" cy="10436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Challenging Search Problem</a:t>
            </a:r>
            <a:endParaRPr lang="en-GB" dirty="0"/>
          </a:p>
        </p:txBody>
      </p:sp>
      <p:sp>
        <p:nvSpPr>
          <p:cNvPr id="3" name="Content Placeholder 2"/>
          <p:cNvSpPr>
            <a:spLocks noGrp="1"/>
          </p:cNvSpPr>
          <p:nvPr>
            <p:ph idx="1"/>
          </p:nvPr>
        </p:nvSpPr>
        <p:spPr>
          <a:xfrm>
            <a:off x="381000" y="1059656"/>
            <a:ext cx="8382000" cy="2973122"/>
          </a:xfrm>
        </p:spPr>
        <p:txBody>
          <a:bodyPr/>
          <a:lstStyle/>
          <a:p>
            <a:r>
              <a:rPr lang="en-GB" dirty="0" smtClean="0"/>
              <a:t>Need solution in real time</a:t>
            </a:r>
          </a:p>
          <a:p>
            <a:r>
              <a:rPr lang="en-GB" dirty="0" smtClean="0"/>
              <a:t>CPU and memory resources are often limited</a:t>
            </a:r>
          </a:p>
          <a:p>
            <a:r>
              <a:rPr lang="en-GB" dirty="0" smtClean="0"/>
              <a:t>Huge search space to explore</a:t>
            </a:r>
          </a:p>
          <a:p>
            <a:pPr lvl="1"/>
            <a:r>
              <a:rPr lang="en-GB" dirty="0" smtClean="0"/>
              <a:t>Multi-agent problems</a:t>
            </a:r>
          </a:p>
          <a:p>
            <a:pPr lvl="1"/>
            <a:r>
              <a:rPr lang="en-GB" dirty="0" smtClean="0"/>
              <a:t>Large maps ...</a:t>
            </a:r>
          </a:p>
          <a:p>
            <a:r>
              <a:rPr lang="en-GB" dirty="0" smtClean="0"/>
              <a:t>Modelling realistic features can impact difficulty</a:t>
            </a:r>
          </a:p>
          <a:p>
            <a:pPr lvl="1"/>
            <a:r>
              <a:rPr lang="en-GB" dirty="0" smtClean="0"/>
              <a:t>Uncertainty</a:t>
            </a:r>
          </a:p>
          <a:p>
            <a:pPr lvl="1"/>
            <a:r>
              <a:rPr lang="en-GB" dirty="0" smtClean="0"/>
              <a:t>Heterogeneous terrains and units</a:t>
            </a: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Pathfinding</a:t>
            </a:r>
            <a:r>
              <a:rPr lang="en-GB" dirty="0" smtClean="0"/>
              <a:t> 101</a:t>
            </a:r>
            <a:endParaRPr lang="en-GB" dirty="0"/>
          </a:p>
        </p:txBody>
      </p:sp>
      <p:graphicFrame>
        <p:nvGraphicFramePr>
          <p:cNvPr id="4" name="Content Placeholder 3"/>
          <p:cNvGraphicFramePr>
            <a:graphicFrameLocks noGrp="1"/>
          </p:cNvGraphicFramePr>
          <p:nvPr>
            <p:ph idx="1"/>
          </p:nvPr>
        </p:nvGraphicFramePr>
        <p:xfrm>
          <a:off x="381000" y="1059656"/>
          <a:ext cx="8382000" cy="3988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Motivating Example</a:t>
            </a:r>
            <a:endParaRPr lang="en-GB" dirty="0"/>
          </a:p>
        </p:txBody>
      </p:sp>
      <p:sp>
        <p:nvSpPr>
          <p:cNvPr id="4" name="Rectangle 3"/>
          <p:cNvSpPr/>
          <p:nvPr/>
        </p:nvSpPr>
        <p:spPr bwMode="auto">
          <a:xfrm>
            <a:off x="482600" y="1104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5" name="Rectangle 4"/>
          <p:cNvSpPr/>
          <p:nvPr/>
        </p:nvSpPr>
        <p:spPr bwMode="auto">
          <a:xfrm>
            <a:off x="838200" y="1104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6" name="Rectangle 5"/>
          <p:cNvSpPr/>
          <p:nvPr/>
        </p:nvSpPr>
        <p:spPr bwMode="auto">
          <a:xfrm>
            <a:off x="1193800" y="1104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7" name="Rectangle 6"/>
          <p:cNvSpPr/>
          <p:nvPr/>
        </p:nvSpPr>
        <p:spPr bwMode="auto">
          <a:xfrm>
            <a:off x="1549400" y="1104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8" name="Rectangle 7"/>
          <p:cNvSpPr/>
          <p:nvPr/>
        </p:nvSpPr>
        <p:spPr bwMode="auto">
          <a:xfrm>
            <a:off x="1905000" y="1104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9" name="Rectangle 8"/>
          <p:cNvSpPr/>
          <p:nvPr/>
        </p:nvSpPr>
        <p:spPr bwMode="auto">
          <a:xfrm>
            <a:off x="2260600" y="1104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0" name="Rectangle 9"/>
          <p:cNvSpPr/>
          <p:nvPr/>
        </p:nvSpPr>
        <p:spPr bwMode="auto">
          <a:xfrm>
            <a:off x="2616200" y="1104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1" name="Rectangle 10"/>
          <p:cNvSpPr/>
          <p:nvPr/>
        </p:nvSpPr>
        <p:spPr bwMode="auto">
          <a:xfrm>
            <a:off x="2971800" y="1104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2" name="Rectangle 11"/>
          <p:cNvSpPr/>
          <p:nvPr/>
        </p:nvSpPr>
        <p:spPr bwMode="auto">
          <a:xfrm>
            <a:off x="3327400" y="1104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3" name="Rectangle 12"/>
          <p:cNvSpPr/>
          <p:nvPr/>
        </p:nvSpPr>
        <p:spPr bwMode="auto">
          <a:xfrm>
            <a:off x="3683000" y="1104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4" name="Rectangle 13"/>
          <p:cNvSpPr/>
          <p:nvPr/>
        </p:nvSpPr>
        <p:spPr bwMode="auto">
          <a:xfrm>
            <a:off x="4038600" y="1104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5" name="Rectangle 14"/>
          <p:cNvSpPr/>
          <p:nvPr/>
        </p:nvSpPr>
        <p:spPr bwMode="auto">
          <a:xfrm>
            <a:off x="4394200" y="1104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6" name="Rectangle 15"/>
          <p:cNvSpPr/>
          <p:nvPr/>
        </p:nvSpPr>
        <p:spPr bwMode="auto">
          <a:xfrm>
            <a:off x="4749800" y="1104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7" name="Rectangle 16"/>
          <p:cNvSpPr/>
          <p:nvPr/>
        </p:nvSpPr>
        <p:spPr bwMode="auto">
          <a:xfrm>
            <a:off x="5105400" y="1104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8" name="Rectangle 17"/>
          <p:cNvSpPr/>
          <p:nvPr/>
        </p:nvSpPr>
        <p:spPr bwMode="auto">
          <a:xfrm>
            <a:off x="5461000" y="1104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9" name="Rectangle 18"/>
          <p:cNvSpPr/>
          <p:nvPr/>
        </p:nvSpPr>
        <p:spPr bwMode="auto">
          <a:xfrm>
            <a:off x="5816600" y="1104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0" name="Rectangle 19"/>
          <p:cNvSpPr/>
          <p:nvPr/>
        </p:nvSpPr>
        <p:spPr bwMode="auto">
          <a:xfrm>
            <a:off x="6172200" y="1104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1" name="Rectangle 20"/>
          <p:cNvSpPr/>
          <p:nvPr/>
        </p:nvSpPr>
        <p:spPr bwMode="auto">
          <a:xfrm>
            <a:off x="6527800" y="1104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2" name="Rectangle 21"/>
          <p:cNvSpPr/>
          <p:nvPr/>
        </p:nvSpPr>
        <p:spPr bwMode="auto">
          <a:xfrm>
            <a:off x="6883400" y="1104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3" name="Rectangle 22"/>
          <p:cNvSpPr/>
          <p:nvPr/>
        </p:nvSpPr>
        <p:spPr bwMode="auto">
          <a:xfrm>
            <a:off x="7239000" y="1104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4" name="Rectangle 23"/>
          <p:cNvSpPr/>
          <p:nvPr/>
        </p:nvSpPr>
        <p:spPr bwMode="auto">
          <a:xfrm>
            <a:off x="7594600" y="1104900"/>
            <a:ext cx="360000" cy="36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5" name="Rectangle 24"/>
          <p:cNvSpPr/>
          <p:nvPr/>
        </p:nvSpPr>
        <p:spPr bwMode="auto">
          <a:xfrm>
            <a:off x="482600" y="1460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6" name="Rectangle 25"/>
          <p:cNvSpPr/>
          <p:nvPr/>
        </p:nvSpPr>
        <p:spPr bwMode="auto">
          <a:xfrm>
            <a:off x="838200" y="1460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7" name="Rectangle 26"/>
          <p:cNvSpPr/>
          <p:nvPr/>
        </p:nvSpPr>
        <p:spPr bwMode="auto">
          <a:xfrm>
            <a:off x="1193800" y="1460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8" name="Rectangle 27"/>
          <p:cNvSpPr/>
          <p:nvPr/>
        </p:nvSpPr>
        <p:spPr bwMode="auto">
          <a:xfrm>
            <a:off x="1549400" y="1460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9" name="Rectangle 28"/>
          <p:cNvSpPr/>
          <p:nvPr/>
        </p:nvSpPr>
        <p:spPr bwMode="auto">
          <a:xfrm>
            <a:off x="1905000" y="1460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30" name="Rectangle 29"/>
          <p:cNvSpPr/>
          <p:nvPr/>
        </p:nvSpPr>
        <p:spPr bwMode="auto">
          <a:xfrm>
            <a:off x="2260600" y="1460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31" name="Rectangle 30"/>
          <p:cNvSpPr/>
          <p:nvPr/>
        </p:nvSpPr>
        <p:spPr bwMode="auto">
          <a:xfrm>
            <a:off x="2616200" y="1460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32" name="Rectangle 31"/>
          <p:cNvSpPr/>
          <p:nvPr/>
        </p:nvSpPr>
        <p:spPr bwMode="auto">
          <a:xfrm>
            <a:off x="2971800" y="1460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33" name="Rectangle 32"/>
          <p:cNvSpPr/>
          <p:nvPr/>
        </p:nvSpPr>
        <p:spPr bwMode="auto">
          <a:xfrm>
            <a:off x="3327400" y="1460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34" name="Rectangle 33"/>
          <p:cNvSpPr/>
          <p:nvPr/>
        </p:nvSpPr>
        <p:spPr bwMode="auto">
          <a:xfrm>
            <a:off x="3683000" y="1460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35" name="Rectangle 34"/>
          <p:cNvSpPr/>
          <p:nvPr/>
        </p:nvSpPr>
        <p:spPr bwMode="auto">
          <a:xfrm>
            <a:off x="4038600" y="1460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36" name="Rectangle 35"/>
          <p:cNvSpPr/>
          <p:nvPr/>
        </p:nvSpPr>
        <p:spPr bwMode="auto">
          <a:xfrm>
            <a:off x="4394200" y="1460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37" name="Rectangle 36"/>
          <p:cNvSpPr/>
          <p:nvPr/>
        </p:nvSpPr>
        <p:spPr bwMode="auto">
          <a:xfrm>
            <a:off x="4749800" y="1460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38" name="Rectangle 37"/>
          <p:cNvSpPr/>
          <p:nvPr/>
        </p:nvSpPr>
        <p:spPr bwMode="auto">
          <a:xfrm>
            <a:off x="5105400" y="1460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39" name="Rectangle 38"/>
          <p:cNvSpPr/>
          <p:nvPr/>
        </p:nvSpPr>
        <p:spPr bwMode="auto">
          <a:xfrm>
            <a:off x="5461000" y="1460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40" name="Rectangle 39"/>
          <p:cNvSpPr/>
          <p:nvPr/>
        </p:nvSpPr>
        <p:spPr bwMode="auto">
          <a:xfrm>
            <a:off x="5816600" y="1460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41" name="Rectangle 40"/>
          <p:cNvSpPr/>
          <p:nvPr/>
        </p:nvSpPr>
        <p:spPr bwMode="auto">
          <a:xfrm>
            <a:off x="6172200" y="1460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42" name="Rectangle 41"/>
          <p:cNvSpPr/>
          <p:nvPr/>
        </p:nvSpPr>
        <p:spPr bwMode="auto">
          <a:xfrm>
            <a:off x="6527800" y="1460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43" name="Rectangle 42"/>
          <p:cNvSpPr/>
          <p:nvPr/>
        </p:nvSpPr>
        <p:spPr bwMode="auto">
          <a:xfrm>
            <a:off x="6883400" y="1460500"/>
            <a:ext cx="360000" cy="36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44" name="Rectangle 43"/>
          <p:cNvSpPr/>
          <p:nvPr/>
        </p:nvSpPr>
        <p:spPr bwMode="auto">
          <a:xfrm>
            <a:off x="7239000" y="1460500"/>
            <a:ext cx="360000" cy="360000"/>
          </a:xfrm>
          <a:prstGeom prst="rect">
            <a:avLst/>
          </a:prstGeom>
          <a:gradFill flip="none" rotWithShape="1">
            <a:gsLst>
              <a:gs pos="0">
                <a:srgbClr val="FFF200"/>
              </a:gs>
              <a:gs pos="45000">
                <a:srgbClr val="FF7A00"/>
              </a:gs>
              <a:gs pos="70000">
                <a:srgbClr val="FF0300"/>
              </a:gs>
              <a:gs pos="100000">
                <a:srgbClr val="4D0808"/>
              </a:gs>
            </a:gsLst>
            <a:lin ang="8100000" scaled="1"/>
            <a:tileRect/>
          </a:gra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300" dirty="0" smtClean="0">
                <a:solidFill>
                  <a:schemeClr val="bg1"/>
                </a:solidFill>
                <a:effectLst>
                  <a:outerShdw blurRad="38100" dist="38100" dir="2700000" algn="tl">
                    <a:srgbClr val="000000">
                      <a:alpha val="43137"/>
                    </a:srgbClr>
                  </a:outerShdw>
                </a:effectLst>
              </a:rPr>
              <a:t>T</a:t>
            </a:r>
          </a:p>
        </p:txBody>
      </p:sp>
      <p:sp>
        <p:nvSpPr>
          <p:cNvPr id="45" name="Rectangle 44"/>
          <p:cNvSpPr/>
          <p:nvPr/>
        </p:nvSpPr>
        <p:spPr bwMode="auto">
          <a:xfrm>
            <a:off x="7594600" y="1460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46" name="Rectangle 45"/>
          <p:cNvSpPr/>
          <p:nvPr/>
        </p:nvSpPr>
        <p:spPr bwMode="auto">
          <a:xfrm>
            <a:off x="482600" y="1816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47" name="Rectangle 46"/>
          <p:cNvSpPr/>
          <p:nvPr/>
        </p:nvSpPr>
        <p:spPr bwMode="auto">
          <a:xfrm>
            <a:off x="838200" y="1816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48" name="Rectangle 47"/>
          <p:cNvSpPr/>
          <p:nvPr/>
        </p:nvSpPr>
        <p:spPr bwMode="auto">
          <a:xfrm>
            <a:off x="1193800" y="1816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49" name="Rectangle 48"/>
          <p:cNvSpPr/>
          <p:nvPr/>
        </p:nvSpPr>
        <p:spPr bwMode="auto">
          <a:xfrm>
            <a:off x="1549400" y="1816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50" name="Rectangle 49"/>
          <p:cNvSpPr/>
          <p:nvPr/>
        </p:nvSpPr>
        <p:spPr bwMode="auto">
          <a:xfrm>
            <a:off x="1905000" y="1816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51" name="Rectangle 50"/>
          <p:cNvSpPr/>
          <p:nvPr/>
        </p:nvSpPr>
        <p:spPr bwMode="auto">
          <a:xfrm>
            <a:off x="2260600" y="1816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52" name="Rectangle 51"/>
          <p:cNvSpPr/>
          <p:nvPr/>
        </p:nvSpPr>
        <p:spPr bwMode="auto">
          <a:xfrm>
            <a:off x="2616200" y="1816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53" name="Rectangle 52"/>
          <p:cNvSpPr/>
          <p:nvPr/>
        </p:nvSpPr>
        <p:spPr bwMode="auto">
          <a:xfrm>
            <a:off x="2971800" y="1816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54" name="Rectangle 53"/>
          <p:cNvSpPr/>
          <p:nvPr/>
        </p:nvSpPr>
        <p:spPr bwMode="auto">
          <a:xfrm>
            <a:off x="3327400" y="1816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55" name="Rectangle 54"/>
          <p:cNvSpPr/>
          <p:nvPr/>
        </p:nvSpPr>
        <p:spPr bwMode="auto">
          <a:xfrm>
            <a:off x="3683000" y="1816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56" name="Rectangle 55"/>
          <p:cNvSpPr/>
          <p:nvPr/>
        </p:nvSpPr>
        <p:spPr bwMode="auto">
          <a:xfrm>
            <a:off x="4038600" y="1816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57" name="Rectangle 56"/>
          <p:cNvSpPr/>
          <p:nvPr/>
        </p:nvSpPr>
        <p:spPr bwMode="auto">
          <a:xfrm>
            <a:off x="4394200" y="1816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58" name="Rectangle 57"/>
          <p:cNvSpPr/>
          <p:nvPr/>
        </p:nvSpPr>
        <p:spPr bwMode="auto">
          <a:xfrm>
            <a:off x="4749800" y="1816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59" name="Rectangle 58"/>
          <p:cNvSpPr/>
          <p:nvPr/>
        </p:nvSpPr>
        <p:spPr bwMode="auto">
          <a:xfrm>
            <a:off x="5105400" y="1816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60" name="Rectangle 59"/>
          <p:cNvSpPr/>
          <p:nvPr/>
        </p:nvSpPr>
        <p:spPr bwMode="auto">
          <a:xfrm>
            <a:off x="5461000" y="1816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61" name="Rectangle 60"/>
          <p:cNvSpPr/>
          <p:nvPr/>
        </p:nvSpPr>
        <p:spPr bwMode="auto">
          <a:xfrm>
            <a:off x="5816600" y="1816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62" name="Rectangle 61"/>
          <p:cNvSpPr/>
          <p:nvPr/>
        </p:nvSpPr>
        <p:spPr bwMode="auto">
          <a:xfrm>
            <a:off x="6172200" y="1816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63" name="Rectangle 62"/>
          <p:cNvSpPr/>
          <p:nvPr/>
        </p:nvSpPr>
        <p:spPr bwMode="auto">
          <a:xfrm>
            <a:off x="6527800" y="1816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64" name="Rectangle 63"/>
          <p:cNvSpPr/>
          <p:nvPr/>
        </p:nvSpPr>
        <p:spPr bwMode="auto">
          <a:xfrm>
            <a:off x="6883400" y="1816100"/>
            <a:ext cx="360000" cy="36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65" name="Rectangle 64"/>
          <p:cNvSpPr/>
          <p:nvPr/>
        </p:nvSpPr>
        <p:spPr bwMode="auto">
          <a:xfrm>
            <a:off x="7239000" y="1816100"/>
            <a:ext cx="360000" cy="360000"/>
          </a:xfrm>
          <a:prstGeom prst="rect">
            <a:avLst/>
          </a:prstGeom>
          <a:solidFill>
            <a:schemeClr val="bg2">
              <a:lumMod val="60000"/>
              <a:lumOff val="4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66" name="Rectangle 65"/>
          <p:cNvSpPr/>
          <p:nvPr/>
        </p:nvSpPr>
        <p:spPr bwMode="auto">
          <a:xfrm>
            <a:off x="7594600" y="1816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67" name="Rectangle 66"/>
          <p:cNvSpPr/>
          <p:nvPr/>
        </p:nvSpPr>
        <p:spPr bwMode="auto">
          <a:xfrm>
            <a:off x="482600" y="2171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68" name="Rectangle 67"/>
          <p:cNvSpPr/>
          <p:nvPr/>
        </p:nvSpPr>
        <p:spPr bwMode="auto">
          <a:xfrm>
            <a:off x="838200" y="2171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69" name="Rectangle 68"/>
          <p:cNvSpPr/>
          <p:nvPr/>
        </p:nvSpPr>
        <p:spPr bwMode="auto">
          <a:xfrm>
            <a:off x="1193800" y="2171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70" name="Rectangle 69"/>
          <p:cNvSpPr/>
          <p:nvPr/>
        </p:nvSpPr>
        <p:spPr bwMode="auto">
          <a:xfrm>
            <a:off x="1549400" y="2171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71" name="Rectangle 70"/>
          <p:cNvSpPr/>
          <p:nvPr/>
        </p:nvSpPr>
        <p:spPr bwMode="auto">
          <a:xfrm>
            <a:off x="1905000" y="2171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72" name="Rectangle 71"/>
          <p:cNvSpPr/>
          <p:nvPr/>
        </p:nvSpPr>
        <p:spPr bwMode="auto">
          <a:xfrm>
            <a:off x="2260600" y="2171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73" name="Rectangle 72"/>
          <p:cNvSpPr/>
          <p:nvPr/>
        </p:nvSpPr>
        <p:spPr bwMode="auto">
          <a:xfrm>
            <a:off x="2616200" y="2171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74" name="Rectangle 73"/>
          <p:cNvSpPr/>
          <p:nvPr/>
        </p:nvSpPr>
        <p:spPr bwMode="auto">
          <a:xfrm>
            <a:off x="2971800" y="2171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75" name="Rectangle 74"/>
          <p:cNvSpPr/>
          <p:nvPr/>
        </p:nvSpPr>
        <p:spPr bwMode="auto">
          <a:xfrm>
            <a:off x="3327400" y="2171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76" name="Rectangle 75"/>
          <p:cNvSpPr/>
          <p:nvPr/>
        </p:nvSpPr>
        <p:spPr bwMode="auto">
          <a:xfrm>
            <a:off x="3683000" y="2171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77" name="Rectangle 76"/>
          <p:cNvSpPr/>
          <p:nvPr/>
        </p:nvSpPr>
        <p:spPr bwMode="auto">
          <a:xfrm>
            <a:off x="4038600" y="2171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78" name="Rectangle 77"/>
          <p:cNvSpPr/>
          <p:nvPr/>
        </p:nvSpPr>
        <p:spPr bwMode="auto">
          <a:xfrm>
            <a:off x="4394200" y="2171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79" name="Rectangle 78"/>
          <p:cNvSpPr/>
          <p:nvPr/>
        </p:nvSpPr>
        <p:spPr bwMode="auto">
          <a:xfrm>
            <a:off x="4749800" y="2171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80" name="Rectangle 79"/>
          <p:cNvSpPr/>
          <p:nvPr/>
        </p:nvSpPr>
        <p:spPr bwMode="auto">
          <a:xfrm>
            <a:off x="5105400" y="2171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81" name="Rectangle 80"/>
          <p:cNvSpPr/>
          <p:nvPr/>
        </p:nvSpPr>
        <p:spPr bwMode="auto">
          <a:xfrm>
            <a:off x="5461000" y="2171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82" name="Rectangle 81"/>
          <p:cNvSpPr/>
          <p:nvPr/>
        </p:nvSpPr>
        <p:spPr bwMode="auto">
          <a:xfrm>
            <a:off x="5816600" y="2171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83" name="Rectangle 82"/>
          <p:cNvSpPr/>
          <p:nvPr/>
        </p:nvSpPr>
        <p:spPr bwMode="auto">
          <a:xfrm>
            <a:off x="6172200" y="2171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84" name="Rectangle 83"/>
          <p:cNvSpPr/>
          <p:nvPr/>
        </p:nvSpPr>
        <p:spPr bwMode="auto">
          <a:xfrm>
            <a:off x="6527800" y="2171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85" name="Rectangle 84"/>
          <p:cNvSpPr/>
          <p:nvPr/>
        </p:nvSpPr>
        <p:spPr bwMode="auto">
          <a:xfrm>
            <a:off x="6883400" y="2171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86" name="Rectangle 85"/>
          <p:cNvSpPr/>
          <p:nvPr/>
        </p:nvSpPr>
        <p:spPr bwMode="auto">
          <a:xfrm>
            <a:off x="7239000" y="2171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87" name="Rectangle 86"/>
          <p:cNvSpPr/>
          <p:nvPr/>
        </p:nvSpPr>
        <p:spPr bwMode="auto">
          <a:xfrm>
            <a:off x="7594600" y="2171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88" name="Rectangle 87"/>
          <p:cNvSpPr/>
          <p:nvPr/>
        </p:nvSpPr>
        <p:spPr bwMode="auto">
          <a:xfrm>
            <a:off x="482600" y="2527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89" name="Rectangle 88"/>
          <p:cNvSpPr/>
          <p:nvPr/>
        </p:nvSpPr>
        <p:spPr bwMode="auto">
          <a:xfrm>
            <a:off x="838200" y="2527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90" name="Rectangle 89"/>
          <p:cNvSpPr/>
          <p:nvPr/>
        </p:nvSpPr>
        <p:spPr bwMode="auto">
          <a:xfrm>
            <a:off x="1193800" y="2527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91" name="Rectangle 90"/>
          <p:cNvSpPr/>
          <p:nvPr/>
        </p:nvSpPr>
        <p:spPr bwMode="auto">
          <a:xfrm>
            <a:off x="1549400" y="2527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92" name="Rectangle 91"/>
          <p:cNvSpPr/>
          <p:nvPr/>
        </p:nvSpPr>
        <p:spPr bwMode="auto">
          <a:xfrm>
            <a:off x="1905000" y="2527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93" name="Rectangle 92"/>
          <p:cNvSpPr/>
          <p:nvPr/>
        </p:nvSpPr>
        <p:spPr bwMode="auto">
          <a:xfrm>
            <a:off x="2260600" y="2527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94" name="Rectangle 93"/>
          <p:cNvSpPr/>
          <p:nvPr/>
        </p:nvSpPr>
        <p:spPr bwMode="auto">
          <a:xfrm>
            <a:off x="2616200" y="2527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95" name="Rectangle 94"/>
          <p:cNvSpPr/>
          <p:nvPr/>
        </p:nvSpPr>
        <p:spPr bwMode="auto">
          <a:xfrm>
            <a:off x="2971800" y="2527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96" name="Rectangle 95"/>
          <p:cNvSpPr/>
          <p:nvPr/>
        </p:nvSpPr>
        <p:spPr bwMode="auto">
          <a:xfrm>
            <a:off x="3327400" y="2527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97" name="Rectangle 96"/>
          <p:cNvSpPr/>
          <p:nvPr/>
        </p:nvSpPr>
        <p:spPr bwMode="auto">
          <a:xfrm>
            <a:off x="3683000" y="2527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chemeClr val="bg1"/>
              </a:solidFill>
              <a:effectLst>
                <a:outerShdw blurRad="38100" dist="38100" dir="2700000" algn="tl">
                  <a:srgbClr val="000000">
                    <a:alpha val="43137"/>
                  </a:srgbClr>
                </a:outerShdw>
              </a:effectLst>
            </a:endParaRPr>
          </a:p>
        </p:txBody>
      </p:sp>
      <p:sp>
        <p:nvSpPr>
          <p:cNvPr id="98" name="Rectangle 97"/>
          <p:cNvSpPr/>
          <p:nvPr/>
        </p:nvSpPr>
        <p:spPr bwMode="auto">
          <a:xfrm>
            <a:off x="4038600" y="2527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99" name="Rectangle 98"/>
          <p:cNvSpPr/>
          <p:nvPr/>
        </p:nvSpPr>
        <p:spPr bwMode="auto">
          <a:xfrm>
            <a:off x="4394200" y="2527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00" name="Rectangle 99"/>
          <p:cNvSpPr/>
          <p:nvPr/>
        </p:nvSpPr>
        <p:spPr bwMode="auto">
          <a:xfrm>
            <a:off x="4749800" y="2527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01" name="Rectangle 100"/>
          <p:cNvSpPr/>
          <p:nvPr/>
        </p:nvSpPr>
        <p:spPr bwMode="auto">
          <a:xfrm>
            <a:off x="5105400" y="2527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02" name="Rectangle 101"/>
          <p:cNvSpPr/>
          <p:nvPr/>
        </p:nvSpPr>
        <p:spPr bwMode="auto">
          <a:xfrm>
            <a:off x="5461000" y="2527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03" name="Rectangle 102"/>
          <p:cNvSpPr/>
          <p:nvPr/>
        </p:nvSpPr>
        <p:spPr bwMode="auto">
          <a:xfrm>
            <a:off x="5816600" y="2527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04" name="Rectangle 103"/>
          <p:cNvSpPr/>
          <p:nvPr/>
        </p:nvSpPr>
        <p:spPr bwMode="auto">
          <a:xfrm>
            <a:off x="6172200" y="2527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05" name="Rectangle 104"/>
          <p:cNvSpPr/>
          <p:nvPr/>
        </p:nvSpPr>
        <p:spPr bwMode="auto">
          <a:xfrm>
            <a:off x="6527800" y="2527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06" name="Rectangle 105"/>
          <p:cNvSpPr/>
          <p:nvPr/>
        </p:nvSpPr>
        <p:spPr bwMode="auto">
          <a:xfrm>
            <a:off x="6883400" y="2527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07" name="Rectangle 106"/>
          <p:cNvSpPr/>
          <p:nvPr/>
        </p:nvSpPr>
        <p:spPr bwMode="auto">
          <a:xfrm>
            <a:off x="7239000" y="2527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08" name="Rectangle 107"/>
          <p:cNvSpPr/>
          <p:nvPr/>
        </p:nvSpPr>
        <p:spPr bwMode="auto">
          <a:xfrm>
            <a:off x="7594600" y="2527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09" name="Rectangle 108"/>
          <p:cNvSpPr/>
          <p:nvPr/>
        </p:nvSpPr>
        <p:spPr bwMode="auto">
          <a:xfrm>
            <a:off x="482600" y="2882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10" name="Rectangle 109"/>
          <p:cNvSpPr/>
          <p:nvPr/>
        </p:nvSpPr>
        <p:spPr bwMode="auto">
          <a:xfrm>
            <a:off x="838200" y="2882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11" name="Rectangle 110"/>
          <p:cNvSpPr/>
          <p:nvPr/>
        </p:nvSpPr>
        <p:spPr bwMode="auto">
          <a:xfrm>
            <a:off x="1193800" y="2882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12" name="Rectangle 111"/>
          <p:cNvSpPr/>
          <p:nvPr/>
        </p:nvSpPr>
        <p:spPr bwMode="auto">
          <a:xfrm>
            <a:off x="1549400" y="2882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13" name="Rectangle 112"/>
          <p:cNvSpPr/>
          <p:nvPr/>
        </p:nvSpPr>
        <p:spPr bwMode="auto">
          <a:xfrm>
            <a:off x="1905000" y="2882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14" name="Rectangle 113"/>
          <p:cNvSpPr/>
          <p:nvPr/>
        </p:nvSpPr>
        <p:spPr bwMode="auto">
          <a:xfrm>
            <a:off x="2260600" y="2882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15" name="Rectangle 114"/>
          <p:cNvSpPr/>
          <p:nvPr/>
        </p:nvSpPr>
        <p:spPr bwMode="auto">
          <a:xfrm>
            <a:off x="2616200" y="2882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16" name="Rectangle 115"/>
          <p:cNvSpPr/>
          <p:nvPr/>
        </p:nvSpPr>
        <p:spPr bwMode="auto">
          <a:xfrm>
            <a:off x="2971800" y="2882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17" name="Rectangle 116"/>
          <p:cNvSpPr/>
          <p:nvPr/>
        </p:nvSpPr>
        <p:spPr bwMode="auto">
          <a:xfrm>
            <a:off x="3327400" y="2882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18" name="Rectangle 117"/>
          <p:cNvSpPr/>
          <p:nvPr/>
        </p:nvSpPr>
        <p:spPr bwMode="auto">
          <a:xfrm>
            <a:off x="3683000" y="2882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19" name="Rectangle 118"/>
          <p:cNvSpPr/>
          <p:nvPr/>
        </p:nvSpPr>
        <p:spPr bwMode="auto">
          <a:xfrm>
            <a:off x="4038600" y="2882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20" name="Rectangle 119"/>
          <p:cNvSpPr/>
          <p:nvPr/>
        </p:nvSpPr>
        <p:spPr bwMode="auto">
          <a:xfrm>
            <a:off x="4394200" y="2882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21" name="Rectangle 120"/>
          <p:cNvSpPr/>
          <p:nvPr/>
        </p:nvSpPr>
        <p:spPr bwMode="auto">
          <a:xfrm>
            <a:off x="4749800" y="2882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22" name="Rectangle 121"/>
          <p:cNvSpPr/>
          <p:nvPr/>
        </p:nvSpPr>
        <p:spPr bwMode="auto">
          <a:xfrm>
            <a:off x="5105400" y="2882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23" name="Rectangle 122"/>
          <p:cNvSpPr/>
          <p:nvPr/>
        </p:nvSpPr>
        <p:spPr bwMode="auto">
          <a:xfrm>
            <a:off x="5461000" y="2882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24" name="Rectangle 123"/>
          <p:cNvSpPr/>
          <p:nvPr/>
        </p:nvSpPr>
        <p:spPr bwMode="auto">
          <a:xfrm>
            <a:off x="5816600" y="2882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25" name="Rectangle 124"/>
          <p:cNvSpPr/>
          <p:nvPr/>
        </p:nvSpPr>
        <p:spPr bwMode="auto">
          <a:xfrm>
            <a:off x="6172200" y="2882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26" name="Rectangle 125"/>
          <p:cNvSpPr/>
          <p:nvPr/>
        </p:nvSpPr>
        <p:spPr bwMode="auto">
          <a:xfrm>
            <a:off x="6527800" y="2882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27" name="Rectangle 126"/>
          <p:cNvSpPr/>
          <p:nvPr/>
        </p:nvSpPr>
        <p:spPr bwMode="auto">
          <a:xfrm>
            <a:off x="6883400" y="2882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28" name="Rectangle 127"/>
          <p:cNvSpPr/>
          <p:nvPr/>
        </p:nvSpPr>
        <p:spPr bwMode="auto">
          <a:xfrm>
            <a:off x="7239000" y="2882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29" name="Rectangle 128"/>
          <p:cNvSpPr/>
          <p:nvPr/>
        </p:nvSpPr>
        <p:spPr bwMode="auto">
          <a:xfrm>
            <a:off x="7594600" y="28829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30" name="Rectangle 129"/>
          <p:cNvSpPr/>
          <p:nvPr/>
        </p:nvSpPr>
        <p:spPr bwMode="auto">
          <a:xfrm>
            <a:off x="482600" y="3238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31" name="Rectangle 130"/>
          <p:cNvSpPr/>
          <p:nvPr/>
        </p:nvSpPr>
        <p:spPr bwMode="auto">
          <a:xfrm>
            <a:off x="838200" y="3238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32" name="Rectangle 131"/>
          <p:cNvSpPr/>
          <p:nvPr/>
        </p:nvSpPr>
        <p:spPr bwMode="auto">
          <a:xfrm>
            <a:off x="1193800" y="3238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33" name="Rectangle 132"/>
          <p:cNvSpPr/>
          <p:nvPr/>
        </p:nvSpPr>
        <p:spPr bwMode="auto">
          <a:xfrm>
            <a:off x="1549400" y="3238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34" name="Rectangle 133"/>
          <p:cNvSpPr/>
          <p:nvPr/>
        </p:nvSpPr>
        <p:spPr bwMode="auto">
          <a:xfrm>
            <a:off x="1905000" y="3238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35" name="Rectangle 134"/>
          <p:cNvSpPr/>
          <p:nvPr/>
        </p:nvSpPr>
        <p:spPr bwMode="auto">
          <a:xfrm>
            <a:off x="2260600" y="3238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36" name="Rectangle 135"/>
          <p:cNvSpPr/>
          <p:nvPr/>
        </p:nvSpPr>
        <p:spPr bwMode="auto">
          <a:xfrm>
            <a:off x="2616200" y="3238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37" name="Rectangle 136"/>
          <p:cNvSpPr/>
          <p:nvPr/>
        </p:nvSpPr>
        <p:spPr bwMode="auto">
          <a:xfrm>
            <a:off x="2971800" y="3238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38" name="Rectangle 137"/>
          <p:cNvSpPr/>
          <p:nvPr/>
        </p:nvSpPr>
        <p:spPr bwMode="auto">
          <a:xfrm>
            <a:off x="3327400" y="3238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39" name="Rectangle 138"/>
          <p:cNvSpPr/>
          <p:nvPr/>
        </p:nvSpPr>
        <p:spPr bwMode="auto">
          <a:xfrm>
            <a:off x="3683000" y="3238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40" name="Rectangle 139"/>
          <p:cNvSpPr/>
          <p:nvPr/>
        </p:nvSpPr>
        <p:spPr bwMode="auto">
          <a:xfrm>
            <a:off x="4038600" y="3238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41" name="Rectangle 140"/>
          <p:cNvSpPr/>
          <p:nvPr/>
        </p:nvSpPr>
        <p:spPr bwMode="auto">
          <a:xfrm>
            <a:off x="4394200" y="3238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42" name="Rectangle 141"/>
          <p:cNvSpPr/>
          <p:nvPr/>
        </p:nvSpPr>
        <p:spPr bwMode="auto">
          <a:xfrm>
            <a:off x="4749800" y="3238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43" name="Rectangle 142"/>
          <p:cNvSpPr/>
          <p:nvPr/>
        </p:nvSpPr>
        <p:spPr bwMode="auto">
          <a:xfrm>
            <a:off x="5105400" y="3238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44" name="Rectangle 143"/>
          <p:cNvSpPr/>
          <p:nvPr/>
        </p:nvSpPr>
        <p:spPr bwMode="auto">
          <a:xfrm>
            <a:off x="5461000" y="3238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45" name="Rectangle 144"/>
          <p:cNvSpPr/>
          <p:nvPr/>
        </p:nvSpPr>
        <p:spPr bwMode="auto">
          <a:xfrm>
            <a:off x="5816600" y="3238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46" name="Rectangle 145"/>
          <p:cNvSpPr/>
          <p:nvPr/>
        </p:nvSpPr>
        <p:spPr bwMode="auto">
          <a:xfrm>
            <a:off x="6172200" y="3238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47" name="Rectangle 146"/>
          <p:cNvSpPr/>
          <p:nvPr/>
        </p:nvSpPr>
        <p:spPr bwMode="auto">
          <a:xfrm>
            <a:off x="6527800" y="3238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48" name="Rectangle 147"/>
          <p:cNvSpPr/>
          <p:nvPr/>
        </p:nvSpPr>
        <p:spPr bwMode="auto">
          <a:xfrm>
            <a:off x="6883400" y="3238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49" name="Rectangle 148"/>
          <p:cNvSpPr/>
          <p:nvPr/>
        </p:nvSpPr>
        <p:spPr bwMode="auto">
          <a:xfrm>
            <a:off x="7239000" y="3238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50" name="Rectangle 149"/>
          <p:cNvSpPr/>
          <p:nvPr/>
        </p:nvSpPr>
        <p:spPr bwMode="auto">
          <a:xfrm>
            <a:off x="7594600" y="32385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51" name="Rectangle 150"/>
          <p:cNvSpPr/>
          <p:nvPr/>
        </p:nvSpPr>
        <p:spPr bwMode="auto">
          <a:xfrm>
            <a:off x="482600" y="3594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52" name="Rectangle 151"/>
          <p:cNvSpPr/>
          <p:nvPr/>
        </p:nvSpPr>
        <p:spPr bwMode="auto">
          <a:xfrm>
            <a:off x="838200" y="3594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53" name="Rectangle 152"/>
          <p:cNvSpPr/>
          <p:nvPr/>
        </p:nvSpPr>
        <p:spPr bwMode="auto">
          <a:xfrm>
            <a:off x="1193800" y="3594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54" name="Rectangle 153"/>
          <p:cNvSpPr/>
          <p:nvPr/>
        </p:nvSpPr>
        <p:spPr bwMode="auto">
          <a:xfrm>
            <a:off x="1549400" y="3594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55" name="Rectangle 154"/>
          <p:cNvSpPr/>
          <p:nvPr/>
        </p:nvSpPr>
        <p:spPr bwMode="auto">
          <a:xfrm>
            <a:off x="1905000" y="3594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56" name="Rectangle 155"/>
          <p:cNvSpPr/>
          <p:nvPr/>
        </p:nvSpPr>
        <p:spPr bwMode="auto">
          <a:xfrm>
            <a:off x="2260600" y="3594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57" name="Rectangle 156"/>
          <p:cNvSpPr/>
          <p:nvPr/>
        </p:nvSpPr>
        <p:spPr bwMode="auto">
          <a:xfrm>
            <a:off x="2616200" y="3594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58" name="Rectangle 157"/>
          <p:cNvSpPr/>
          <p:nvPr/>
        </p:nvSpPr>
        <p:spPr bwMode="auto">
          <a:xfrm>
            <a:off x="2971800" y="3594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59" name="Rectangle 158"/>
          <p:cNvSpPr/>
          <p:nvPr/>
        </p:nvSpPr>
        <p:spPr bwMode="auto">
          <a:xfrm>
            <a:off x="3327400" y="3594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60" name="Rectangle 159"/>
          <p:cNvSpPr/>
          <p:nvPr/>
        </p:nvSpPr>
        <p:spPr bwMode="auto">
          <a:xfrm>
            <a:off x="3683000" y="3594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61" name="Rectangle 160"/>
          <p:cNvSpPr/>
          <p:nvPr/>
        </p:nvSpPr>
        <p:spPr bwMode="auto">
          <a:xfrm>
            <a:off x="4038600" y="3594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62" name="Rectangle 161"/>
          <p:cNvSpPr/>
          <p:nvPr/>
        </p:nvSpPr>
        <p:spPr bwMode="auto">
          <a:xfrm>
            <a:off x="4394200" y="3594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63" name="Rectangle 162"/>
          <p:cNvSpPr/>
          <p:nvPr/>
        </p:nvSpPr>
        <p:spPr bwMode="auto">
          <a:xfrm>
            <a:off x="4749800" y="3594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64" name="Rectangle 163"/>
          <p:cNvSpPr/>
          <p:nvPr/>
        </p:nvSpPr>
        <p:spPr bwMode="auto">
          <a:xfrm>
            <a:off x="5105400" y="3594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65" name="Rectangle 164"/>
          <p:cNvSpPr/>
          <p:nvPr/>
        </p:nvSpPr>
        <p:spPr bwMode="auto">
          <a:xfrm>
            <a:off x="5461000" y="3594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66" name="Rectangle 165"/>
          <p:cNvSpPr/>
          <p:nvPr/>
        </p:nvSpPr>
        <p:spPr bwMode="auto">
          <a:xfrm>
            <a:off x="5816600" y="3594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67" name="Rectangle 166"/>
          <p:cNvSpPr/>
          <p:nvPr/>
        </p:nvSpPr>
        <p:spPr bwMode="auto">
          <a:xfrm>
            <a:off x="6172200" y="3594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68" name="Rectangle 167"/>
          <p:cNvSpPr/>
          <p:nvPr/>
        </p:nvSpPr>
        <p:spPr bwMode="auto">
          <a:xfrm>
            <a:off x="6527800" y="3594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69" name="Rectangle 168"/>
          <p:cNvSpPr/>
          <p:nvPr/>
        </p:nvSpPr>
        <p:spPr bwMode="auto">
          <a:xfrm>
            <a:off x="6883400" y="3594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70" name="Rectangle 169"/>
          <p:cNvSpPr/>
          <p:nvPr/>
        </p:nvSpPr>
        <p:spPr bwMode="auto">
          <a:xfrm>
            <a:off x="7239000" y="3594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71" name="Rectangle 170"/>
          <p:cNvSpPr/>
          <p:nvPr/>
        </p:nvSpPr>
        <p:spPr bwMode="auto">
          <a:xfrm>
            <a:off x="7594600" y="35941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72" name="Rectangle 171"/>
          <p:cNvSpPr/>
          <p:nvPr/>
        </p:nvSpPr>
        <p:spPr bwMode="auto">
          <a:xfrm>
            <a:off x="482600" y="3949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73" name="Rectangle 172"/>
          <p:cNvSpPr/>
          <p:nvPr/>
        </p:nvSpPr>
        <p:spPr bwMode="auto">
          <a:xfrm>
            <a:off x="838200" y="3949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74" name="Rectangle 173"/>
          <p:cNvSpPr/>
          <p:nvPr/>
        </p:nvSpPr>
        <p:spPr bwMode="auto">
          <a:xfrm>
            <a:off x="1193800" y="3949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75" name="Rectangle 174"/>
          <p:cNvSpPr/>
          <p:nvPr/>
        </p:nvSpPr>
        <p:spPr bwMode="auto">
          <a:xfrm>
            <a:off x="1549400" y="3949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76" name="Rectangle 175"/>
          <p:cNvSpPr/>
          <p:nvPr/>
        </p:nvSpPr>
        <p:spPr bwMode="auto">
          <a:xfrm>
            <a:off x="1905000" y="3949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77" name="Rectangle 176"/>
          <p:cNvSpPr/>
          <p:nvPr/>
        </p:nvSpPr>
        <p:spPr bwMode="auto">
          <a:xfrm>
            <a:off x="2260600" y="3949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78" name="Rectangle 177"/>
          <p:cNvSpPr/>
          <p:nvPr/>
        </p:nvSpPr>
        <p:spPr bwMode="auto">
          <a:xfrm>
            <a:off x="2616200" y="3949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79" name="Rectangle 178"/>
          <p:cNvSpPr/>
          <p:nvPr/>
        </p:nvSpPr>
        <p:spPr bwMode="auto">
          <a:xfrm>
            <a:off x="2971800" y="3949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80" name="Rectangle 179"/>
          <p:cNvSpPr/>
          <p:nvPr/>
        </p:nvSpPr>
        <p:spPr bwMode="auto">
          <a:xfrm>
            <a:off x="3327400" y="3949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81" name="Rectangle 180"/>
          <p:cNvSpPr/>
          <p:nvPr/>
        </p:nvSpPr>
        <p:spPr bwMode="auto">
          <a:xfrm>
            <a:off x="3683000" y="3949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82" name="Rectangle 181"/>
          <p:cNvSpPr/>
          <p:nvPr/>
        </p:nvSpPr>
        <p:spPr bwMode="auto">
          <a:xfrm>
            <a:off x="4038600" y="3949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83" name="Rectangle 182"/>
          <p:cNvSpPr/>
          <p:nvPr/>
        </p:nvSpPr>
        <p:spPr bwMode="auto">
          <a:xfrm>
            <a:off x="4394200" y="3949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84" name="Rectangle 183"/>
          <p:cNvSpPr/>
          <p:nvPr/>
        </p:nvSpPr>
        <p:spPr bwMode="auto">
          <a:xfrm>
            <a:off x="4749800" y="3949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85" name="Rectangle 184"/>
          <p:cNvSpPr/>
          <p:nvPr/>
        </p:nvSpPr>
        <p:spPr bwMode="auto">
          <a:xfrm>
            <a:off x="5105400" y="3949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86" name="Rectangle 185"/>
          <p:cNvSpPr/>
          <p:nvPr/>
        </p:nvSpPr>
        <p:spPr bwMode="auto">
          <a:xfrm>
            <a:off x="5461000" y="3949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87" name="Rectangle 186"/>
          <p:cNvSpPr/>
          <p:nvPr/>
        </p:nvSpPr>
        <p:spPr bwMode="auto">
          <a:xfrm>
            <a:off x="5816600" y="3949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88" name="Rectangle 187"/>
          <p:cNvSpPr/>
          <p:nvPr/>
        </p:nvSpPr>
        <p:spPr bwMode="auto">
          <a:xfrm>
            <a:off x="6172200" y="3949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89" name="Rectangle 188"/>
          <p:cNvSpPr/>
          <p:nvPr/>
        </p:nvSpPr>
        <p:spPr bwMode="auto">
          <a:xfrm>
            <a:off x="6527800" y="3949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90" name="Rectangle 189"/>
          <p:cNvSpPr/>
          <p:nvPr/>
        </p:nvSpPr>
        <p:spPr bwMode="auto">
          <a:xfrm>
            <a:off x="6883400" y="3949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91" name="Rectangle 190"/>
          <p:cNvSpPr/>
          <p:nvPr/>
        </p:nvSpPr>
        <p:spPr bwMode="auto">
          <a:xfrm>
            <a:off x="7239000" y="3949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92" name="Rectangle 191"/>
          <p:cNvSpPr/>
          <p:nvPr/>
        </p:nvSpPr>
        <p:spPr bwMode="auto">
          <a:xfrm>
            <a:off x="7594600" y="39497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93" name="Rectangle 192"/>
          <p:cNvSpPr/>
          <p:nvPr/>
        </p:nvSpPr>
        <p:spPr bwMode="auto">
          <a:xfrm>
            <a:off x="482600" y="4305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300" dirty="0" smtClean="0">
                <a:solidFill>
                  <a:schemeClr val="bg1"/>
                </a:solidFill>
                <a:effectLst>
                  <a:outerShdw blurRad="38100" dist="38100" dir="2700000" algn="tl">
                    <a:srgbClr val="000000">
                      <a:alpha val="43137"/>
                    </a:srgbClr>
                  </a:outerShdw>
                </a:effectLst>
              </a:rPr>
              <a:t>S</a:t>
            </a:r>
          </a:p>
        </p:txBody>
      </p:sp>
      <p:sp>
        <p:nvSpPr>
          <p:cNvPr id="194" name="Rectangle 193"/>
          <p:cNvSpPr/>
          <p:nvPr/>
        </p:nvSpPr>
        <p:spPr bwMode="auto">
          <a:xfrm>
            <a:off x="838200" y="4305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95" name="Rectangle 194"/>
          <p:cNvSpPr/>
          <p:nvPr/>
        </p:nvSpPr>
        <p:spPr bwMode="auto">
          <a:xfrm>
            <a:off x="1193800" y="4305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96" name="Rectangle 195"/>
          <p:cNvSpPr/>
          <p:nvPr/>
        </p:nvSpPr>
        <p:spPr bwMode="auto">
          <a:xfrm>
            <a:off x="1549400" y="4305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97" name="Rectangle 196"/>
          <p:cNvSpPr/>
          <p:nvPr/>
        </p:nvSpPr>
        <p:spPr bwMode="auto">
          <a:xfrm>
            <a:off x="1905000" y="4305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98" name="Rectangle 197"/>
          <p:cNvSpPr/>
          <p:nvPr/>
        </p:nvSpPr>
        <p:spPr bwMode="auto">
          <a:xfrm>
            <a:off x="2260600" y="4305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199" name="Rectangle 198"/>
          <p:cNvSpPr/>
          <p:nvPr/>
        </p:nvSpPr>
        <p:spPr bwMode="auto">
          <a:xfrm>
            <a:off x="2616200" y="4305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00" name="Rectangle 199"/>
          <p:cNvSpPr/>
          <p:nvPr/>
        </p:nvSpPr>
        <p:spPr bwMode="auto">
          <a:xfrm>
            <a:off x="2971800" y="4305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01" name="Rectangle 200"/>
          <p:cNvSpPr/>
          <p:nvPr/>
        </p:nvSpPr>
        <p:spPr bwMode="auto">
          <a:xfrm>
            <a:off x="3327400" y="4305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02" name="Rectangle 201"/>
          <p:cNvSpPr/>
          <p:nvPr/>
        </p:nvSpPr>
        <p:spPr bwMode="auto">
          <a:xfrm>
            <a:off x="3683000" y="4305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03" name="Rectangle 202"/>
          <p:cNvSpPr/>
          <p:nvPr/>
        </p:nvSpPr>
        <p:spPr bwMode="auto">
          <a:xfrm>
            <a:off x="4038600" y="4305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04" name="Rectangle 203"/>
          <p:cNvSpPr/>
          <p:nvPr/>
        </p:nvSpPr>
        <p:spPr bwMode="auto">
          <a:xfrm>
            <a:off x="4394200" y="4305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05" name="Rectangle 204"/>
          <p:cNvSpPr/>
          <p:nvPr/>
        </p:nvSpPr>
        <p:spPr bwMode="auto">
          <a:xfrm>
            <a:off x="4749800" y="4305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06" name="Rectangle 205"/>
          <p:cNvSpPr/>
          <p:nvPr/>
        </p:nvSpPr>
        <p:spPr bwMode="auto">
          <a:xfrm>
            <a:off x="5105400" y="4305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07" name="Rectangle 206"/>
          <p:cNvSpPr/>
          <p:nvPr/>
        </p:nvSpPr>
        <p:spPr bwMode="auto">
          <a:xfrm>
            <a:off x="5461000" y="4305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08" name="Rectangle 207"/>
          <p:cNvSpPr/>
          <p:nvPr/>
        </p:nvSpPr>
        <p:spPr bwMode="auto">
          <a:xfrm>
            <a:off x="5816600" y="4305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09" name="Rectangle 208"/>
          <p:cNvSpPr/>
          <p:nvPr/>
        </p:nvSpPr>
        <p:spPr bwMode="auto">
          <a:xfrm>
            <a:off x="6172200" y="4305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10" name="Rectangle 209"/>
          <p:cNvSpPr/>
          <p:nvPr/>
        </p:nvSpPr>
        <p:spPr bwMode="auto">
          <a:xfrm>
            <a:off x="6527800" y="4305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11" name="Rectangle 210"/>
          <p:cNvSpPr/>
          <p:nvPr/>
        </p:nvSpPr>
        <p:spPr bwMode="auto">
          <a:xfrm>
            <a:off x="6883400" y="4305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12" name="Rectangle 211"/>
          <p:cNvSpPr/>
          <p:nvPr/>
        </p:nvSpPr>
        <p:spPr bwMode="auto">
          <a:xfrm>
            <a:off x="7239000" y="4305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13" name="Rectangle 212"/>
          <p:cNvSpPr/>
          <p:nvPr/>
        </p:nvSpPr>
        <p:spPr bwMode="auto">
          <a:xfrm>
            <a:off x="7594600" y="4305300"/>
            <a:ext cx="360000" cy="360000"/>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300" dirty="0" smtClean="0">
              <a:solidFill>
                <a:srgbClr val="FFFFFF"/>
              </a:solidFill>
              <a:effectLst>
                <a:outerShdw blurRad="38100" dist="38100" dir="2700000" algn="tl">
                  <a:srgbClr val="000000">
                    <a:alpha val="43137"/>
                  </a:srgbClr>
                </a:outerShdw>
              </a:effectLst>
            </a:endParaRPr>
          </a:p>
        </p:txBody>
      </p:sp>
      <p:sp>
        <p:nvSpPr>
          <p:cNvPr id="214" name="TextBox 213"/>
          <p:cNvSpPr txBox="1"/>
          <p:nvPr/>
        </p:nvSpPr>
        <p:spPr>
          <a:xfrm>
            <a:off x="553617" y="2705100"/>
            <a:ext cx="7488525" cy="510778"/>
          </a:xfrm>
          <a:prstGeom prst="round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GB" sz="2400" dirty="0" smtClean="0">
                <a:solidFill>
                  <a:schemeClr val="bg1"/>
                </a:solidFill>
                <a:latin typeface="+mn-lt"/>
              </a:rPr>
              <a:t>How similar are Manhattan heuristic and perfect distance?</a:t>
            </a:r>
            <a:endParaRPr lang="en-GB" sz="2400" dirty="0">
              <a:solidFill>
                <a:schemeClr val="bg1"/>
              </a:solidFill>
              <a:latin typeface="+mn-lt"/>
            </a:endParaRPr>
          </a:p>
        </p:txBody>
      </p:sp>
      <p:sp>
        <p:nvSpPr>
          <p:cNvPr id="215" name="Freeform 214"/>
          <p:cNvSpPr/>
          <p:nvPr/>
        </p:nvSpPr>
        <p:spPr>
          <a:xfrm>
            <a:off x="3845859" y="1299882"/>
            <a:ext cx="3594847" cy="1344706"/>
          </a:xfrm>
          <a:custGeom>
            <a:avLst/>
            <a:gdLst>
              <a:gd name="connsiteX0" fmla="*/ 0 w 3594847"/>
              <a:gd name="connsiteY0" fmla="*/ 1344706 h 1344706"/>
              <a:gd name="connsiteX1" fmla="*/ 0 w 3594847"/>
              <a:gd name="connsiteY1" fmla="*/ 322730 h 1344706"/>
              <a:gd name="connsiteX2" fmla="*/ 2850776 w 3594847"/>
              <a:gd name="connsiteY2" fmla="*/ 322730 h 1344706"/>
              <a:gd name="connsiteX3" fmla="*/ 2850776 w 3594847"/>
              <a:gd name="connsiteY3" fmla="*/ 0 h 1344706"/>
              <a:gd name="connsiteX4" fmla="*/ 3594847 w 3594847"/>
              <a:gd name="connsiteY4" fmla="*/ 0 h 1344706"/>
              <a:gd name="connsiteX5" fmla="*/ 3594847 w 3594847"/>
              <a:gd name="connsiteY5" fmla="*/ 322730 h 1344706"/>
              <a:gd name="connsiteX6" fmla="*/ 3594847 w 3594847"/>
              <a:gd name="connsiteY6" fmla="*/ 322730 h 134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4847" h="1344706">
                <a:moveTo>
                  <a:pt x="0" y="1344706"/>
                </a:moveTo>
                <a:lnTo>
                  <a:pt x="0" y="322730"/>
                </a:lnTo>
                <a:lnTo>
                  <a:pt x="2850776" y="322730"/>
                </a:lnTo>
                <a:lnTo>
                  <a:pt x="2850776" y="0"/>
                </a:lnTo>
                <a:lnTo>
                  <a:pt x="3594847" y="0"/>
                </a:lnTo>
                <a:lnTo>
                  <a:pt x="3594847" y="322730"/>
                </a:lnTo>
                <a:lnTo>
                  <a:pt x="3594847" y="322730"/>
                </a:lnTo>
              </a:path>
            </a:pathLst>
          </a:custGeom>
          <a:ln>
            <a:tailEnd type="triangle" w="lg"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a:p>
        </p:txBody>
      </p:sp>
      <p:sp>
        <p:nvSpPr>
          <p:cNvPr id="216" name="Freeform 215"/>
          <p:cNvSpPr/>
          <p:nvPr/>
        </p:nvSpPr>
        <p:spPr>
          <a:xfrm>
            <a:off x="3917576" y="1712259"/>
            <a:ext cx="3523130" cy="950259"/>
          </a:xfrm>
          <a:custGeom>
            <a:avLst/>
            <a:gdLst>
              <a:gd name="connsiteX0" fmla="*/ 0 w 3523130"/>
              <a:gd name="connsiteY0" fmla="*/ 950259 h 950259"/>
              <a:gd name="connsiteX1" fmla="*/ 8965 w 3523130"/>
              <a:gd name="connsiteY1" fmla="*/ 0 h 950259"/>
              <a:gd name="connsiteX2" fmla="*/ 3523130 w 3523130"/>
              <a:gd name="connsiteY2" fmla="*/ 0 h 950259"/>
            </a:gdLst>
            <a:ahLst/>
            <a:cxnLst>
              <a:cxn ang="0">
                <a:pos x="connsiteX0" y="connsiteY0"/>
              </a:cxn>
              <a:cxn ang="0">
                <a:pos x="connsiteX1" y="connsiteY1"/>
              </a:cxn>
              <a:cxn ang="0">
                <a:pos x="connsiteX2" y="connsiteY2"/>
              </a:cxn>
            </a:cxnLst>
            <a:rect l="l" t="t" r="r" b="b"/>
            <a:pathLst>
              <a:path w="3523130" h="950259">
                <a:moveTo>
                  <a:pt x="0" y="950259"/>
                </a:moveTo>
                <a:cubicBezTo>
                  <a:pt x="2988" y="633506"/>
                  <a:pt x="5977" y="316753"/>
                  <a:pt x="8965" y="0"/>
                </a:cubicBezTo>
                <a:lnTo>
                  <a:pt x="3523130" y="0"/>
                </a:lnTo>
              </a:path>
            </a:pathLst>
          </a:custGeom>
          <a:ln w="34925">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17" name="TextBox 216"/>
          <p:cNvSpPr txBox="1"/>
          <p:nvPr/>
        </p:nvSpPr>
        <p:spPr>
          <a:xfrm>
            <a:off x="2052378" y="2705100"/>
            <a:ext cx="4437879" cy="510778"/>
          </a:xfrm>
          <a:prstGeom prst="round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GB" sz="2400" dirty="0" smtClean="0">
                <a:solidFill>
                  <a:schemeClr val="bg1"/>
                </a:solidFill>
                <a:latin typeface="+mn-lt"/>
              </a:rPr>
              <a:t>How many nodes does A* expand</a:t>
            </a:r>
            <a:endParaRPr lang="en-GB" sz="2400" dirty="0">
              <a:solidFill>
                <a:schemeClr val="bg1"/>
              </a:solidFill>
              <a:latin typeface="+mn-lt"/>
            </a:endParaRPr>
          </a:p>
        </p:txBody>
      </p:sp>
      <p:sp>
        <p:nvSpPr>
          <p:cNvPr id="219" name="Content Placeholder 3"/>
          <p:cNvSpPr txBox="1">
            <a:spLocks/>
          </p:cNvSpPr>
          <p:nvPr/>
        </p:nvSpPr>
        <p:spPr>
          <a:xfrm>
            <a:off x="304800" y="1905000"/>
            <a:ext cx="8382000" cy="2275475"/>
          </a:xfrm>
          <a:prstGeom prst="roundRect">
            <a:avLst/>
          </a:prstGeom>
        </p:spPr>
        <p:style>
          <a:lnRef idx="0">
            <a:schemeClr val="accent5"/>
          </a:lnRef>
          <a:fillRef idx="3">
            <a:schemeClr val="accent5"/>
          </a:fillRef>
          <a:effectRef idx="3">
            <a:schemeClr val="accent5"/>
          </a:effectRef>
          <a:fontRef idx="minor">
            <a:schemeClr val="lt1"/>
          </a:fontRef>
        </p:style>
        <p:txBody>
          <a:bodyPr/>
          <a:lstStyle/>
          <a:p>
            <a:pPr marL="297696" marR="0" lvl="0" indent="-297696" algn="l" defTabSz="684701" rtl="0" eaLnBrk="0" fontAlgn="base" latinLnBrk="0" hangingPunct="0">
              <a:lnSpc>
                <a:spcPct val="90000"/>
              </a:lnSpc>
              <a:spcBef>
                <a:spcPct val="20000"/>
              </a:spcBef>
              <a:spcAft>
                <a:spcPct val="0"/>
              </a:spcAft>
              <a:buClrTx/>
              <a:buSzTx/>
              <a:buFontTx/>
              <a:buNone/>
              <a:tabLst/>
              <a:defRPr/>
            </a:pPr>
            <a:r>
              <a:rPr kumimoji="0" lang="en-GB" sz="2400" b="0" i="0" u="none" strike="noStrike" kern="1200" cap="none" spc="0" normalizeH="0" baseline="0" noProof="0" dirty="0" smtClean="0">
                <a:ln>
                  <a:noFill/>
                </a:ln>
                <a:solidFill>
                  <a:schemeClr val="lt1"/>
                </a:solidFill>
                <a:effectLst>
                  <a:outerShdw blurRad="50800" dist="38100" dir="2700000" algn="tl" rotWithShape="0">
                    <a:prstClr val="black">
                      <a:alpha val="40000"/>
                    </a:prstClr>
                  </a:outerShdw>
                </a:effectLst>
                <a:uLnTx/>
                <a:uFillTx/>
                <a:latin typeface="+mn-lt"/>
                <a:ea typeface="+mn-ea"/>
                <a:cs typeface="+mn-cs"/>
              </a:rPr>
              <a:t>Conclusion:</a:t>
            </a:r>
          </a:p>
          <a:p>
            <a:pPr marL="297696" marR="0" lvl="0" indent="-297696" algn="l" defTabSz="684701" rtl="0" eaLnBrk="0" fontAlgn="base" latinLnBrk="0" hangingPunct="0">
              <a:lnSpc>
                <a:spcPct val="90000"/>
              </a:lnSpc>
              <a:spcBef>
                <a:spcPct val="20000"/>
              </a:spcBef>
              <a:spcAft>
                <a:spcPct val="0"/>
              </a:spcAft>
              <a:buClrTx/>
              <a:buSzTx/>
              <a:buFontTx/>
              <a:buBlip>
                <a:blip r:embed="rId2"/>
              </a:buBlip>
              <a:tabLst/>
              <a:defRPr/>
            </a:pPr>
            <a:r>
              <a:rPr kumimoji="0" lang="en-GB" sz="2400" b="0" i="0" u="none" strike="noStrike" kern="1200" cap="none" spc="0" normalizeH="0" baseline="0" noProof="0" dirty="0" smtClean="0">
                <a:ln>
                  <a:noFill/>
                </a:ln>
                <a:solidFill>
                  <a:schemeClr val="lt1"/>
                </a:solidFill>
                <a:effectLst>
                  <a:outerShdw blurRad="50800" dist="38100" dir="2700000" algn="tl" rotWithShape="0">
                    <a:prstClr val="black">
                      <a:alpha val="40000"/>
                    </a:prstClr>
                  </a:outerShdw>
                </a:effectLst>
                <a:uLnTx/>
                <a:uFillTx/>
                <a:latin typeface="+mn-lt"/>
                <a:ea typeface="+mn-ea"/>
                <a:cs typeface="+mn-cs"/>
              </a:rPr>
              <a:t>Some instances are inherently challenging for A*, regardless of the heuristic quality. This includes instances that look easy to humans.</a:t>
            </a:r>
          </a:p>
          <a:p>
            <a:pPr marL="297696" marR="0" lvl="0" indent="-297696" algn="l" defTabSz="684701" rtl="0" eaLnBrk="0" fontAlgn="base" latinLnBrk="0" hangingPunct="0">
              <a:lnSpc>
                <a:spcPct val="90000"/>
              </a:lnSpc>
              <a:spcBef>
                <a:spcPct val="20000"/>
              </a:spcBef>
              <a:spcAft>
                <a:spcPct val="0"/>
              </a:spcAft>
              <a:buClrTx/>
              <a:buSzTx/>
              <a:buFontTx/>
              <a:buBlip>
                <a:blip r:embed="rId2"/>
              </a:buBlip>
              <a:tabLst/>
              <a:defRPr/>
            </a:pPr>
            <a:r>
              <a:rPr kumimoji="0" lang="en-GB" sz="2400" b="0" i="0" u="none" strike="noStrike" kern="1200" cap="none" spc="0" normalizeH="0" baseline="0" noProof="0" dirty="0" smtClean="0">
                <a:ln>
                  <a:noFill/>
                </a:ln>
                <a:solidFill>
                  <a:schemeClr val="lt1"/>
                </a:solidFill>
                <a:effectLst>
                  <a:outerShdw blurRad="50800" dist="38100" dir="2700000" algn="tl" rotWithShape="0">
                    <a:prstClr val="black">
                      <a:alpha val="40000"/>
                    </a:prstClr>
                  </a:outerShdw>
                </a:effectLst>
                <a:uLnTx/>
                <a:uFillTx/>
                <a:latin typeface="+mn-lt"/>
                <a:ea typeface="+mn-ea"/>
                <a:cs typeface="+mn-cs"/>
              </a:rPr>
              <a:t>A somewhat similar behaviour has been observed in AI planning domains (</a:t>
            </a:r>
            <a:r>
              <a:rPr kumimoji="0" lang="en-GB" sz="2400" b="0" i="0" u="none" strike="noStrike" kern="1200" cap="none" spc="0" normalizeH="0" baseline="0" noProof="0" dirty="0" err="1" smtClean="0">
                <a:ln>
                  <a:noFill/>
                </a:ln>
                <a:solidFill>
                  <a:schemeClr val="lt1"/>
                </a:solidFill>
                <a:effectLst>
                  <a:outerShdw blurRad="50800" dist="38100" dir="2700000" algn="tl" rotWithShape="0">
                    <a:prstClr val="black">
                      <a:alpha val="40000"/>
                    </a:prstClr>
                  </a:outerShdw>
                </a:effectLst>
                <a:uLnTx/>
                <a:uFillTx/>
                <a:latin typeface="+mn-lt"/>
                <a:ea typeface="+mn-ea"/>
                <a:cs typeface="+mn-cs"/>
              </a:rPr>
              <a:t>Helmert</a:t>
            </a:r>
            <a:r>
              <a:rPr kumimoji="0" lang="en-GB" sz="2400" b="0" i="0" u="none" strike="noStrike" kern="1200" cap="none" spc="0" normalizeH="0" baseline="0" noProof="0" dirty="0" smtClean="0">
                <a:ln>
                  <a:noFill/>
                </a:ln>
                <a:solidFill>
                  <a:schemeClr val="lt1"/>
                </a:solidFill>
                <a:effectLst>
                  <a:outerShdw blurRad="50800" dist="38100" dir="2700000" algn="tl" rotWithShape="0">
                    <a:prstClr val="black">
                      <a:alpha val="40000"/>
                    </a:prstClr>
                  </a:outerShdw>
                </a:effectLst>
                <a:uLnTx/>
                <a:uFillTx/>
                <a:latin typeface="+mn-lt"/>
                <a:ea typeface="+mn-ea"/>
                <a:cs typeface="+mn-cs"/>
              </a:rPr>
              <a:t> &amp; Roger 2008)</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 calcmode="lin" valueType="num">
                                      <p:cBhvr>
                                        <p:cTn id="7" dur="500" fill="hold"/>
                                        <p:tgtEl>
                                          <p:spTgt spid="214"/>
                                        </p:tgtEl>
                                        <p:attrNameLst>
                                          <p:attrName>ppt_w</p:attrName>
                                        </p:attrNameLst>
                                      </p:cBhvr>
                                      <p:tavLst>
                                        <p:tav tm="0">
                                          <p:val>
                                            <p:fltVal val="0"/>
                                          </p:val>
                                        </p:tav>
                                        <p:tav tm="100000">
                                          <p:val>
                                            <p:strVal val="#ppt_w"/>
                                          </p:val>
                                        </p:tav>
                                      </p:tavLst>
                                    </p:anim>
                                    <p:anim calcmode="lin" valueType="num">
                                      <p:cBhvr>
                                        <p:cTn id="8" dur="500" fill="hold"/>
                                        <p:tgtEl>
                                          <p:spTgt spid="21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xit" presetSubtype="32" fill="hold" grpId="1" nodeType="clickEffect">
                                  <p:stCondLst>
                                    <p:cond delay="0"/>
                                  </p:stCondLst>
                                  <p:childTnLst>
                                    <p:anim calcmode="lin" valueType="num">
                                      <p:cBhvr>
                                        <p:cTn id="12" dur="500"/>
                                        <p:tgtEl>
                                          <p:spTgt spid="214"/>
                                        </p:tgtEl>
                                        <p:attrNameLst>
                                          <p:attrName>ppt_w</p:attrName>
                                        </p:attrNameLst>
                                      </p:cBhvr>
                                      <p:tavLst>
                                        <p:tav tm="0">
                                          <p:val>
                                            <p:strVal val="ppt_w"/>
                                          </p:val>
                                        </p:tav>
                                        <p:tav tm="100000">
                                          <p:val>
                                            <p:fltVal val="0"/>
                                          </p:val>
                                        </p:tav>
                                      </p:tavLst>
                                    </p:anim>
                                    <p:anim calcmode="lin" valueType="num">
                                      <p:cBhvr>
                                        <p:cTn id="13" dur="500"/>
                                        <p:tgtEl>
                                          <p:spTgt spid="214"/>
                                        </p:tgtEl>
                                        <p:attrNameLst>
                                          <p:attrName>ppt_h</p:attrName>
                                        </p:attrNameLst>
                                      </p:cBhvr>
                                      <p:tavLst>
                                        <p:tav tm="0">
                                          <p:val>
                                            <p:strVal val="ppt_h"/>
                                          </p:val>
                                        </p:tav>
                                        <p:tav tm="100000">
                                          <p:val>
                                            <p:fltVal val="0"/>
                                          </p:val>
                                        </p:tav>
                                      </p:tavLst>
                                    </p:anim>
                                    <p:set>
                                      <p:cBhvr>
                                        <p:cTn id="14" dur="1" fill="hold">
                                          <p:stCondLst>
                                            <p:cond delay="499"/>
                                          </p:stCondLst>
                                        </p:cTn>
                                        <p:tgtEl>
                                          <p:spTgt spid="214"/>
                                        </p:tgtEl>
                                        <p:attrNameLst>
                                          <p:attrName>style.visibility</p:attrName>
                                        </p:attrNameLst>
                                      </p:cBhvr>
                                      <p:to>
                                        <p:strVal val="hidden"/>
                                      </p:to>
                                    </p:set>
                                  </p:childTnLst>
                                </p:cTn>
                              </p:par>
                              <p:par>
                                <p:cTn id="15" presetID="22" presetClass="entr" presetSubtype="8" fill="hold" grpId="0" nodeType="withEffect">
                                  <p:stCondLst>
                                    <p:cond delay="0"/>
                                  </p:stCondLst>
                                  <p:childTnLst>
                                    <p:set>
                                      <p:cBhvr>
                                        <p:cTn id="16" dur="1" fill="hold">
                                          <p:stCondLst>
                                            <p:cond delay="0"/>
                                          </p:stCondLst>
                                        </p:cTn>
                                        <p:tgtEl>
                                          <p:spTgt spid="215"/>
                                        </p:tgtEl>
                                        <p:attrNameLst>
                                          <p:attrName>style.visibility</p:attrName>
                                        </p:attrNameLst>
                                      </p:cBhvr>
                                      <p:to>
                                        <p:strVal val="visible"/>
                                      </p:to>
                                    </p:set>
                                    <p:animEffect transition="in" filter="wipe(left)">
                                      <p:cBhvr>
                                        <p:cTn id="17" dur="500"/>
                                        <p:tgtEl>
                                          <p:spTgt spid="215"/>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216"/>
                                        </p:tgtEl>
                                        <p:attrNameLst>
                                          <p:attrName>style.visibility</p:attrName>
                                        </p:attrNameLst>
                                      </p:cBhvr>
                                      <p:to>
                                        <p:strVal val="visible"/>
                                      </p:to>
                                    </p:set>
                                    <p:animEffect transition="in" filter="wipe(left)">
                                      <p:cBhvr>
                                        <p:cTn id="21" dur="500"/>
                                        <p:tgtEl>
                                          <p:spTgt spid="216"/>
                                        </p:tgtEl>
                                      </p:cBhvr>
                                    </p:animEffect>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grpId="0" nodeType="clickEffect">
                                  <p:stCondLst>
                                    <p:cond delay="0"/>
                                  </p:stCondLst>
                                  <p:childTnLst>
                                    <p:set>
                                      <p:cBhvr>
                                        <p:cTn id="25" dur="1" fill="hold">
                                          <p:stCondLst>
                                            <p:cond delay="0"/>
                                          </p:stCondLst>
                                        </p:cTn>
                                        <p:tgtEl>
                                          <p:spTgt spid="217"/>
                                        </p:tgtEl>
                                        <p:attrNameLst>
                                          <p:attrName>style.visibility</p:attrName>
                                        </p:attrNameLst>
                                      </p:cBhvr>
                                      <p:to>
                                        <p:strVal val="visible"/>
                                      </p:to>
                                    </p:set>
                                    <p:anim calcmode="lin" valueType="num">
                                      <p:cBhvr>
                                        <p:cTn id="26" dur="500" fill="hold"/>
                                        <p:tgtEl>
                                          <p:spTgt spid="217"/>
                                        </p:tgtEl>
                                        <p:attrNameLst>
                                          <p:attrName>ppt_w</p:attrName>
                                        </p:attrNameLst>
                                      </p:cBhvr>
                                      <p:tavLst>
                                        <p:tav tm="0">
                                          <p:val>
                                            <p:fltVal val="0"/>
                                          </p:val>
                                        </p:tav>
                                        <p:tav tm="100000">
                                          <p:val>
                                            <p:strVal val="#ppt_w"/>
                                          </p:val>
                                        </p:tav>
                                      </p:tavLst>
                                    </p:anim>
                                    <p:anim calcmode="lin" valueType="num">
                                      <p:cBhvr>
                                        <p:cTn id="27" dur="500" fill="hold"/>
                                        <p:tgtEl>
                                          <p:spTgt spid="217"/>
                                        </p:tgtEl>
                                        <p:attrNameLst>
                                          <p:attrName>ppt_h</p:attrName>
                                        </p:attrNameLst>
                                      </p:cBhvr>
                                      <p:tavLst>
                                        <p:tav tm="0">
                                          <p:val>
                                            <p:fltVal val="0"/>
                                          </p:val>
                                        </p:tav>
                                        <p:tav tm="100000">
                                          <p:val>
                                            <p:strVal val="#ppt_h"/>
                                          </p:val>
                                        </p:tav>
                                      </p:tavLst>
                                    </p:anim>
                                  </p:childTnLst>
                                </p:cTn>
                              </p:par>
                              <p:par>
                                <p:cTn id="28" presetID="9" presetClass="exit" presetSubtype="0" fill="hold" grpId="1" nodeType="withEffect">
                                  <p:stCondLst>
                                    <p:cond delay="0"/>
                                  </p:stCondLst>
                                  <p:childTnLst>
                                    <p:animEffect transition="out" filter="dissolve">
                                      <p:cBhvr>
                                        <p:cTn id="29" dur="500"/>
                                        <p:tgtEl>
                                          <p:spTgt spid="215"/>
                                        </p:tgtEl>
                                      </p:cBhvr>
                                    </p:animEffect>
                                    <p:set>
                                      <p:cBhvr>
                                        <p:cTn id="30" dur="1" fill="hold">
                                          <p:stCondLst>
                                            <p:cond delay="499"/>
                                          </p:stCondLst>
                                        </p:cTn>
                                        <p:tgtEl>
                                          <p:spTgt spid="215"/>
                                        </p:tgtEl>
                                        <p:attrNameLst>
                                          <p:attrName>style.visibility</p:attrName>
                                        </p:attrNameLst>
                                      </p:cBhvr>
                                      <p:to>
                                        <p:strVal val="hidden"/>
                                      </p:to>
                                    </p:set>
                                  </p:childTnLst>
                                </p:cTn>
                              </p:par>
                              <p:par>
                                <p:cTn id="31" presetID="9" presetClass="exit" presetSubtype="0" fill="hold" grpId="1" nodeType="withEffect">
                                  <p:stCondLst>
                                    <p:cond delay="0"/>
                                  </p:stCondLst>
                                  <p:childTnLst>
                                    <p:animEffect transition="out" filter="dissolve">
                                      <p:cBhvr>
                                        <p:cTn id="32" dur="500"/>
                                        <p:tgtEl>
                                          <p:spTgt spid="216"/>
                                        </p:tgtEl>
                                      </p:cBhvr>
                                    </p:animEffect>
                                    <p:set>
                                      <p:cBhvr>
                                        <p:cTn id="33" dur="1" fill="hold">
                                          <p:stCondLst>
                                            <p:cond delay="499"/>
                                          </p:stCondLst>
                                        </p:cTn>
                                        <p:tgtEl>
                                          <p:spTgt spid="21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3" presetClass="exit" presetSubtype="32" fill="hold" grpId="1" nodeType="clickEffect">
                                  <p:stCondLst>
                                    <p:cond delay="0"/>
                                  </p:stCondLst>
                                  <p:childTnLst>
                                    <p:anim calcmode="lin" valueType="num">
                                      <p:cBhvr>
                                        <p:cTn id="37" dur="500"/>
                                        <p:tgtEl>
                                          <p:spTgt spid="217"/>
                                        </p:tgtEl>
                                        <p:attrNameLst>
                                          <p:attrName>ppt_w</p:attrName>
                                        </p:attrNameLst>
                                      </p:cBhvr>
                                      <p:tavLst>
                                        <p:tav tm="0">
                                          <p:val>
                                            <p:strVal val="ppt_w"/>
                                          </p:val>
                                        </p:tav>
                                        <p:tav tm="100000">
                                          <p:val>
                                            <p:fltVal val="0"/>
                                          </p:val>
                                        </p:tav>
                                      </p:tavLst>
                                    </p:anim>
                                    <p:anim calcmode="lin" valueType="num">
                                      <p:cBhvr>
                                        <p:cTn id="38" dur="500"/>
                                        <p:tgtEl>
                                          <p:spTgt spid="217"/>
                                        </p:tgtEl>
                                        <p:attrNameLst>
                                          <p:attrName>ppt_h</p:attrName>
                                        </p:attrNameLst>
                                      </p:cBhvr>
                                      <p:tavLst>
                                        <p:tav tm="0">
                                          <p:val>
                                            <p:strVal val="ppt_h"/>
                                          </p:val>
                                        </p:tav>
                                        <p:tav tm="100000">
                                          <p:val>
                                            <p:fltVal val="0"/>
                                          </p:val>
                                        </p:tav>
                                      </p:tavLst>
                                    </p:anim>
                                    <p:set>
                                      <p:cBhvr>
                                        <p:cTn id="39" dur="1" fill="hold">
                                          <p:stCondLst>
                                            <p:cond delay="499"/>
                                          </p:stCondLst>
                                        </p:cTn>
                                        <p:tgtEl>
                                          <p:spTgt spid="217"/>
                                        </p:tgtEl>
                                        <p:attrNameLst>
                                          <p:attrName>style.visibility</p:attrName>
                                        </p:attrNameLst>
                                      </p:cBhvr>
                                      <p:to>
                                        <p:strVal val="hidden"/>
                                      </p:to>
                                    </p:set>
                                  </p:childTnLst>
                                </p:cTn>
                              </p:par>
                            </p:childTnLst>
                          </p:cTn>
                        </p:par>
                        <p:par>
                          <p:cTn id="40" fill="hold">
                            <p:stCondLst>
                              <p:cond delay="500"/>
                            </p:stCondLst>
                            <p:childTnLst>
                              <p:par>
                                <p:cTn id="41" presetID="1" presetClass="emph" presetSubtype="2" fill="hold" nodeType="afterEffect">
                                  <p:stCondLst>
                                    <p:cond delay="0"/>
                                  </p:stCondLst>
                                  <p:childTnLst>
                                    <p:animClr clrSpc="rgb">
                                      <p:cBhvr>
                                        <p:cTn id="42" dur="500" fill="hold"/>
                                        <p:tgtEl>
                                          <p:spTgt spid="25"/>
                                        </p:tgtEl>
                                        <p:attrNameLst>
                                          <p:attrName>fillcolor</p:attrName>
                                        </p:attrNameLst>
                                      </p:cBhvr>
                                      <p:to>
                                        <a:srgbClr val="F1FF3B"/>
                                      </p:to>
                                    </p:animClr>
                                    <p:set>
                                      <p:cBhvr>
                                        <p:cTn id="43" dur="500" fill="hold"/>
                                        <p:tgtEl>
                                          <p:spTgt spid="25"/>
                                        </p:tgtEl>
                                        <p:attrNameLst>
                                          <p:attrName>fill.type</p:attrName>
                                        </p:attrNameLst>
                                      </p:cBhvr>
                                      <p:to>
                                        <p:strVal val="solid"/>
                                      </p:to>
                                    </p:set>
                                    <p:set>
                                      <p:cBhvr>
                                        <p:cTn id="44" dur="500" fill="hold"/>
                                        <p:tgtEl>
                                          <p:spTgt spid="25"/>
                                        </p:tgtEl>
                                        <p:attrNameLst>
                                          <p:attrName>fill.on</p:attrName>
                                        </p:attrNameLst>
                                      </p:cBhvr>
                                      <p:to>
                                        <p:strVal val="true"/>
                                      </p:to>
                                    </p:set>
                                  </p:childTnLst>
                                </p:cTn>
                              </p:par>
                              <p:par>
                                <p:cTn id="45" presetID="1" presetClass="emph" presetSubtype="2" fill="hold" nodeType="withEffect">
                                  <p:stCondLst>
                                    <p:cond delay="0"/>
                                  </p:stCondLst>
                                  <p:childTnLst>
                                    <p:animClr clrSpc="rgb">
                                      <p:cBhvr>
                                        <p:cTn id="46" dur="500" fill="hold"/>
                                        <p:tgtEl>
                                          <p:spTgt spid="26"/>
                                        </p:tgtEl>
                                        <p:attrNameLst>
                                          <p:attrName>fillcolor</p:attrName>
                                        </p:attrNameLst>
                                      </p:cBhvr>
                                      <p:to>
                                        <a:srgbClr val="F1FF3B"/>
                                      </p:to>
                                    </p:animClr>
                                    <p:set>
                                      <p:cBhvr>
                                        <p:cTn id="47" dur="500" fill="hold"/>
                                        <p:tgtEl>
                                          <p:spTgt spid="26"/>
                                        </p:tgtEl>
                                        <p:attrNameLst>
                                          <p:attrName>fill.type</p:attrName>
                                        </p:attrNameLst>
                                      </p:cBhvr>
                                      <p:to>
                                        <p:strVal val="solid"/>
                                      </p:to>
                                    </p:set>
                                    <p:set>
                                      <p:cBhvr>
                                        <p:cTn id="48" dur="500" fill="hold"/>
                                        <p:tgtEl>
                                          <p:spTgt spid="26"/>
                                        </p:tgtEl>
                                        <p:attrNameLst>
                                          <p:attrName>fill.on</p:attrName>
                                        </p:attrNameLst>
                                      </p:cBhvr>
                                      <p:to>
                                        <p:strVal val="true"/>
                                      </p:to>
                                    </p:set>
                                  </p:childTnLst>
                                </p:cTn>
                              </p:par>
                              <p:par>
                                <p:cTn id="49" presetID="1" presetClass="emph" presetSubtype="2" fill="hold" nodeType="withEffect">
                                  <p:stCondLst>
                                    <p:cond delay="0"/>
                                  </p:stCondLst>
                                  <p:childTnLst>
                                    <p:animClr clrSpc="rgb">
                                      <p:cBhvr>
                                        <p:cTn id="50" dur="500" fill="hold"/>
                                        <p:tgtEl>
                                          <p:spTgt spid="27"/>
                                        </p:tgtEl>
                                        <p:attrNameLst>
                                          <p:attrName>fillcolor</p:attrName>
                                        </p:attrNameLst>
                                      </p:cBhvr>
                                      <p:to>
                                        <a:srgbClr val="F1FF3B"/>
                                      </p:to>
                                    </p:animClr>
                                    <p:set>
                                      <p:cBhvr>
                                        <p:cTn id="51" dur="500" fill="hold"/>
                                        <p:tgtEl>
                                          <p:spTgt spid="27"/>
                                        </p:tgtEl>
                                        <p:attrNameLst>
                                          <p:attrName>fill.type</p:attrName>
                                        </p:attrNameLst>
                                      </p:cBhvr>
                                      <p:to>
                                        <p:strVal val="solid"/>
                                      </p:to>
                                    </p:set>
                                    <p:set>
                                      <p:cBhvr>
                                        <p:cTn id="52" dur="500" fill="hold"/>
                                        <p:tgtEl>
                                          <p:spTgt spid="27"/>
                                        </p:tgtEl>
                                        <p:attrNameLst>
                                          <p:attrName>fill.on</p:attrName>
                                        </p:attrNameLst>
                                      </p:cBhvr>
                                      <p:to>
                                        <p:strVal val="true"/>
                                      </p:to>
                                    </p:set>
                                  </p:childTnLst>
                                </p:cTn>
                              </p:par>
                              <p:par>
                                <p:cTn id="53" presetID="1" presetClass="emph" presetSubtype="2" fill="hold" nodeType="withEffect">
                                  <p:stCondLst>
                                    <p:cond delay="0"/>
                                  </p:stCondLst>
                                  <p:childTnLst>
                                    <p:animClr clrSpc="rgb">
                                      <p:cBhvr>
                                        <p:cTn id="54" dur="500" fill="hold"/>
                                        <p:tgtEl>
                                          <p:spTgt spid="28"/>
                                        </p:tgtEl>
                                        <p:attrNameLst>
                                          <p:attrName>fillcolor</p:attrName>
                                        </p:attrNameLst>
                                      </p:cBhvr>
                                      <p:to>
                                        <a:srgbClr val="F1FF3B"/>
                                      </p:to>
                                    </p:animClr>
                                    <p:set>
                                      <p:cBhvr>
                                        <p:cTn id="55" dur="500" fill="hold"/>
                                        <p:tgtEl>
                                          <p:spTgt spid="28"/>
                                        </p:tgtEl>
                                        <p:attrNameLst>
                                          <p:attrName>fill.type</p:attrName>
                                        </p:attrNameLst>
                                      </p:cBhvr>
                                      <p:to>
                                        <p:strVal val="solid"/>
                                      </p:to>
                                    </p:set>
                                    <p:set>
                                      <p:cBhvr>
                                        <p:cTn id="56" dur="500" fill="hold"/>
                                        <p:tgtEl>
                                          <p:spTgt spid="28"/>
                                        </p:tgtEl>
                                        <p:attrNameLst>
                                          <p:attrName>fill.on</p:attrName>
                                        </p:attrNameLst>
                                      </p:cBhvr>
                                      <p:to>
                                        <p:strVal val="true"/>
                                      </p:to>
                                    </p:set>
                                  </p:childTnLst>
                                </p:cTn>
                              </p:par>
                              <p:par>
                                <p:cTn id="57" presetID="1" presetClass="emph" presetSubtype="2" fill="hold" nodeType="withEffect">
                                  <p:stCondLst>
                                    <p:cond delay="0"/>
                                  </p:stCondLst>
                                  <p:childTnLst>
                                    <p:animClr clrSpc="rgb">
                                      <p:cBhvr>
                                        <p:cTn id="58" dur="500" fill="hold"/>
                                        <p:tgtEl>
                                          <p:spTgt spid="29"/>
                                        </p:tgtEl>
                                        <p:attrNameLst>
                                          <p:attrName>fillcolor</p:attrName>
                                        </p:attrNameLst>
                                      </p:cBhvr>
                                      <p:to>
                                        <a:srgbClr val="F1FF3B"/>
                                      </p:to>
                                    </p:animClr>
                                    <p:set>
                                      <p:cBhvr>
                                        <p:cTn id="59" dur="500" fill="hold"/>
                                        <p:tgtEl>
                                          <p:spTgt spid="29"/>
                                        </p:tgtEl>
                                        <p:attrNameLst>
                                          <p:attrName>fill.type</p:attrName>
                                        </p:attrNameLst>
                                      </p:cBhvr>
                                      <p:to>
                                        <p:strVal val="solid"/>
                                      </p:to>
                                    </p:set>
                                    <p:set>
                                      <p:cBhvr>
                                        <p:cTn id="60" dur="500" fill="hold"/>
                                        <p:tgtEl>
                                          <p:spTgt spid="29"/>
                                        </p:tgtEl>
                                        <p:attrNameLst>
                                          <p:attrName>fill.on</p:attrName>
                                        </p:attrNameLst>
                                      </p:cBhvr>
                                      <p:to>
                                        <p:strVal val="true"/>
                                      </p:to>
                                    </p:set>
                                  </p:childTnLst>
                                </p:cTn>
                              </p:par>
                              <p:par>
                                <p:cTn id="61" presetID="1" presetClass="emph" presetSubtype="2" fill="hold" nodeType="withEffect">
                                  <p:stCondLst>
                                    <p:cond delay="0"/>
                                  </p:stCondLst>
                                  <p:childTnLst>
                                    <p:animClr clrSpc="rgb">
                                      <p:cBhvr>
                                        <p:cTn id="62" dur="500" fill="hold"/>
                                        <p:tgtEl>
                                          <p:spTgt spid="30"/>
                                        </p:tgtEl>
                                        <p:attrNameLst>
                                          <p:attrName>fillcolor</p:attrName>
                                        </p:attrNameLst>
                                      </p:cBhvr>
                                      <p:to>
                                        <a:srgbClr val="F1FF3B"/>
                                      </p:to>
                                    </p:animClr>
                                    <p:set>
                                      <p:cBhvr>
                                        <p:cTn id="63" dur="500" fill="hold"/>
                                        <p:tgtEl>
                                          <p:spTgt spid="30"/>
                                        </p:tgtEl>
                                        <p:attrNameLst>
                                          <p:attrName>fill.type</p:attrName>
                                        </p:attrNameLst>
                                      </p:cBhvr>
                                      <p:to>
                                        <p:strVal val="solid"/>
                                      </p:to>
                                    </p:set>
                                    <p:set>
                                      <p:cBhvr>
                                        <p:cTn id="64" dur="500" fill="hold"/>
                                        <p:tgtEl>
                                          <p:spTgt spid="30"/>
                                        </p:tgtEl>
                                        <p:attrNameLst>
                                          <p:attrName>fill.on</p:attrName>
                                        </p:attrNameLst>
                                      </p:cBhvr>
                                      <p:to>
                                        <p:strVal val="true"/>
                                      </p:to>
                                    </p:set>
                                  </p:childTnLst>
                                </p:cTn>
                              </p:par>
                              <p:par>
                                <p:cTn id="65" presetID="1" presetClass="emph" presetSubtype="2" fill="hold" nodeType="withEffect">
                                  <p:stCondLst>
                                    <p:cond delay="0"/>
                                  </p:stCondLst>
                                  <p:childTnLst>
                                    <p:animClr clrSpc="rgb">
                                      <p:cBhvr>
                                        <p:cTn id="66" dur="500" fill="hold"/>
                                        <p:tgtEl>
                                          <p:spTgt spid="31"/>
                                        </p:tgtEl>
                                        <p:attrNameLst>
                                          <p:attrName>fillcolor</p:attrName>
                                        </p:attrNameLst>
                                      </p:cBhvr>
                                      <p:to>
                                        <a:srgbClr val="F1FF3B"/>
                                      </p:to>
                                    </p:animClr>
                                    <p:set>
                                      <p:cBhvr>
                                        <p:cTn id="67" dur="500" fill="hold"/>
                                        <p:tgtEl>
                                          <p:spTgt spid="31"/>
                                        </p:tgtEl>
                                        <p:attrNameLst>
                                          <p:attrName>fill.type</p:attrName>
                                        </p:attrNameLst>
                                      </p:cBhvr>
                                      <p:to>
                                        <p:strVal val="solid"/>
                                      </p:to>
                                    </p:set>
                                    <p:set>
                                      <p:cBhvr>
                                        <p:cTn id="68" dur="500" fill="hold"/>
                                        <p:tgtEl>
                                          <p:spTgt spid="31"/>
                                        </p:tgtEl>
                                        <p:attrNameLst>
                                          <p:attrName>fill.on</p:attrName>
                                        </p:attrNameLst>
                                      </p:cBhvr>
                                      <p:to>
                                        <p:strVal val="true"/>
                                      </p:to>
                                    </p:set>
                                  </p:childTnLst>
                                </p:cTn>
                              </p:par>
                              <p:par>
                                <p:cTn id="69" presetID="1" presetClass="emph" presetSubtype="2" fill="hold" nodeType="withEffect">
                                  <p:stCondLst>
                                    <p:cond delay="0"/>
                                  </p:stCondLst>
                                  <p:childTnLst>
                                    <p:animClr clrSpc="rgb">
                                      <p:cBhvr>
                                        <p:cTn id="70" dur="500" fill="hold"/>
                                        <p:tgtEl>
                                          <p:spTgt spid="32"/>
                                        </p:tgtEl>
                                        <p:attrNameLst>
                                          <p:attrName>fillcolor</p:attrName>
                                        </p:attrNameLst>
                                      </p:cBhvr>
                                      <p:to>
                                        <a:srgbClr val="F1FF3B"/>
                                      </p:to>
                                    </p:animClr>
                                    <p:set>
                                      <p:cBhvr>
                                        <p:cTn id="71" dur="500" fill="hold"/>
                                        <p:tgtEl>
                                          <p:spTgt spid="32"/>
                                        </p:tgtEl>
                                        <p:attrNameLst>
                                          <p:attrName>fill.type</p:attrName>
                                        </p:attrNameLst>
                                      </p:cBhvr>
                                      <p:to>
                                        <p:strVal val="solid"/>
                                      </p:to>
                                    </p:set>
                                    <p:set>
                                      <p:cBhvr>
                                        <p:cTn id="72" dur="500" fill="hold"/>
                                        <p:tgtEl>
                                          <p:spTgt spid="32"/>
                                        </p:tgtEl>
                                        <p:attrNameLst>
                                          <p:attrName>fill.on</p:attrName>
                                        </p:attrNameLst>
                                      </p:cBhvr>
                                      <p:to>
                                        <p:strVal val="true"/>
                                      </p:to>
                                    </p:set>
                                  </p:childTnLst>
                                </p:cTn>
                              </p:par>
                              <p:par>
                                <p:cTn id="73" presetID="1" presetClass="emph" presetSubtype="2" fill="hold" nodeType="withEffect">
                                  <p:stCondLst>
                                    <p:cond delay="0"/>
                                  </p:stCondLst>
                                  <p:childTnLst>
                                    <p:animClr clrSpc="rgb">
                                      <p:cBhvr>
                                        <p:cTn id="74" dur="500" fill="hold"/>
                                        <p:tgtEl>
                                          <p:spTgt spid="33"/>
                                        </p:tgtEl>
                                        <p:attrNameLst>
                                          <p:attrName>fillcolor</p:attrName>
                                        </p:attrNameLst>
                                      </p:cBhvr>
                                      <p:to>
                                        <a:srgbClr val="F1FF3B"/>
                                      </p:to>
                                    </p:animClr>
                                    <p:set>
                                      <p:cBhvr>
                                        <p:cTn id="75" dur="500" fill="hold"/>
                                        <p:tgtEl>
                                          <p:spTgt spid="33"/>
                                        </p:tgtEl>
                                        <p:attrNameLst>
                                          <p:attrName>fill.type</p:attrName>
                                        </p:attrNameLst>
                                      </p:cBhvr>
                                      <p:to>
                                        <p:strVal val="solid"/>
                                      </p:to>
                                    </p:set>
                                    <p:set>
                                      <p:cBhvr>
                                        <p:cTn id="76" dur="500" fill="hold"/>
                                        <p:tgtEl>
                                          <p:spTgt spid="33"/>
                                        </p:tgtEl>
                                        <p:attrNameLst>
                                          <p:attrName>fill.on</p:attrName>
                                        </p:attrNameLst>
                                      </p:cBhvr>
                                      <p:to>
                                        <p:strVal val="true"/>
                                      </p:to>
                                    </p:set>
                                  </p:childTnLst>
                                </p:cTn>
                              </p:par>
                              <p:par>
                                <p:cTn id="77" presetID="1" presetClass="emph" presetSubtype="2" fill="hold" nodeType="withEffect">
                                  <p:stCondLst>
                                    <p:cond delay="0"/>
                                  </p:stCondLst>
                                  <p:childTnLst>
                                    <p:animClr clrSpc="rgb">
                                      <p:cBhvr>
                                        <p:cTn id="78" dur="500" fill="hold"/>
                                        <p:tgtEl>
                                          <p:spTgt spid="34"/>
                                        </p:tgtEl>
                                        <p:attrNameLst>
                                          <p:attrName>fillcolor</p:attrName>
                                        </p:attrNameLst>
                                      </p:cBhvr>
                                      <p:to>
                                        <a:srgbClr val="F1FF3B"/>
                                      </p:to>
                                    </p:animClr>
                                    <p:set>
                                      <p:cBhvr>
                                        <p:cTn id="79" dur="500" fill="hold"/>
                                        <p:tgtEl>
                                          <p:spTgt spid="34"/>
                                        </p:tgtEl>
                                        <p:attrNameLst>
                                          <p:attrName>fill.type</p:attrName>
                                        </p:attrNameLst>
                                      </p:cBhvr>
                                      <p:to>
                                        <p:strVal val="solid"/>
                                      </p:to>
                                    </p:set>
                                    <p:set>
                                      <p:cBhvr>
                                        <p:cTn id="80" dur="500" fill="hold"/>
                                        <p:tgtEl>
                                          <p:spTgt spid="34"/>
                                        </p:tgtEl>
                                        <p:attrNameLst>
                                          <p:attrName>fill.on</p:attrName>
                                        </p:attrNameLst>
                                      </p:cBhvr>
                                      <p:to>
                                        <p:strVal val="true"/>
                                      </p:to>
                                    </p:set>
                                  </p:childTnLst>
                                </p:cTn>
                              </p:par>
                              <p:par>
                                <p:cTn id="81" presetID="1" presetClass="emph" presetSubtype="2" fill="hold" nodeType="withEffect">
                                  <p:stCondLst>
                                    <p:cond delay="0"/>
                                  </p:stCondLst>
                                  <p:childTnLst>
                                    <p:animClr clrSpc="rgb">
                                      <p:cBhvr>
                                        <p:cTn id="82" dur="500" fill="hold"/>
                                        <p:tgtEl>
                                          <p:spTgt spid="35"/>
                                        </p:tgtEl>
                                        <p:attrNameLst>
                                          <p:attrName>fillcolor</p:attrName>
                                        </p:attrNameLst>
                                      </p:cBhvr>
                                      <p:to>
                                        <a:srgbClr val="F1FF3B"/>
                                      </p:to>
                                    </p:animClr>
                                    <p:set>
                                      <p:cBhvr>
                                        <p:cTn id="83" dur="500" fill="hold"/>
                                        <p:tgtEl>
                                          <p:spTgt spid="35"/>
                                        </p:tgtEl>
                                        <p:attrNameLst>
                                          <p:attrName>fill.type</p:attrName>
                                        </p:attrNameLst>
                                      </p:cBhvr>
                                      <p:to>
                                        <p:strVal val="solid"/>
                                      </p:to>
                                    </p:set>
                                    <p:set>
                                      <p:cBhvr>
                                        <p:cTn id="84" dur="500" fill="hold"/>
                                        <p:tgtEl>
                                          <p:spTgt spid="35"/>
                                        </p:tgtEl>
                                        <p:attrNameLst>
                                          <p:attrName>fill.on</p:attrName>
                                        </p:attrNameLst>
                                      </p:cBhvr>
                                      <p:to>
                                        <p:strVal val="true"/>
                                      </p:to>
                                    </p:set>
                                  </p:childTnLst>
                                </p:cTn>
                              </p:par>
                              <p:par>
                                <p:cTn id="85" presetID="1" presetClass="emph" presetSubtype="2" fill="hold" nodeType="withEffect">
                                  <p:stCondLst>
                                    <p:cond delay="0"/>
                                  </p:stCondLst>
                                  <p:childTnLst>
                                    <p:animClr clrSpc="rgb">
                                      <p:cBhvr>
                                        <p:cTn id="86" dur="500" fill="hold"/>
                                        <p:tgtEl>
                                          <p:spTgt spid="36"/>
                                        </p:tgtEl>
                                        <p:attrNameLst>
                                          <p:attrName>fillcolor</p:attrName>
                                        </p:attrNameLst>
                                      </p:cBhvr>
                                      <p:to>
                                        <a:srgbClr val="F1FF3B"/>
                                      </p:to>
                                    </p:animClr>
                                    <p:set>
                                      <p:cBhvr>
                                        <p:cTn id="87" dur="500" fill="hold"/>
                                        <p:tgtEl>
                                          <p:spTgt spid="36"/>
                                        </p:tgtEl>
                                        <p:attrNameLst>
                                          <p:attrName>fill.type</p:attrName>
                                        </p:attrNameLst>
                                      </p:cBhvr>
                                      <p:to>
                                        <p:strVal val="solid"/>
                                      </p:to>
                                    </p:set>
                                    <p:set>
                                      <p:cBhvr>
                                        <p:cTn id="88" dur="500" fill="hold"/>
                                        <p:tgtEl>
                                          <p:spTgt spid="36"/>
                                        </p:tgtEl>
                                        <p:attrNameLst>
                                          <p:attrName>fill.on</p:attrName>
                                        </p:attrNameLst>
                                      </p:cBhvr>
                                      <p:to>
                                        <p:strVal val="true"/>
                                      </p:to>
                                    </p:set>
                                  </p:childTnLst>
                                </p:cTn>
                              </p:par>
                              <p:par>
                                <p:cTn id="89" presetID="1" presetClass="emph" presetSubtype="2" fill="hold" nodeType="withEffect">
                                  <p:stCondLst>
                                    <p:cond delay="0"/>
                                  </p:stCondLst>
                                  <p:childTnLst>
                                    <p:animClr clrSpc="rgb">
                                      <p:cBhvr>
                                        <p:cTn id="90" dur="500" fill="hold"/>
                                        <p:tgtEl>
                                          <p:spTgt spid="37"/>
                                        </p:tgtEl>
                                        <p:attrNameLst>
                                          <p:attrName>fillcolor</p:attrName>
                                        </p:attrNameLst>
                                      </p:cBhvr>
                                      <p:to>
                                        <a:srgbClr val="F1FF3B"/>
                                      </p:to>
                                    </p:animClr>
                                    <p:set>
                                      <p:cBhvr>
                                        <p:cTn id="91" dur="500" fill="hold"/>
                                        <p:tgtEl>
                                          <p:spTgt spid="37"/>
                                        </p:tgtEl>
                                        <p:attrNameLst>
                                          <p:attrName>fill.type</p:attrName>
                                        </p:attrNameLst>
                                      </p:cBhvr>
                                      <p:to>
                                        <p:strVal val="solid"/>
                                      </p:to>
                                    </p:set>
                                    <p:set>
                                      <p:cBhvr>
                                        <p:cTn id="92" dur="500" fill="hold"/>
                                        <p:tgtEl>
                                          <p:spTgt spid="37"/>
                                        </p:tgtEl>
                                        <p:attrNameLst>
                                          <p:attrName>fill.on</p:attrName>
                                        </p:attrNameLst>
                                      </p:cBhvr>
                                      <p:to>
                                        <p:strVal val="true"/>
                                      </p:to>
                                    </p:set>
                                  </p:childTnLst>
                                </p:cTn>
                              </p:par>
                              <p:par>
                                <p:cTn id="93" presetID="1" presetClass="emph" presetSubtype="2" fill="hold" nodeType="withEffect">
                                  <p:stCondLst>
                                    <p:cond delay="0"/>
                                  </p:stCondLst>
                                  <p:childTnLst>
                                    <p:animClr clrSpc="rgb">
                                      <p:cBhvr>
                                        <p:cTn id="94" dur="500" fill="hold"/>
                                        <p:tgtEl>
                                          <p:spTgt spid="38"/>
                                        </p:tgtEl>
                                        <p:attrNameLst>
                                          <p:attrName>fillcolor</p:attrName>
                                        </p:attrNameLst>
                                      </p:cBhvr>
                                      <p:to>
                                        <a:srgbClr val="F1FF3B"/>
                                      </p:to>
                                    </p:animClr>
                                    <p:set>
                                      <p:cBhvr>
                                        <p:cTn id="95" dur="500" fill="hold"/>
                                        <p:tgtEl>
                                          <p:spTgt spid="38"/>
                                        </p:tgtEl>
                                        <p:attrNameLst>
                                          <p:attrName>fill.type</p:attrName>
                                        </p:attrNameLst>
                                      </p:cBhvr>
                                      <p:to>
                                        <p:strVal val="solid"/>
                                      </p:to>
                                    </p:set>
                                    <p:set>
                                      <p:cBhvr>
                                        <p:cTn id="96" dur="500" fill="hold"/>
                                        <p:tgtEl>
                                          <p:spTgt spid="38"/>
                                        </p:tgtEl>
                                        <p:attrNameLst>
                                          <p:attrName>fill.on</p:attrName>
                                        </p:attrNameLst>
                                      </p:cBhvr>
                                      <p:to>
                                        <p:strVal val="true"/>
                                      </p:to>
                                    </p:set>
                                  </p:childTnLst>
                                </p:cTn>
                              </p:par>
                              <p:par>
                                <p:cTn id="97" presetID="1" presetClass="emph" presetSubtype="2" fill="hold" nodeType="withEffect">
                                  <p:stCondLst>
                                    <p:cond delay="0"/>
                                  </p:stCondLst>
                                  <p:childTnLst>
                                    <p:animClr clrSpc="rgb">
                                      <p:cBhvr>
                                        <p:cTn id="98" dur="500" fill="hold"/>
                                        <p:tgtEl>
                                          <p:spTgt spid="39"/>
                                        </p:tgtEl>
                                        <p:attrNameLst>
                                          <p:attrName>fillcolor</p:attrName>
                                        </p:attrNameLst>
                                      </p:cBhvr>
                                      <p:to>
                                        <a:srgbClr val="F1FF3B"/>
                                      </p:to>
                                    </p:animClr>
                                    <p:set>
                                      <p:cBhvr>
                                        <p:cTn id="99" dur="500" fill="hold"/>
                                        <p:tgtEl>
                                          <p:spTgt spid="39"/>
                                        </p:tgtEl>
                                        <p:attrNameLst>
                                          <p:attrName>fill.type</p:attrName>
                                        </p:attrNameLst>
                                      </p:cBhvr>
                                      <p:to>
                                        <p:strVal val="solid"/>
                                      </p:to>
                                    </p:set>
                                    <p:set>
                                      <p:cBhvr>
                                        <p:cTn id="100" dur="500" fill="hold"/>
                                        <p:tgtEl>
                                          <p:spTgt spid="39"/>
                                        </p:tgtEl>
                                        <p:attrNameLst>
                                          <p:attrName>fill.on</p:attrName>
                                        </p:attrNameLst>
                                      </p:cBhvr>
                                      <p:to>
                                        <p:strVal val="true"/>
                                      </p:to>
                                    </p:set>
                                  </p:childTnLst>
                                </p:cTn>
                              </p:par>
                              <p:par>
                                <p:cTn id="101" presetID="1" presetClass="emph" presetSubtype="2" fill="hold" nodeType="withEffect">
                                  <p:stCondLst>
                                    <p:cond delay="0"/>
                                  </p:stCondLst>
                                  <p:childTnLst>
                                    <p:animClr clrSpc="rgb">
                                      <p:cBhvr>
                                        <p:cTn id="102" dur="500" fill="hold"/>
                                        <p:tgtEl>
                                          <p:spTgt spid="40"/>
                                        </p:tgtEl>
                                        <p:attrNameLst>
                                          <p:attrName>fillcolor</p:attrName>
                                        </p:attrNameLst>
                                      </p:cBhvr>
                                      <p:to>
                                        <a:srgbClr val="F1FF3B"/>
                                      </p:to>
                                    </p:animClr>
                                    <p:set>
                                      <p:cBhvr>
                                        <p:cTn id="103" dur="500" fill="hold"/>
                                        <p:tgtEl>
                                          <p:spTgt spid="40"/>
                                        </p:tgtEl>
                                        <p:attrNameLst>
                                          <p:attrName>fill.type</p:attrName>
                                        </p:attrNameLst>
                                      </p:cBhvr>
                                      <p:to>
                                        <p:strVal val="solid"/>
                                      </p:to>
                                    </p:set>
                                    <p:set>
                                      <p:cBhvr>
                                        <p:cTn id="104" dur="500" fill="hold"/>
                                        <p:tgtEl>
                                          <p:spTgt spid="40"/>
                                        </p:tgtEl>
                                        <p:attrNameLst>
                                          <p:attrName>fill.on</p:attrName>
                                        </p:attrNameLst>
                                      </p:cBhvr>
                                      <p:to>
                                        <p:strVal val="true"/>
                                      </p:to>
                                    </p:set>
                                  </p:childTnLst>
                                </p:cTn>
                              </p:par>
                              <p:par>
                                <p:cTn id="105" presetID="1" presetClass="emph" presetSubtype="2" fill="hold" nodeType="withEffect">
                                  <p:stCondLst>
                                    <p:cond delay="0"/>
                                  </p:stCondLst>
                                  <p:childTnLst>
                                    <p:animClr clrSpc="rgb">
                                      <p:cBhvr>
                                        <p:cTn id="106" dur="500" fill="hold"/>
                                        <p:tgtEl>
                                          <p:spTgt spid="41"/>
                                        </p:tgtEl>
                                        <p:attrNameLst>
                                          <p:attrName>fillcolor</p:attrName>
                                        </p:attrNameLst>
                                      </p:cBhvr>
                                      <p:to>
                                        <a:srgbClr val="F1FF3B"/>
                                      </p:to>
                                    </p:animClr>
                                    <p:set>
                                      <p:cBhvr>
                                        <p:cTn id="107" dur="500" fill="hold"/>
                                        <p:tgtEl>
                                          <p:spTgt spid="41"/>
                                        </p:tgtEl>
                                        <p:attrNameLst>
                                          <p:attrName>fill.type</p:attrName>
                                        </p:attrNameLst>
                                      </p:cBhvr>
                                      <p:to>
                                        <p:strVal val="solid"/>
                                      </p:to>
                                    </p:set>
                                    <p:set>
                                      <p:cBhvr>
                                        <p:cTn id="108" dur="500" fill="hold"/>
                                        <p:tgtEl>
                                          <p:spTgt spid="41"/>
                                        </p:tgtEl>
                                        <p:attrNameLst>
                                          <p:attrName>fill.on</p:attrName>
                                        </p:attrNameLst>
                                      </p:cBhvr>
                                      <p:to>
                                        <p:strVal val="true"/>
                                      </p:to>
                                    </p:set>
                                  </p:childTnLst>
                                </p:cTn>
                              </p:par>
                              <p:par>
                                <p:cTn id="109" presetID="1" presetClass="emph" presetSubtype="2" fill="hold" nodeType="withEffect">
                                  <p:stCondLst>
                                    <p:cond delay="0"/>
                                  </p:stCondLst>
                                  <p:childTnLst>
                                    <p:animClr clrSpc="rgb">
                                      <p:cBhvr>
                                        <p:cTn id="110" dur="500" fill="hold"/>
                                        <p:tgtEl>
                                          <p:spTgt spid="42"/>
                                        </p:tgtEl>
                                        <p:attrNameLst>
                                          <p:attrName>fillcolor</p:attrName>
                                        </p:attrNameLst>
                                      </p:cBhvr>
                                      <p:to>
                                        <a:srgbClr val="F1FF3B"/>
                                      </p:to>
                                    </p:animClr>
                                    <p:set>
                                      <p:cBhvr>
                                        <p:cTn id="111" dur="500" fill="hold"/>
                                        <p:tgtEl>
                                          <p:spTgt spid="42"/>
                                        </p:tgtEl>
                                        <p:attrNameLst>
                                          <p:attrName>fill.type</p:attrName>
                                        </p:attrNameLst>
                                      </p:cBhvr>
                                      <p:to>
                                        <p:strVal val="solid"/>
                                      </p:to>
                                    </p:set>
                                    <p:set>
                                      <p:cBhvr>
                                        <p:cTn id="112" dur="500" fill="hold"/>
                                        <p:tgtEl>
                                          <p:spTgt spid="42"/>
                                        </p:tgtEl>
                                        <p:attrNameLst>
                                          <p:attrName>fill.on</p:attrName>
                                        </p:attrNameLst>
                                      </p:cBhvr>
                                      <p:to>
                                        <p:strVal val="true"/>
                                      </p:to>
                                    </p:set>
                                  </p:childTnLst>
                                </p:cTn>
                              </p:par>
                              <p:par>
                                <p:cTn id="113" presetID="1" presetClass="emph" presetSubtype="2" fill="hold" nodeType="withEffect">
                                  <p:stCondLst>
                                    <p:cond delay="0"/>
                                  </p:stCondLst>
                                  <p:childTnLst>
                                    <p:animClr clrSpc="rgb">
                                      <p:cBhvr>
                                        <p:cTn id="114" dur="500" fill="hold"/>
                                        <p:tgtEl>
                                          <p:spTgt spid="46"/>
                                        </p:tgtEl>
                                        <p:attrNameLst>
                                          <p:attrName>fillcolor</p:attrName>
                                        </p:attrNameLst>
                                      </p:cBhvr>
                                      <p:to>
                                        <a:srgbClr val="F1FF3B"/>
                                      </p:to>
                                    </p:animClr>
                                    <p:set>
                                      <p:cBhvr>
                                        <p:cTn id="115" dur="500" fill="hold"/>
                                        <p:tgtEl>
                                          <p:spTgt spid="46"/>
                                        </p:tgtEl>
                                        <p:attrNameLst>
                                          <p:attrName>fill.type</p:attrName>
                                        </p:attrNameLst>
                                      </p:cBhvr>
                                      <p:to>
                                        <p:strVal val="solid"/>
                                      </p:to>
                                    </p:set>
                                    <p:set>
                                      <p:cBhvr>
                                        <p:cTn id="116" dur="500" fill="hold"/>
                                        <p:tgtEl>
                                          <p:spTgt spid="46"/>
                                        </p:tgtEl>
                                        <p:attrNameLst>
                                          <p:attrName>fill.on</p:attrName>
                                        </p:attrNameLst>
                                      </p:cBhvr>
                                      <p:to>
                                        <p:strVal val="true"/>
                                      </p:to>
                                    </p:set>
                                  </p:childTnLst>
                                </p:cTn>
                              </p:par>
                              <p:par>
                                <p:cTn id="117" presetID="1" presetClass="emph" presetSubtype="2" fill="hold" nodeType="withEffect">
                                  <p:stCondLst>
                                    <p:cond delay="0"/>
                                  </p:stCondLst>
                                  <p:childTnLst>
                                    <p:animClr clrSpc="rgb">
                                      <p:cBhvr>
                                        <p:cTn id="118" dur="500" fill="hold"/>
                                        <p:tgtEl>
                                          <p:spTgt spid="47"/>
                                        </p:tgtEl>
                                        <p:attrNameLst>
                                          <p:attrName>fillcolor</p:attrName>
                                        </p:attrNameLst>
                                      </p:cBhvr>
                                      <p:to>
                                        <a:srgbClr val="F1FF3B"/>
                                      </p:to>
                                    </p:animClr>
                                    <p:set>
                                      <p:cBhvr>
                                        <p:cTn id="119" dur="500" fill="hold"/>
                                        <p:tgtEl>
                                          <p:spTgt spid="47"/>
                                        </p:tgtEl>
                                        <p:attrNameLst>
                                          <p:attrName>fill.type</p:attrName>
                                        </p:attrNameLst>
                                      </p:cBhvr>
                                      <p:to>
                                        <p:strVal val="solid"/>
                                      </p:to>
                                    </p:set>
                                    <p:set>
                                      <p:cBhvr>
                                        <p:cTn id="120" dur="500" fill="hold"/>
                                        <p:tgtEl>
                                          <p:spTgt spid="47"/>
                                        </p:tgtEl>
                                        <p:attrNameLst>
                                          <p:attrName>fill.on</p:attrName>
                                        </p:attrNameLst>
                                      </p:cBhvr>
                                      <p:to>
                                        <p:strVal val="true"/>
                                      </p:to>
                                    </p:set>
                                  </p:childTnLst>
                                </p:cTn>
                              </p:par>
                              <p:par>
                                <p:cTn id="121" presetID="1" presetClass="emph" presetSubtype="2" fill="hold" nodeType="withEffect">
                                  <p:stCondLst>
                                    <p:cond delay="0"/>
                                  </p:stCondLst>
                                  <p:childTnLst>
                                    <p:animClr clrSpc="rgb">
                                      <p:cBhvr>
                                        <p:cTn id="122" dur="500" fill="hold"/>
                                        <p:tgtEl>
                                          <p:spTgt spid="48"/>
                                        </p:tgtEl>
                                        <p:attrNameLst>
                                          <p:attrName>fillcolor</p:attrName>
                                        </p:attrNameLst>
                                      </p:cBhvr>
                                      <p:to>
                                        <a:srgbClr val="F1FF3B"/>
                                      </p:to>
                                    </p:animClr>
                                    <p:set>
                                      <p:cBhvr>
                                        <p:cTn id="123" dur="500" fill="hold"/>
                                        <p:tgtEl>
                                          <p:spTgt spid="48"/>
                                        </p:tgtEl>
                                        <p:attrNameLst>
                                          <p:attrName>fill.type</p:attrName>
                                        </p:attrNameLst>
                                      </p:cBhvr>
                                      <p:to>
                                        <p:strVal val="solid"/>
                                      </p:to>
                                    </p:set>
                                    <p:set>
                                      <p:cBhvr>
                                        <p:cTn id="124" dur="500" fill="hold"/>
                                        <p:tgtEl>
                                          <p:spTgt spid="48"/>
                                        </p:tgtEl>
                                        <p:attrNameLst>
                                          <p:attrName>fill.on</p:attrName>
                                        </p:attrNameLst>
                                      </p:cBhvr>
                                      <p:to>
                                        <p:strVal val="true"/>
                                      </p:to>
                                    </p:set>
                                  </p:childTnLst>
                                </p:cTn>
                              </p:par>
                              <p:par>
                                <p:cTn id="125" presetID="1" presetClass="emph" presetSubtype="2" fill="hold" nodeType="withEffect">
                                  <p:stCondLst>
                                    <p:cond delay="0"/>
                                  </p:stCondLst>
                                  <p:childTnLst>
                                    <p:animClr clrSpc="rgb">
                                      <p:cBhvr>
                                        <p:cTn id="126" dur="500" fill="hold"/>
                                        <p:tgtEl>
                                          <p:spTgt spid="49"/>
                                        </p:tgtEl>
                                        <p:attrNameLst>
                                          <p:attrName>fillcolor</p:attrName>
                                        </p:attrNameLst>
                                      </p:cBhvr>
                                      <p:to>
                                        <a:srgbClr val="F1FF3B"/>
                                      </p:to>
                                    </p:animClr>
                                    <p:set>
                                      <p:cBhvr>
                                        <p:cTn id="127" dur="500" fill="hold"/>
                                        <p:tgtEl>
                                          <p:spTgt spid="49"/>
                                        </p:tgtEl>
                                        <p:attrNameLst>
                                          <p:attrName>fill.type</p:attrName>
                                        </p:attrNameLst>
                                      </p:cBhvr>
                                      <p:to>
                                        <p:strVal val="solid"/>
                                      </p:to>
                                    </p:set>
                                    <p:set>
                                      <p:cBhvr>
                                        <p:cTn id="128" dur="500" fill="hold"/>
                                        <p:tgtEl>
                                          <p:spTgt spid="49"/>
                                        </p:tgtEl>
                                        <p:attrNameLst>
                                          <p:attrName>fill.on</p:attrName>
                                        </p:attrNameLst>
                                      </p:cBhvr>
                                      <p:to>
                                        <p:strVal val="true"/>
                                      </p:to>
                                    </p:set>
                                  </p:childTnLst>
                                </p:cTn>
                              </p:par>
                              <p:par>
                                <p:cTn id="129" presetID="1" presetClass="emph" presetSubtype="2" fill="hold" nodeType="withEffect">
                                  <p:stCondLst>
                                    <p:cond delay="0"/>
                                  </p:stCondLst>
                                  <p:childTnLst>
                                    <p:animClr clrSpc="rgb">
                                      <p:cBhvr>
                                        <p:cTn id="130" dur="500" fill="hold"/>
                                        <p:tgtEl>
                                          <p:spTgt spid="50"/>
                                        </p:tgtEl>
                                        <p:attrNameLst>
                                          <p:attrName>fillcolor</p:attrName>
                                        </p:attrNameLst>
                                      </p:cBhvr>
                                      <p:to>
                                        <a:srgbClr val="F1FF3B"/>
                                      </p:to>
                                    </p:animClr>
                                    <p:set>
                                      <p:cBhvr>
                                        <p:cTn id="131" dur="500" fill="hold"/>
                                        <p:tgtEl>
                                          <p:spTgt spid="50"/>
                                        </p:tgtEl>
                                        <p:attrNameLst>
                                          <p:attrName>fill.type</p:attrName>
                                        </p:attrNameLst>
                                      </p:cBhvr>
                                      <p:to>
                                        <p:strVal val="solid"/>
                                      </p:to>
                                    </p:set>
                                    <p:set>
                                      <p:cBhvr>
                                        <p:cTn id="132" dur="500" fill="hold"/>
                                        <p:tgtEl>
                                          <p:spTgt spid="50"/>
                                        </p:tgtEl>
                                        <p:attrNameLst>
                                          <p:attrName>fill.on</p:attrName>
                                        </p:attrNameLst>
                                      </p:cBhvr>
                                      <p:to>
                                        <p:strVal val="true"/>
                                      </p:to>
                                    </p:set>
                                  </p:childTnLst>
                                </p:cTn>
                              </p:par>
                              <p:par>
                                <p:cTn id="133" presetID="1" presetClass="emph" presetSubtype="2" fill="hold" nodeType="withEffect">
                                  <p:stCondLst>
                                    <p:cond delay="0"/>
                                  </p:stCondLst>
                                  <p:childTnLst>
                                    <p:animClr clrSpc="rgb">
                                      <p:cBhvr>
                                        <p:cTn id="134" dur="500" fill="hold"/>
                                        <p:tgtEl>
                                          <p:spTgt spid="51"/>
                                        </p:tgtEl>
                                        <p:attrNameLst>
                                          <p:attrName>fillcolor</p:attrName>
                                        </p:attrNameLst>
                                      </p:cBhvr>
                                      <p:to>
                                        <a:srgbClr val="F1FF3B"/>
                                      </p:to>
                                    </p:animClr>
                                    <p:set>
                                      <p:cBhvr>
                                        <p:cTn id="135" dur="500" fill="hold"/>
                                        <p:tgtEl>
                                          <p:spTgt spid="51"/>
                                        </p:tgtEl>
                                        <p:attrNameLst>
                                          <p:attrName>fill.type</p:attrName>
                                        </p:attrNameLst>
                                      </p:cBhvr>
                                      <p:to>
                                        <p:strVal val="solid"/>
                                      </p:to>
                                    </p:set>
                                    <p:set>
                                      <p:cBhvr>
                                        <p:cTn id="136" dur="500" fill="hold"/>
                                        <p:tgtEl>
                                          <p:spTgt spid="51"/>
                                        </p:tgtEl>
                                        <p:attrNameLst>
                                          <p:attrName>fill.on</p:attrName>
                                        </p:attrNameLst>
                                      </p:cBhvr>
                                      <p:to>
                                        <p:strVal val="true"/>
                                      </p:to>
                                    </p:set>
                                  </p:childTnLst>
                                </p:cTn>
                              </p:par>
                              <p:par>
                                <p:cTn id="137" presetID="1" presetClass="emph" presetSubtype="2" fill="hold" nodeType="withEffect">
                                  <p:stCondLst>
                                    <p:cond delay="0"/>
                                  </p:stCondLst>
                                  <p:childTnLst>
                                    <p:animClr clrSpc="rgb">
                                      <p:cBhvr>
                                        <p:cTn id="138" dur="500" fill="hold"/>
                                        <p:tgtEl>
                                          <p:spTgt spid="52"/>
                                        </p:tgtEl>
                                        <p:attrNameLst>
                                          <p:attrName>fillcolor</p:attrName>
                                        </p:attrNameLst>
                                      </p:cBhvr>
                                      <p:to>
                                        <a:srgbClr val="F1FF3B"/>
                                      </p:to>
                                    </p:animClr>
                                    <p:set>
                                      <p:cBhvr>
                                        <p:cTn id="139" dur="500" fill="hold"/>
                                        <p:tgtEl>
                                          <p:spTgt spid="52"/>
                                        </p:tgtEl>
                                        <p:attrNameLst>
                                          <p:attrName>fill.type</p:attrName>
                                        </p:attrNameLst>
                                      </p:cBhvr>
                                      <p:to>
                                        <p:strVal val="solid"/>
                                      </p:to>
                                    </p:set>
                                    <p:set>
                                      <p:cBhvr>
                                        <p:cTn id="140" dur="500" fill="hold"/>
                                        <p:tgtEl>
                                          <p:spTgt spid="52"/>
                                        </p:tgtEl>
                                        <p:attrNameLst>
                                          <p:attrName>fill.on</p:attrName>
                                        </p:attrNameLst>
                                      </p:cBhvr>
                                      <p:to>
                                        <p:strVal val="true"/>
                                      </p:to>
                                    </p:set>
                                  </p:childTnLst>
                                </p:cTn>
                              </p:par>
                              <p:par>
                                <p:cTn id="141" presetID="1" presetClass="emph" presetSubtype="2" fill="hold" nodeType="withEffect">
                                  <p:stCondLst>
                                    <p:cond delay="0"/>
                                  </p:stCondLst>
                                  <p:childTnLst>
                                    <p:animClr clrSpc="rgb">
                                      <p:cBhvr>
                                        <p:cTn id="142" dur="500" fill="hold"/>
                                        <p:tgtEl>
                                          <p:spTgt spid="53"/>
                                        </p:tgtEl>
                                        <p:attrNameLst>
                                          <p:attrName>fillcolor</p:attrName>
                                        </p:attrNameLst>
                                      </p:cBhvr>
                                      <p:to>
                                        <a:srgbClr val="F1FF3B"/>
                                      </p:to>
                                    </p:animClr>
                                    <p:set>
                                      <p:cBhvr>
                                        <p:cTn id="143" dur="500" fill="hold"/>
                                        <p:tgtEl>
                                          <p:spTgt spid="53"/>
                                        </p:tgtEl>
                                        <p:attrNameLst>
                                          <p:attrName>fill.type</p:attrName>
                                        </p:attrNameLst>
                                      </p:cBhvr>
                                      <p:to>
                                        <p:strVal val="solid"/>
                                      </p:to>
                                    </p:set>
                                    <p:set>
                                      <p:cBhvr>
                                        <p:cTn id="144" dur="500" fill="hold"/>
                                        <p:tgtEl>
                                          <p:spTgt spid="53"/>
                                        </p:tgtEl>
                                        <p:attrNameLst>
                                          <p:attrName>fill.on</p:attrName>
                                        </p:attrNameLst>
                                      </p:cBhvr>
                                      <p:to>
                                        <p:strVal val="true"/>
                                      </p:to>
                                    </p:set>
                                  </p:childTnLst>
                                </p:cTn>
                              </p:par>
                              <p:par>
                                <p:cTn id="145" presetID="1" presetClass="emph" presetSubtype="2" fill="hold" nodeType="withEffect">
                                  <p:stCondLst>
                                    <p:cond delay="0"/>
                                  </p:stCondLst>
                                  <p:childTnLst>
                                    <p:animClr clrSpc="rgb">
                                      <p:cBhvr>
                                        <p:cTn id="146" dur="500" fill="hold"/>
                                        <p:tgtEl>
                                          <p:spTgt spid="54"/>
                                        </p:tgtEl>
                                        <p:attrNameLst>
                                          <p:attrName>fillcolor</p:attrName>
                                        </p:attrNameLst>
                                      </p:cBhvr>
                                      <p:to>
                                        <a:srgbClr val="F1FF3B"/>
                                      </p:to>
                                    </p:animClr>
                                    <p:set>
                                      <p:cBhvr>
                                        <p:cTn id="147" dur="500" fill="hold"/>
                                        <p:tgtEl>
                                          <p:spTgt spid="54"/>
                                        </p:tgtEl>
                                        <p:attrNameLst>
                                          <p:attrName>fill.type</p:attrName>
                                        </p:attrNameLst>
                                      </p:cBhvr>
                                      <p:to>
                                        <p:strVal val="solid"/>
                                      </p:to>
                                    </p:set>
                                    <p:set>
                                      <p:cBhvr>
                                        <p:cTn id="148" dur="500" fill="hold"/>
                                        <p:tgtEl>
                                          <p:spTgt spid="54"/>
                                        </p:tgtEl>
                                        <p:attrNameLst>
                                          <p:attrName>fill.on</p:attrName>
                                        </p:attrNameLst>
                                      </p:cBhvr>
                                      <p:to>
                                        <p:strVal val="true"/>
                                      </p:to>
                                    </p:set>
                                  </p:childTnLst>
                                </p:cTn>
                              </p:par>
                              <p:par>
                                <p:cTn id="149" presetID="1" presetClass="emph" presetSubtype="2" fill="hold" nodeType="withEffect">
                                  <p:stCondLst>
                                    <p:cond delay="0"/>
                                  </p:stCondLst>
                                  <p:childTnLst>
                                    <p:animClr clrSpc="rgb">
                                      <p:cBhvr>
                                        <p:cTn id="150" dur="500" fill="hold"/>
                                        <p:tgtEl>
                                          <p:spTgt spid="55"/>
                                        </p:tgtEl>
                                        <p:attrNameLst>
                                          <p:attrName>fillcolor</p:attrName>
                                        </p:attrNameLst>
                                      </p:cBhvr>
                                      <p:to>
                                        <a:srgbClr val="F1FF3B"/>
                                      </p:to>
                                    </p:animClr>
                                    <p:set>
                                      <p:cBhvr>
                                        <p:cTn id="151" dur="500" fill="hold"/>
                                        <p:tgtEl>
                                          <p:spTgt spid="55"/>
                                        </p:tgtEl>
                                        <p:attrNameLst>
                                          <p:attrName>fill.type</p:attrName>
                                        </p:attrNameLst>
                                      </p:cBhvr>
                                      <p:to>
                                        <p:strVal val="solid"/>
                                      </p:to>
                                    </p:set>
                                    <p:set>
                                      <p:cBhvr>
                                        <p:cTn id="152" dur="500" fill="hold"/>
                                        <p:tgtEl>
                                          <p:spTgt spid="55"/>
                                        </p:tgtEl>
                                        <p:attrNameLst>
                                          <p:attrName>fill.on</p:attrName>
                                        </p:attrNameLst>
                                      </p:cBhvr>
                                      <p:to>
                                        <p:strVal val="true"/>
                                      </p:to>
                                    </p:set>
                                  </p:childTnLst>
                                </p:cTn>
                              </p:par>
                              <p:par>
                                <p:cTn id="153" presetID="1" presetClass="emph" presetSubtype="2" fill="hold" nodeType="withEffect">
                                  <p:stCondLst>
                                    <p:cond delay="0"/>
                                  </p:stCondLst>
                                  <p:childTnLst>
                                    <p:animClr clrSpc="rgb">
                                      <p:cBhvr>
                                        <p:cTn id="154" dur="500" fill="hold"/>
                                        <p:tgtEl>
                                          <p:spTgt spid="56"/>
                                        </p:tgtEl>
                                        <p:attrNameLst>
                                          <p:attrName>fillcolor</p:attrName>
                                        </p:attrNameLst>
                                      </p:cBhvr>
                                      <p:to>
                                        <a:srgbClr val="F1FF3B"/>
                                      </p:to>
                                    </p:animClr>
                                    <p:set>
                                      <p:cBhvr>
                                        <p:cTn id="155" dur="500" fill="hold"/>
                                        <p:tgtEl>
                                          <p:spTgt spid="56"/>
                                        </p:tgtEl>
                                        <p:attrNameLst>
                                          <p:attrName>fill.type</p:attrName>
                                        </p:attrNameLst>
                                      </p:cBhvr>
                                      <p:to>
                                        <p:strVal val="solid"/>
                                      </p:to>
                                    </p:set>
                                    <p:set>
                                      <p:cBhvr>
                                        <p:cTn id="156" dur="500" fill="hold"/>
                                        <p:tgtEl>
                                          <p:spTgt spid="56"/>
                                        </p:tgtEl>
                                        <p:attrNameLst>
                                          <p:attrName>fill.on</p:attrName>
                                        </p:attrNameLst>
                                      </p:cBhvr>
                                      <p:to>
                                        <p:strVal val="true"/>
                                      </p:to>
                                    </p:set>
                                  </p:childTnLst>
                                </p:cTn>
                              </p:par>
                              <p:par>
                                <p:cTn id="157" presetID="1" presetClass="emph" presetSubtype="2" fill="hold" nodeType="withEffect">
                                  <p:stCondLst>
                                    <p:cond delay="0"/>
                                  </p:stCondLst>
                                  <p:childTnLst>
                                    <p:animClr clrSpc="rgb">
                                      <p:cBhvr>
                                        <p:cTn id="158" dur="500" fill="hold"/>
                                        <p:tgtEl>
                                          <p:spTgt spid="57"/>
                                        </p:tgtEl>
                                        <p:attrNameLst>
                                          <p:attrName>fillcolor</p:attrName>
                                        </p:attrNameLst>
                                      </p:cBhvr>
                                      <p:to>
                                        <a:srgbClr val="F1FF3B"/>
                                      </p:to>
                                    </p:animClr>
                                    <p:set>
                                      <p:cBhvr>
                                        <p:cTn id="159" dur="500" fill="hold"/>
                                        <p:tgtEl>
                                          <p:spTgt spid="57"/>
                                        </p:tgtEl>
                                        <p:attrNameLst>
                                          <p:attrName>fill.type</p:attrName>
                                        </p:attrNameLst>
                                      </p:cBhvr>
                                      <p:to>
                                        <p:strVal val="solid"/>
                                      </p:to>
                                    </p:set>
                                    <p:set>
                                      <p:cBhvr>
                                        <p:cTn id="160" dur="500" fill="hold"/>
                                        <p:tgtEl>
                                          <p:spTgt spid="57"/>
                                        </p:tgtEl>
                                        <p:attrNameLst>
                                          <p:attrName>fill.on</p:attrName>
                                        </p:attrNameLst>
                                      </p:cBhvr>
                                      <p:to>
                                        <p:strVal val="true"/>
                                      </p:to>
                                    </p:set>
                                  </p:childTnLst>
                                </p:cTn>
                              </p:par>
                              <p:par>
                                <p:cTn id="161" presetID="1" presetClass="emph" presetSubtype="2" fill="hold" nodeType="withEffect">
                                  <p:stCondLst>
                                    <p:cond delay="0"/>
                                  </p:stCondLst>
                                  <p:childTnLst>
                                    <p:animClr clrSpc="rgb">
                                      <p:cBhvr>
                                        <p:cTn id="162" dur="500" fill="hold"/>
                                        <p:tgtEl>
                                          <p:spTgt spid="58"/>
                                        </p:tgtEl>
                                        <p:attrNameLst>
                                          <p:attrName>fillcolor</p:attrName>
                                        </p:attrNameLst>
                                      </p:cBhvr>
                                      <p:to>
                                        <a:srgbClr val="F1FF3B"/>
                                      </p:to>
                                    </p:animClr>
                                    <p:set>
                                      <p:cBhvr>
                                        <p:cTn id="163" dur="500" fill="hold"/>
                                        <p:tgtEl>
                                          <p:spTgt spid="58"/>
                                        </p:tgtEl>
                                        <p:attrNameLst>
                                          <p:attrName>fill.type</p:attrName>
                                        </p:attrNameLst>
                                      </p:cBhvr>
                                      <p:to>
                                        <p:strVal val="solid"/>
                                      </p:to>
                                    </p:set>
                                    <p:set>
                                      <p:cBhvr>
                                        <p:cTn id="164" dur="500" fill="hold"/>
                                        <p:tgtEl>
                                          <p:spTgt spid="58"/>
                                        </p:tgtEl>
                                        <p:attrNameLst>
                                          <p:attrName>fill.on</p:attrName>
                                        </p:attrNameLst>
                                      </p:cBhvr>
                                      <p:to>
                                        <p:strVal val="true"/>
                                      </p:to>
                                    </p:set>
                                  </p:childTnLst>
                                </p:cTn>
                              </p:par>
                              <p:par>
                                <p:cTn id="165" presetID="1" presetClass="emph" presetSubtype="2" fill="hold" nodeType="withEffect">
                                  <p:stCondLst>
                                    <p:cond delay="0"/>
                                  </p:stCondLst>
                                  <p:childTnLst>
                                    <p:animClr clrSpc="rgb">
                                      <p:cBhvr>
                                        <p:cTn id="166" dur="500" fill="hold"/>
                                        <p:tgtEl>
                                          <p:spTgt spid="59"/>
                                        </p:tgtEl>
                                        <p:attrNameLst>
                                          <p:attrName>fillcolor</p:attrName>
                                        </p:attrNameLst>
                                      </p:cBhvr>
                                      <p:to>
                                        <a:srgbClr val="F1FF3B"/>
                                      </p:to>
                                    </p:animClr>
                                    <p:set>
                                      <p:cBhvr>
                                        <p:cTn id="167" dur="500" fill="hold"/>
                                        <p:tgtEl>
                                          <p:spTgt spid="59"/>
                                        </p:tgtEl>
                                        <p:attrNameLst>
                                          <p:attrName>fill.type</p:attrName>
                                        </p:attrNameLst>
                                      </p:cBhvr>
                                      <p:to>
                                        <p:strVal val="solid"/>
                                      </p:to>
                                    </p:set>
                                    <p:set>
                                      <p:cBhvr>
                                        <p:cTn id="168" dur="500" fill="hold"/>
                                        <p:tgtEl>
                                          <p:spTgt spid="59"/>
                                        </p:tgtEl>
                                        <p:attrNameLst>
                                          <p:attrName>fill.on</p:attrName>
                                        </p:attrNameLst>
                                      </p:cBhvr>
                                      <p:to>
                                        <p:strVal val="true"/>
                                      </p:to>
                                    </p:set>
                                  </p:childTnLst>
                                </p:cTn>
                              </p:par>
                              <p:par>
                                <p:cTn id="169" presetID="1" presetClass="emph" presetSubtype="2" fill="hold" nodeType="withEffect">
                                  <p:stCondLst>
                                    <p:cond delay="0"/>
                                  </p:stCondLst>
                                  <p:childTnLst>
                                    <p:animClr clrSpc="rgb">
                                      <p:cBhvr>
                                        <p:cTn id="170" dur="500" fill="hold"/>
                                        <p:tgtEl>
                                          <p:spTgt spid="60"/>
                                        </p:tgtEl>
                                        <p:attrNameLst>
                                          <p:attrName>fillcolor</p:attrName>
                                        </p:attrNameLst>
                                      </p:cBhvr>
                                      <p:to>
                                        <a:srgbClr val="F1FF3B"/>
                                      </p:to>
                                    </p:animClr>
                                    <p:set>
                                      <p:cBhvr>
                                        <p:cTn id="171" dur="500" fill="hold"/>
                                        <p:tgtEl>
                                          <p:spTgt spid="60"/>
                                        </p:tgtEl>
                                        <p:attrNameLst>
                                          <p:attrName>fill.type</p:attrName>
                                        </p:attrNameLst>
                                      </p:cBhvr>
                                      <p:to>
                                        <p:strVal val="solid"/>
                                      </p:to>
                                    </p:set>
                                    <p:set>
                                      <p:cBhvr>
                                        <p:cTn id="172" dur="500" fill="hold"/>
                                        <p:tgtEl>
                                          <p:spTgt spid="60"/>
                                        </p:tgtEl>
                                        <p:attrNameLst>
                                          <p:attrName>fill.on</p:attrName>
                                        </p:attrNameLst>
                                      </p:cBhvr>
                                      <p:to>
                                        <p:strVal val="true"/>
                                      </p:to>
                                    </p:set>
                                  </p:childTnLst>
                                </p:cTn>
                              </p:par>
                              <p:par>
                                <p:cTn id="173" presetID="1" presetClass="emph" presetSubtype="2" fill="hold" nodeType="withEffect">
                                  <p:stCondLst>
                                    <p:cond delay="0"/>
                                  </p:stCondLst>
                                  <p:childTnLst>
                                    <p:animClr clrSpc="rgb">
                                      <p:cBhvr>
                                        <p:cTn id="174" dur="500" fill="hold"/>
                                        <p:tgtEl>
                                          <p:spTgt spid="61"/>
                                        </p:tgtEl>
                                        <p:attrNameLst>
                                          <p:attrName>fillcolor</p:attrName>
                                        </p:attrNameLst>
                                      </p:cBhvr>
                                      <p:to>
                                        <a:srgbClr val="F1FF3B"/>
                                      </p:to>
                                    </p:animClr>
                                    <p:set>
                                      <p:cBhvr>
                                        <p:cTn id="175" dur="500" fill="hold"/>
                                        <p:tgtEl>
                                          <p:spTgt spid="61"/>
                                        </p:tgtEl>
                                        <p:attrNameLst>
                                          <p:attrName>fill.type</p:attrName>
                                        </p:attrNameLst>
                                      </p:cBhvr>
                                      <p:to>
                                        <p:strVal val="solid"/>
                                      </p:to>
                                    </p:set>
                                    <p:set>
                                      <p:cBhvr>
                                        <p:cTn id="176" dur="500" fill="hold"/>
                                        <p:tgtEl>
                                          <p:spTgt spid="61"/>
                                        </p:tgtEl>
                                        <p:attrNameLst>
                                          <p:attrName>fill.on</p:attrName>
                                        </p:attrNameLst>
                                      </p:cBhvr>
                                      <p:to>
                                        <p:strVal val="true"/>
                                      </p:to>
                                    </p:set>
                                  </p:childTnLst>
                                </p:cTn>
                              </p:par>
                              <p:par>
                                <p:cTn id="177" presetID="1" presetClass="emph" presetSubtype="2" fill="hold" nodeType="withEffect">
                                  <p:stCondLst>
                                    <p:cond delay="0"/>
                                  </p:stCondLst>
                                  <p:childTnLst>
                                    <p:animClr clrSpc="rgb">
                                      <p:cBhvr>
                                        <p:cTn id="178" dur="500" fill="hold"/>
                                        <p:tgtEl>
                                          <p:spTgt spid="62"/>
                                        </p:tgtEl>
                                        <p:attrNameLst>
                                          <p:attrName>fillcolor</p:attrName>
                                        </p:attrNameLst>
                                      </p:cBhvr>
                                      <p:to>
                                        <a:srgbClr val="F1FF3B"/>
                                      </p:to>
                                    </p:animClr>
                                    <p:set>
                                      <p:cBhvr>
                                        <p:cTn id="179" dur="500" fill="hold"/>
                                        <p:tgtEl>
                                          <p:spTgt spid="62"/>
                                        </p:tgtEl>
                                        <p:attrNameLst>
                                          <p:attrName>fill.type</p:attrName>
                                        </p:attrNameLst>
                                      </p:cBhvr>
                                      <p:to>
                                        <p:strVal val="solid"/>
                                      </p:to>
                                    </p:set>
                                    <p:set>
                                      <p:cBhvr>
                                        <p:cTn id="180" dur="500" fill="hold"/>
                                        <p:tgtEl>
                                          <p:spTgt spid="62"/>
                                        </p:tgtEl>
                                        <p:attrNameLst>
                                          <p:attrName>fill.on</p:attrName>
                                        </p:attrNameLst>
                                      </p:cBhvr>
                                      <p:to>
                                        <p:strVal val="true"/>
                                      </p:to>
                                    </p:set>
                                  </p:childTnLst>
                                </p:cTn>
                              </p:par>
                              <p:par>
                                <p:cTn id="181" presetID="1" presetClass="emph" presetSubtype="2" fill="hold" nodeType="withEffect">
                                  <p:stCondLst>
                                    <p:cond delay="0"/>
                                  </p:stCondLst>
                                  <p:childTnLst>
                                    <p:animClr clrSpc="rgb">
                                      <p:cBhvr>
                                        <p:cTn id="182" dur="500" fill="hold"/>
                                        <p:tgtEl>
                                          <p:spTgt spid="63"/>
                                        </p:tgtEl>
                                        <p:attrNameLst>
                                          <p:attrName>fillcolor</p:attrName>
                                        </p:attrNameLst>
                                      </p:cBhvr>
                                      <p:to>
                                        <a:srgbClr val="F1FF3B"/>
                                      </p:to>
                                    </p:animClr>
                                    <p:set>
                                      <p:cBhvr>
                                        <p:cTn id="183" dur="500" fill="hold"/>
                                        <p:tgtEl>
                                          <p:spTgt spid="63"/>
                                        </p:tgtEl>
                                        <p:attrNameLst>
                                          <p:attrName>fill.type</p:attrName>
                                        </p:attrNameLst>
                                      </p:cBhvr>
                                      <p:to>
                                        <p:strVal val="solid"/>
                                      </p:to>
                                    </p:set>
                                    <p:set>
                                      <p:cBhvr>
                                        <p:cTn id="184" dur="500" fill="hold"/>
                                        <p:tgtEl>
                                          <p:spTgt spid="63"/>
                                        </p:tgtEl>
                                        <p:attrNameLst>
                                          <p:attrName>fill.on</p:attrName>
                                        </p:attrNameLst>
                                      </p:cBhvr>
                                      <p:to>
                                        <p:strVal val="true"/>
                                      </p:to>
                                    </p:set>
                                  </p:childTnLst>
                                </p:cTn>
                              </p:par>
                              <p:par>
                                <p:cTn id="185" presetID="1" presetClass="emph" presetSubtype="2" fill="hold" nodeType="withEffect">
                                  <p:stCondLst>
                                    <p:cond delay="0"/>
                                  </p:stCondLst>
                                  <p:childTnLst>
                                    <p:animClr clrSpc="rgb">
                                      <p:cBhvr>
                                        <p:cTn id="186" dur="500" fill="hold"/>
                                        <p:tgtEl>
                                          <p:spTgt spid="67"/>
                                        </p:tgtEl>
                                        <p:attrNameLst>
                                          <p:attrName>fillcolor</p:attrName>
                                        </p:attrNameLst>
                                      </p:cBhvr>
                                      <p:to>
                                        <a:srgbClr val="F1FF3B"/>
                                      </p:to>
                                    </p:animClr>
                                    <p:set>
                                      <p:cBhvr>
                                        <p:cTn id="187" dur="500" fill="hold"/>
                                        <p:tgtEl>
                                          <p:spTgt spid="67"/>
                                        </p:tgtEl>
                                        <p:attrNameLst>
                                          <p:attrName>fill.type</p:attrName>
                                        </p:attrNameLst>
                                      </p:cBhvr>
                                      <p:to>
                                        <p:strVal val="solid"/>
                                      </p:to>
                                    </p:set>
                                    <p:set>
                                      <p:cBhvr>
                                        <p:cTn id="188" dur="500" fill="hold"/>
                                        <p:tgtEl>
                                          <p:spTgt spid="67"/>
                                        </p:tgtEl>
                                        <p:attrNameLst>
                                          <p:attrName>fill.on</p:attrName>
                                        </p:attrNameLst>
                                      </p:cBhvr>
                                      <p:to>
                                        <p:strVal val="true"/>
                                      </p:to>
                                    </p:set>
                                  </p:childTnLst>
                                </p:cTn>
                              </p:par>
                              <p:par>
                                <p:cTn id="189" presetID="1" presetClass="emph" presetSubtype="2" fill="hold" nodeType="withEffect">
                                  <p:stCondLst>
                                    <p:cond delay="0"/>
                                  </p:stCondLst>
                                  <p:childTnLst>
                                    <p:animClr clrSpc="rgb">
                                      <p:cBhvr>
                                        <p:cTn id="190" dur="500" fill="hold"/>
                                        <p:tgtEl>
                                          <p:spTgt spid="68"/>
                                        </p:tgtEl>
                                        <p:attrNameLst>
                                          <p:attrName>fillcolor</p:attrName>
                                        </p:attrNameLst>
                                      </p:cBhvr>
                                      <p:to>
                                        <a:srgbClr val="F1FF3B"/>
                                      </p:to>
                                    </p:animClr>
                                    <p:set>
                                      <p:cBhvr>
                                        <p:cTn id="191" dur="500" fill="hold"/>
                                        <p:tgtEl>
                                          <p:spTgt spid="68"/>
                                        </p:tgtEl>
                                        <p:attrNameLst>
                                          <p:attrName>fill.type</p:attrName>
                                        </p:attrNameLst>
                                      </p:cBhvr>
                                      <p:to>
                                        <p:strVal val="solid"/>
                                      </p:to>
                                    </p:set>
                                    <p:set>
                                      <p:cBhvr>
                                        <p:cTn id="192" dur="500" fill="hold"/>
                                        <p:tgtEl>
                                          <p:spTgt spid="68"/>
                                        </p:tgtEl>
                                        <p:attrNameLst>
                                          <p:attrName>fill.on</p:attrName>
                                        </p:attrNameLst>
                                      </p:cBhvr>
                                      <p:to>
                                        <p:strVal val="true"/>
                                      </p:to>
                                    </p:set>
                                  </p:childTnLst>
                                </p:cTn>
                              </p:par>
                              <p:par>
                                <p:cTn id="193" presetID="1" presetClass="emph" presetSubtype="2" fill="hold" nodeType="withEffect">
                                  <p:stCondLst>
                                    <p:cond delay="0"/>
                                  </p:stCondLst>
                                  <p:childTnLst>
                                    <p:animClr clrSpc="rgb">
                                      <p:cBhvr>
                                        <p:cTn id="194" dur="500" fill="hold"/>
                                        <p:tgtEl>
                                          <p:spTgt spid="69"/>
                                        </p:tgtEl>
                                        <p:attrNameLst>
                                          <p:attrName>fillcolor</p:attrName>
                                        </p:attrNameLst>
                                      </p:cBhvr>
                                      <p:to>
                                        <a:srgbClr val="F1FF3B"/>
                                      </p:to>
                                    </p:animClr>
                                    <p:set>
                                      <p:cBhvr>
                                        <p:cTn id="195" dur="500" fill="hold"/>
                                        <p:tgtEl>
                                          <p:spTgt spid="69"/>
                                        </p:tgtEl>
                                        <p:attrNameLst>
                                          <p:attrName>fill.type</p:attrName>
                                        </p:attrNameLst>
                                      </p:cBhvr>
                                      <p:to>
                                        <p:strVal val="solid"/>
                                      </p:to>
                                    </p:set>
                                    <p:set>
                                      <p:cBhvr>
                                        <p:cTn id="196" dur="500" fill="hold"/>
                                        <p:tgtEl>
                                          <p:spTgt spid="69"/>
                                        </p:tgtEl>
                                        <p:attrNameLst>
                                          <p:attrName>fill.on</p:attrName>
                                        </p:attrNameLst>
                                      </p:cBhvr>
                                      <p:to>
                                        <p:strVal val="true"/>
                                      </p:to>
                                    </p:set>
                                  </p:childTnLst>
                                </p:cTn>
                              </p:par>
                              <p:par>
                                <p:cTn id="197" presetID="1" presetClass="emph" presetSubtype="2" fill="hold" nodeType="withEffect">
                                  <p:stCondLst>
                                    <p:cond delay="0"/>
                                  </p:stCondLst>
                                  <p:childTnLst>
                                    <p:animClr clrSpc="rgb">
                                      <p:cBhvr>
                                        <p:cTn id="198" dur="500" fill="hold"/>
                                        <p:tgtEl>
                                          <p:spTgt spid="70"/>
                                        </p:tgtEl>
                                        <p:attrNameLst>
                                          <p:attrName>fillcolor</p:attrName>
                                        </p:attrNameLst>
                                      </p:cBhvr>
                                      <p:to>
                                        <a:srgbClr val="F1FF3B"/>
                                      </p:to>
                                    </p:animClr>
                                    <p:set>
                                      <p:cBhvr>
                                        <p:cTn id="199" dur="500" fill="hold"/>
                                        <p:tgtEl>
                                          <p:spTgt spid="70"/>
                                        </p:tgtEl>
                                        <p:attrNameLst>
                                          <p:attrName>fill.type</p:attrName>
                                        </p:attrNameLst>
                                      </p:cBhvr>
                                      <p:to>
                                        <p:strVal val="solid"/>
                                      </p:to>
                                    </p:set>
                                    <p:set>
                                      <p:cBhvr>
                                        <p:cTn id="200" dur="500" fill="hold"/>
                                        <p:tgtEl>
                                          <p:spTgt spid="70"/>
                                        </p:tgtEl>
                                        <p:attrNameLst>
                                          <p:attrName>fill.on</p:attrName>
                                        </p:attrNameLst>
                                      </p:cBhvr>
                                      <p:to>
                                        <p:strVal val="true"/>
                                      </p:to>
                                    </p:set>
                                  </p:childTnLst>
                                </p:cTn>
                              </p:par>
                              <p:par>
                                <p:cTn id="201" presetID="1" presetClass="emph" presetSubtype="2" fill="hold" nodeType="withEffect">
                                  <p:stCondLst>
                                    <p:cond delay="0"/>
                                  </p:stCondLst>
                                  <p:childTnLst>
                                    <p:animClr clrSpc="rgb">
                                      <p:cBhvr>
                                        <p:cTn id="202" dur="500" fill="hold"/>
                                        <p:tgtEl>
                                          <p:spTgt spid="71"/>
                                        </p:tgtEl>
                                        <p:attrNameLst>
                                          <p:attrName>fillcolor</p:attrName>
                                        </p:attrNameLst>
                                      </p:cBhvr>
                                      <p:to>
                                        <a:srgbClr val="F1FF3B"/>
                                      </p:to>
                                    </p:animClr>
                                    <p:set>
                                      <p:cBhvr>
                                        <p:cTn id="203" dur="500" fill="hold"/>
                                        <p:tgtEl>
                                          <p:spTgt spid="71"/>
                                        </p:tgtEl>
                                        <p:attrNameLst>
                                          <p:attrName>fill.type</p:attrName>
                                        </p:attrNameLst>
                                      </p:cBhvr>
                                      <p:to>
                                        <p:strVal val="solid"/>
                                      </p:to>
                                    </p:set>
                                    <p:set>
                                      <p:cBhvr>
                                        <p:cTn id="204" dur="500" fill="hold"/>
                                        <p:tgtEl>
                                          <p:spTgt spid="71"/>
                                        </p:tgtEl>
                                        <p:attrNameLst>
                                          <p:attrName>fill.on</p:attrName>
                                        </p:attrNameLst>
                                      </p:cBhvr>
                                      <p:to>
                                        <p:strVal val="true"/>
                                      </p:to>
                                    </p:set>
                                  </p:childTnLst>
                                </p:cTn>
                              </p:par>
                              <p:par>
                                <p:cTn id="205" presetID="1" presetClass="emph" presetSubtype="2" fill="hold" nodeType="withEffect">
                                  <p:stCondLst>
                                    <p:cond delay="0"/>
                                  </p:stCondLst>
                                  <p:childTnLst>
                                    <p:animClr clrSpc="rgb">
                                      <p:cBhvr>
                                        <p:cTn id="206" dur="500" fill="hold"/>
                                        <p:tgtEl>
                                          <p:spTgt spid="72"/>
                                        </p:tgtEl>
                                        <p:attrNameLst>
                                          <p:attrName>fillcolor</p:attrName>
                                        </p:attrNameLst>
                                      </p:cBhvr>
                                      <p:to>
                                        <a:srgbClr val="F1FF3B"/>
                                      </p:to>
                                    </p:animClr>
                                    <p:set>
                                      <p:cBhvr>
                                        <p:cTn id="207" dur="500" fill="hold"/>
                                        <p:tgtEl>
                                          <p:spTgt spid="72"/>
                                        </p:tgtEl>
                                        <p:attrNameLst>
                                          <p:attrName>fill.type</p:attrName>
                                        </p:attrNameLst>
                                      </p:cBhvr>
                                      <p:to>
                                        <p:strVal val="solid"/>
                                      </p:to>
                                    </p:set>
                                    <p:set>
                                      <p:cBhvr>
                                        <p:cTn id="208" dur="500" fill="hold"/>
                                        <p:tgtEl>
                                          <p:spTgt spid="72"/>
                                        </p:tgtEl>
                                        <p:attrNameLst>
                                          <p:attrName>fill.on</p:attrName>
                                        </p:attrNameLst>
                                      </p:cBhvr>
                                      <p:to>
                                        <p:strVal val="true"/>
                                      </p:to>
                                    </p:set>
                                  </p:childTnLst>
                                </p:cTn>
                              </p:par>
                              <p:par>
                                <p:cTn id="209" presetID="1" presetClass="emph" presetSubtype="2" fill="hold" nodeType="withEffect">
                                  <p:stCondLst>
                                    <p:cond delay="0"/>
                                  </p:stCondLst>
                                  <p:childTnLst>
                                    <p:animClr clrSpc="rgb">
                                      <p:cBhvr>
                                        <p:cTn id="210" dur="500" fill="hold"/>
                                        <p:tgtEl>
                                          <p:spTgt spid="73"/>
                                        </p:tgtEl>
                                        <p:attrNameLst>
                                          <p:attrName>fillcolor</p:attrName>
                                        </p:attrNameLst>
                                      </p:cBhvr>
                                      <p:to>
                                        <a:srgbClr val="F1FF3B"/>
                                      </p:to>
                                    </p:animClr>
                                    <p:set>
                                      <p:cBhvr>
                                        <p:cTn id="211" dur="500" fill="hold"/>
                                        <p:tgtEl>
                                          <p:spTgt spid="73"/>
                                        </p:tgtEl>
                                        <p:attrNameLst>
                                          <p:attrName>fill.type</p:attrName>
                                        </p:attrNameLst>
                                      </p:cBhvr>
                                      <p:to>
                                        <p:strVal val="solid"/>
                                      </p:to>
                                    </p:set>
                                    <p:set>
                                      <p:cBhvr>
                                        <p:cTn id="212" dur="500" fill="hold"/>
                                        <p:tgtEl>
                                          <p:spTgt spid="73"/>
                                        </p:tgtEl>
                                        <p:attrNameLst>
                                          <p:attrName>fill.on</p:attrName>
                                        </p:attrNameLst>
                                      </p:cBhvr>
                                      <p:to>
                                        <p:strVal val="true"/>
                                      </p:to>
                                    </p:set>
                                  </p:childTnLst>
                                </p:cTn>
                              </p:par>
                              <p:par>
                                <p:cTn id="213" presetID="1" presetClass="emph" presetSubtype="2" fill="hold" nodeType="withEffect">
                                  <p:stCondLst>
                                    <p:cond delay="0"/>
                                  </p:stCondLst>
                                  <p:childTnLst>
                                    <p:animClr clrSpc="rgb">
                                      <p:cBhvr>
                                        <p:cTn id="214" dur="500" fill="hold"/>
                                        <p:tgtEl>
                                          <p:spTgt spid="74"/>
                                        </p:tgtEl>
                                        <p:attrNameLst>
                                          <p:attrName>fillcolor</p:attrName>
                                        </p:attrNameLst>
                                      </p:cBhvr>
                                      <p:to>
                                        <a:srgbClr val="F1FF3B"/>
                                      </p:to>
                                    </p:animClr>
                                    <p:set>
                                      <p:cBhvr>
                                        <p:cTn id="215" dur="500" fill="hold"/>
                                        <p:tgtEl>
                                          <p:spTgt spid="74"/>
                                        </p:tgtEl>
                                        <p:attrNameLst>
                                          <p:attrName>fill.type</p:attrName>
                                        </p:attrNameLst>
                                      </p:cBhvr>
                                      <p:to>
                                        <p:strVal val="solid"/>
                                      </p:to>
                                    </p:set>
                                    <p:set>
                                      <p:cBhvr>
                                        <p:cTn id="216" dur="500" fill="hold"/>
                                        <p:tgtEl>
                                          <p:spTgt spid="74"/>
                                        </p:tgtEl>
                                        <p:attrNameLst>
                                          <p:attrName>fill.on</p:attrName>
                                        </p:attrNameLst>
                                      </p:cBhvr>
                                      <p:to>
                                        <p:strVal val="true"/>
                                      </p:to>
                                    </p:set>
                                  </p:childTnLst>
                                </p:cTn>
                              </p:par>
                              <p:par>
                                <p:cTn id="217" presetID="1" presetClass="emph" presetSubtype="2" fill="hold" nodeType="withEffect">
                                  <p:stCondLst>
                                    <p:cond delay="0"/>
                                  </p:stCondLst>
                                  <p:childTnLst>
                                    <p:animClr clrSpc="rgb">
                                      <p:cBhvr>
                                        <p:cTn id="218" dur="500" fill="hold"/>
                                        <p:tgtEl>
                                          <p:spTgt spid="75"/>
                                        </p:tgtEl>
                                        <p:attrNameLst>
                                          <p:attrName>fillcolor</p:attrName>
                                        </p:attrNameLst>
                                      </p:cBhvr>
                                      <p:to>
                                        <a:srgbClr val="F1FF3B"/>
                                      </p:to>
                                    </p:animClr>
                                    <p:set>
                                      <p:cBhvr>
                                        <p:cTn id="219" dur="500" fill="hold"/>
                                        <p:tgtEl>
                                          <p:spTgt spid="75"/>
                                        </p:tgtEl>
                                        <p:attrNameLst>
                                          <p:attrName>fill.type</p:attrName>
                                        </p:attrNameLst>
                                      </p:cBhvr>
                                      <p:to>
                                        <p:strVal val="solid"/>
                                      </p:to>
                                    </p:set>
                                    <p:set>
                                      <p:cBhvr>
                                        <p:cTn id="220" dur="500" fill="hold"/>
                                        <p:tgtEl>
                                          <p:spTgt spid="75"/>
                                        </p:tgtEl>
                                        <p:attrNameLst>
                                          <p:attrName>fill.on</p:attrName>
                                        </p:attrNameLst>
                                      </p:cBhvr>
                                      <p:to>
                                        <p:strVal val="true"/>
                                      </p:to>
                                    </p:set>
                                  </p:childTnLst>
                                </p:cTn>
                              </p:par>
                              <p:par>
                                <p:cTn id="221" presetID="1" presetClass="emph" presetSubtype="2" fill="hold" nodeType="withEffect">
                                  <p:stCondLst>
                                    <p:cond delay="0"/>
                                  </p:stCondLst>
                                  <p:childTnLst>
                                    <p:animClr clrSpc="rgb">
                                      <p:cBhvr>
                                        <p:cTn id="222" dur="500" fill="hold"/>
                                        <p:tgtEl>
                                          <p:spTgt spid="76"/>
                                        </p:tgtEl>
                                        <p:attrNameLst>
                                          <p:attrName>fillcolor</p:attrName>
                                        </p:attrNameLst>
                                      </p:cBhvr>
                                      <p:to>
                                        <a:srgbClr val="F1FF3B"/>
                                      </p:to>
                                    </p:animClr>
                                    <p:set>
                                      <p:cBhvr>
                                        <p:cTn id="223" dur="500" fill="hold"/>
                                        <p:tgtEl>
                                          <p:spTgt spid="76"/>
                                        </p:tgtEl>
                                        <p:attrNameLst>
                                          <p:attrName>fill.type</p:attrName>
                                        </p:attrNameLst>
                                      </p:cBhvr>
                                      <p:to>
                                        <p:strVal val="solid"/>
                                      </p:to>
                                    </p:set>
                                    <p:set>
                                      <p:cBhvr>
                                        <p:cTn id="224" dur="500" fill="hold"/>
                                        <p:tgtEl>
                                          <p:spTgt spid="76"/>
                                        </p:tgtEl>
                                        <p:attrNameLst>
                                          <p:attrName>fill.on</p:attrName>
                                        </p:attrNameLst>
                                      </p:cBhvr>
                                      <p:to>
                                        <p:strVal val="true"/>
                                      </p:to>
                                    </p:set>
                                  </p:childTnLst>
                                </p:cTn>
                              </p:par>
                              <p:par>
                                <p:cTn id="225" presetID="1" presetClass="emph" presetSubtype="2" fill="hold" nodeType="withEffect">
                                  <p:stCondLst>
                                    <p:cond delay="0"/>
                                  </p:stCondLst>
                                  <p:childTnLst>
                                    <p:animClr clrSpc="rgb">
                                      <p:cBhvr>
                                        <p:cTn id="226" dur="500" fill="hold"/>
                                        <p:tgtEl>
                                          <p:spTgt spid="77"/>
                                        </p:tgtEl>
                                        <p:attrNameLst>
                                          <p:attrName>fillcolor</p:attrName>
                                        </p:attrNameLst>
                                      </p:cBhvr>
                                      <p:to>
                                        <a:srgbClr val="F1FF3B"/>
                                      </p:to>
                                    </p:animClr>
                                    <p:set>
                                      <p:cBhvr>
                                        <p:cTn id="227" dur="500" fill="hold"/>
                                        <p:tgtEl>
                                          <p:spTgt spid="77"/>
                                        </p:tgtEl>
                                        <p:attrNameLst>
                                          <p:attrName>fill.type</p:attrName>
                                        </p:attrNameLst>
                                      </p:cBhvr>
                                      <p:to>
                                        <p:strVal val="solid"/>
                                      </p:to>
                                    </p:set>
                                    <p:set>
                                      <p:cBhvr>
                                        <p:cTn id="228" dur="500" fill="hold"/>
                                        <p:tgtEl>
                                          <p:spTgt spid="77"/>
                                        </p:tgtEl>
                                        <p:attrNameLst>
                                          <p:attrName>fill.on</p:attrName>
                                        </p:attrNameLst>
                                      </p:cBhvr>
                                      <p:to>
                                        <p:strVal val="true"/>
                                      </p:to>
                                    </p:set>
                                  </p:childTnLst>
                                </p:cTn>
                              </p:par>
                              <p:par>
                                <p:cTn id="229" presetID="1" presetClass="emph" presetSubtype="2" fill="hold" nodeType="withEffect">
                                  <p:stCondLst>
                                    <p:cond delay="0"/>
                                  </p:stCondLst>
                                  <p:childTnLst>
                                    <p:animClr clrSpc="rgb">
                                      <p:cBhvr>
                                        <p:cTn id="230" dur="500" fill="hold"/>
                                        <p:tgtEl>
                                          <p:spTgt spid="78"/>
                                        </p:tgtEl>
                                        <p:attrNameLst>
                                          <p:attrName>fillcolor</p:attrName>
                                        </p:attrNameLst>
                                      </p:cBhvr>
                                      <p:to>
                                        <a:srgbClr val="F1FF3B"/>
                                      </p:to>
                                    </p:animClr>
                                    <p:set>
                                      <p:cBhvr>
                                        <p:cTn id="231" dur="500" fill="hold"/>
                                        <p:tgtEl>
                                          <p:spTgt spid="78"/>
                                        </p:tgtEl>
                                        <p:attrNameLst>
                                          <p:attrName>fill.type</p:attrName>
                                        </p:attrNameLst>
                                      </p:cBhvr>
                                      <p:to>
                                        <p:strVal val="solid"/>
                                      </p:to>
                                    </p:set>
                                    <p:set>
                                      <p:cBhvr>
                                        <p:cTn id="232" dur="500" fill="hold"/>
                                        <p:tgtEl>
                                          <p:spTgt spid="78"/>
                                        </p:tgtEl>
                                        <p:attrNameLst>
                                          <p:attrName>fill.on</p:attrName>
                                        </p:attrNameLst>
                                      </p:cBhvr>
                                      <p:to>
                                        <p:strVal val="true"/>
                                      </p:to>
                                    </p:set>
                                  </p:childTnLst>
                                </p:cTn>
                              </p:par>
                              <p:par>
                                <p:cTn id="233" presetID="1" presetClass="emph" presetSubtype="2" fill="hold" nodeType="withEffect">
                                  <p:stCondLst>
                                    <p:cond delay="0"/>
                                  </p:stCondLst>
                                  <p:childTnLst>
                                    <p:animClr clrSpc="rgb">
                                      <p:cBhvr>
                                        <p:cTn id="234" dur="500" fill="hold"/>
                                        <p:tgtEl>
                                          <p:spTgt spid="79"/>
                                        </p:tgtEl>
                                        <p:attrNameLst>
                                          <p:attrName>fillcolor</p:attrName>
                                        </p:attrNameLst>
                                      </p:cBhvr>
                                      <p:to>
                                        <a:srgbClr val="F1FF3B"/>
                                      </p:to>
                                    </p:animClr>
                                    <p:set>
                                      <p:cBhvr>
                                        <p:cTn id="235" dur="500" fill="hold"/>
                                        <p:tgtEl>
                                          <p:spTgt spid="79"/>
                                        </p:tgtEl>
                                        <p:attrNameLst>
                                          <p:attrName>fill.type</p:attrName>
                                        </p:attrNameLst>
                                      </p:cBhvr>
                                      <p:to>
                                        <p:strVal val="solid"/>
                                      </p:to>
                                    </p:set>
                                    <p:set>
                                      <p:cBhvr>
                                        <p:cTn id="236" dur="500" fill="hold"/>
                                        <p:tgtEl>
                                          <p:spTgt spid="79"/>
                                        </p:tgtEl>
                                        <p:attrNameLst>
                                          <p:attrName>fill.on</p:attrName>
                                        </p:attrNameLst>
                                      </p:cBhvr>
                                      <p:to>
                                        <p:strVal val="true"/>
                                      </p:to>
                                    </p:set>
                                  </p:childTnLst>
                                </p:cTn>
                              </p:par>
                              <p:par>
                                <p:cTn id="237" presetID="1" presetClass="emph" presetSubtype="2" fill="hold" nodeType="withEffect">
                                  <p:stCondLst>
                                    <p:cond delay="0"/>
                                  </p:stCondLst>
                                  <p:childTnLst>
                                    <p:animClr clrSpc="rgb">
                                      <p:cBhvr>
                                        <p:cTn id="238" dur="500" fill="hold"/>
                                        <p:tgtEl>
                                          <p:spTgt spid="80"/>
                                        </p:tgtEl>
                                        <p:attrNameLst>
                                          <p:attrName>fillcolor</p:attrName>
                                        </p:attrNameLst>
                                      </p:cBhvr>
                                      <p:to>
                                        <a:srgbClr val="F1FF3B"/>
                                      </p:to>
                                    </p:animClr>
                                    <p:set>
                                      <p:cBhvr>
                                        <p:cTn id="239" dur="500" fill="hold"/>
                                        <p:tgtEl>
                                          <p:spTgt spid="80"/>
                                        </p:tgtEl>
                                        <p:attrNameLst>
                                          <p:attrName>fill.type</p:attrName>
                                        </p:attrNameLst>
                                      </p:cBhvr>
                                      <p:to>
                                        <p:strVal val="solid"/>
                                      </p:to>
                                    </p:set>
                                    <p:set>
                                      <p:cBhvr>
                                        <p:cTn id="240" dur="500" fill="hold"/>
                                        <p:tgtEl>
                                          <p:spTgt spid="80"/>
                                        </p:tgtEl>
                                        <p:attrNameLst>
                                          <p:attrName>fill.on</p:attrName>
                                        </p:attrNameLst>
                                      </p:cBhvr>
                                      <p:to>
                                        <p:strVal val="true"/>
                                      </p:to>
                                    </p:set>
                                  </p:childTnLst>
                                </p:cTn>
                              </p:par>
                              <p:par>
                                <p:cTn id="241" presetID="1" presetClass="emph" presetSubtype="2" fill="hold" nodeType="withEffect">
                                  <p:stCondLst>
                                    <p:cond delay="0"/>
                                  </p:stCondLst>
                                  <p:childTnLst>
                                    <p:animClr clrSpc="rgb">
                                      <p:cBhvr>
                                        <p:cTn id="242" dur="500" fill="hold"/>
                                        <p:tgtEl>
                                          <p:spTgt spid="81"/>
                                        </p:tgtEl>
                                        <p:attrNameLst>
                                          <p:attrName>fillcolor</p:attrName>
                                        </p:attrNameLst>
                                      </p:cBhvr>
                                      <p:to>
                                        <a:srgbClr val="F1FF3B"/>
                                      </p:to>
                                    </p:animClr>
                                    <p:set>
                                      <p:cBhvr>
                                        <p:cTn id="243" dur="500" fill="hold"/>
                                        <p:tgtEl>
                                          <p:spTgt spid="81"/>
                                        </p:tgtEl>
                                        <p:attrNameLst>
                                          <p:attrName>fill.type</p:attrName>
                                        </p:attrNameLst>
                                      </p:cBhvr>
                                      <p:to>
                                        <p:strVal val="solid"/>
                                      </p:to>
                                    </p:set>
                                    <p:set>
                                      <p:cBhvr>
                                        <p:cTn id="244" dur="500" fill="hold"/>
                                        <p:tgtEl>
                                          <p:spTgt spid="81"/>
                                        </p:tgtEl>
                                        <p:attrNameLst>
                                          <p:attrName>fill.on</p:attrName>
                                        </p:attrNameLst>
                                      </p:cBhvr>
                                      <p:to>
                                        <p:strVal val="true"/>
                                      </p:to>
                                    </p:set>
                                  </p:childTnLst>
                                </p:cTn>
                              </p:par>
                              <p:par>
                                <p:cTn id="245" presetID="1" presetClass="emph" presetSubtype="2" fill="hold" nodeType="withEffect">
                                  <p:stCondLst>
                                    <p:cond delay="0"/>
                                  </p:stCondLst>
                                  <p:childTnLst>
                                    <p:animClr clrSpc="rgb">
                                      <p:cBhvr>
                                        <p:cTn id="246" dur="500" fill="hold"/>
                                        <p:tgtEl>
                                          <p:spTgt spid="82"/>
                                        </p:tgtEl>
                                        <p:attrNameLst>
                                          <p:attrName>fillcolor</p:attrName>
                                        </p:attrNameLst>
                                      </p:cBhvr>
                                      <p:to>
                                        <a:srgbClr val="F1FF3B"/>
                                      </p:to>
                                    </p:animClr>
                                    <p:set>
                                      <p:cBhvr>
                                        <p:cTn id="247" dur="500" fill="hold"/>
                                        <p:tgtEl>
                                          <p:spTgt spid="82"/>
                                        </p:tgtEl>
                                        <p:attrNameLst>
                                          <p:attrName>fill.type</p:attrName>
                                        </p:attrNameLst>
                                      </p:cBhvr>
                                      <p:to>
                                        <p:strVal val="solid"/>
                                      </p:to>
                                    </p:set>
                                    <p:set>
                                      <p:cBhvr>
                                        <p:cTn id="248" dur="500" fill="hold"/>
                                        <p:tgtEl>
                                          <p:spTgt spid="82"/>
                                        </p:tgtEl>
                                        <p:attrNameLst>
                                          <p:attrName>fill.on</p:attrName>
                                        </p:attrNameLst>
                                      </p:cBhvr>
                                      <p:to>
                                        <p:strVal val="true"/>
                                      </p:to>
                                    </p:set>
                                  </p:childTnLst>
                                </p:cTn>
                              </p:par>
                              <p:par>
                                <p:cTn id="249" presetID="1" presetClass="emph" presetSubtype="2" fill="hold" nodeType="withEffect">
                                  <p:stCondLst>
                                    <p:cond delay="0"/>
                                  </p:stCondLst>
                                  <p:childTnLst>
                                    <p:animClr clrSpc="rgb">
                                      <p:cBhvr>
                                        <p:cTn id="250" dur="500" fill="hold"/>
                                        <p:tgtEl>
                                          <p:spTgt spid="83"/>
                                        </p:tgtEl>
                                        <p:attrNameLst>
                                          <p:attrName>fillcolor</p:attrName>
                                        </p:attrNameLst>
                                      </p:cBhvr>
                                      <p:to>
                                        <a:srgbClr val="F1FF3B"/>
                                      </p:to>
                                    </p:animClr>
                                    <p:set>
                                      <p:cBhvr>
                                        <p:cTn id="251" dur="500" fill="hold"/>
                                        <p:tgtEl>
                                          <p:spTgt spid="83"/>
                                        </p:tgtEl>
                                        <p:attrNameLst>
                                          <p:attrName>fill.type</p:attrName>
                                        </p:attrNameLst>
                                      </p:cBhvr>
                                      <p:to>
                                        <p:strVal val="solid"/>
                                      </p:to>
                                    </p:set>
                                    <p:set>
                                      <p:cBhvr>
                                        <p:cTn id="252" dur="500" fill="hold"/>
                                        <p:tgtEl>
                                          <p:spTgt spid="83"/>
                                        </p:tgtEl>
                                        <p:attrNameLst>
                                          <p:attrName>fill.on</p:attrName>
                                        </p:attrNameLst>
                                      </p:cBhvr>
                                      <p:to>
                                        <p:strVal val="true"/>
                                      </p:to>
                                    </p:set>
                                  </p:childTnLst>
                                </p:cTn>
                              </p:par>
                              <p:par>
                                <p:cTn id="253" presetID="1" presetClass="emph" presetSubtype="2" fill="hold" nodeType="withEffect">
                                  <p:stCondLst>
                                    <p:cond delay="0"/>
                                  </p:stCondLst>
                                  <p:childTnLst>
                                    <p:animClr clrSpc="rgb">
                                      <p:cBhvr>
                                        <p:cTn id="254" dur="500" fill="hold"/>
                                        <p:tgtEl>
                                          <p:spTgt spid="84"/>
                                        </p:tgtEl>
                                        <p:attrNameLst>
                                          <p:attrName>fillcolor</p:attrName>
                                        </p:attrNameLst>
                                      </p:cBhvr>
                                      <p:to>
                                        <a:srgbClr val="F1FF3B"/>
                                      </p:to>
                                    </p:animClr>
                                    <p:set>
                                      <p:cBhvr>
                                        <p:cTn id="255" dur="500" fill="hold"/>
                                        <p:tgtEl>
                                          <p:spTgt spid="84"/>
                                        </p:tgtEl>
                                        <p:attrNameLst>
                                          <p:attrName>fill.type</p:attrName>
                                        </p:attrNameLst>
                                      </p:cBhvr>
                                      <p:to>
                                        <p:strVal val="solid"/>
                                      </p:to>
                                    </p:set>
                                    <p:set>
                                      <p:cBhvr>
                                        <p:cTn id="256" dur="500" fill="hold"/>
                                        <p:tgtEl>
                                          <p:spTgt spid="84"/>
                                        </p:tgtEl>
                                        <p:attrNameLst>
                                          <p:attrName>fill.on</p:attrName>
                                        </p:attrNameLst>
                                      </p:cBhvr>
                                      <p:to>
                                        <p:strVal val="true"/>
                                      </p:to>
                                    </p:set>
                                  </p:childTnLst>
                                </p:cTn>
                              </p:par>
                              <p:par>
                                <p:cTn id="257" presetID="1" presetClass="emph" presetSubtype="2" fill="hold" nodeType="withEffect">
                                  <p:stCondLst>
                                    <p:cond delay="0"/>
                                  </p:stCondLst>
                                  <p:childTnLst>
                                    <p:animClr clrSpc="rgb">
                                      <p:cBhvr>
                                        <p:cTn id="258" dur="500" fill="hold"/>
                                        <p:tgtEl>
                                          <p:spTgt spid="85"/>
                                        </p:tgtEl>
                                        <p:attrNameLst>
                                          <p:attrName>fillcolor</p:attrName>
                                        </p:attrNameLst>
                                      </p:cBhvr>
                                      <p:to>
                                        <a:srgbClr val="F1FF3B"/>
                                      </p:to>
                                    </p:animClr>
                                    <p:set>
                                      <p:cBhvr>
                                        <p:cTn id="259" dur="500" fill="hold"/>
                                        <p:tgtEl>
                                          <p:spTgt spid="85"/>
                                        </p:tgtEl>
                                        <p:attrNameLst>
                                          <p:attrName>fill.type</p:attrName>
                                        </p:attrNameLst>
                                      </p:cBhvr>
                                      <p:to>
                                        <p:strVal val="solid"/>
                                      </p:to>
                                    </p:set>
                                    <p:set>
                                      <p:cBhvr>
                                        <p:cTn id="260" dur="500" fill="hold"/>
                                        <p:tgtEl>
                                          <p:spTgt spid="85"/>
                                        </p:tgtEl>
                                        <p:attrNameLst>
                                          <p:attrName>fill.on</p:attrName>
                                        </p:attrNameLst>
                                      </p:cBhvr>
                                      <p:to>
                                        <p:strVal val="true"/>
                                      </p:to>
                                    </p:set>
                                  </p:childTnLst>
                                </p:cTn>
                              </p:par>
                              <p:par>
                                <p:cTn id="261" presetID="1" presetClass="emph" presetSubtype="2" fill="hold" nodeType="withEffect">
                                  <p:stCondLst>
                                    <p:cond delay="0"/>
                                  </p:stCondLst>
                                  <p:childTnLst>
                                    <p:animClr clrSpc="rgb">
                                      <p:cBhvr>
                                        <p:cTn id="262" dur="500" fill="hold"/>
                                        <p:tgtEl>
                                          <p:spTgt spid="86"/>
                                        </p:tgtEl>
                                        <p:attrNameLst>
                                          <p:attrName>fillcolor</p:attrName>
                                        </p:attrNameLst>
                                      </p:cBhvr>
                                      <p:to>
                                        <a:srgbClr val="F1FF3B"/>
                                      </p:to>
                                    </p:animClr>
                                    <p:set>
                                      <p:cBhvr>
                                        <p:cTn id="263" dur="500" fill="hold"/>
                                        <p:tgtEl>
                                          <p:spTgt spid="86"/>
                                        </p:tgtEl>
                                        <p:attrNameLst>
                                          <p:attrName>fill.type</p:attrName>
                                        </p:attrNameLst>
                                      </p:cBhvr>
                                      <p:to>
                                        <p:strVal val="solid"/>
                                      </p:to>
                                    </p:set>
                                    <p:set>
                                      <p:cBhvr>
                                        <p:cTn id="264" dur="500" fill="hold"/>
                                        <p:tgtEl>
                                          <p:spTgt spid="86"/>
                                        </p:tgtEl>
                                        <p:attrNameLst>
                                          <p:attrName>fill.on</p:attrName>
                                        </p:attrNameLst>
                                      </p:cBhvr>
                                      <p:to>
                                        <p:strVal val="true"/>
                                      </p:to>
                                    </p:set>
                                  </p:childTnLst>
                                </p:cTn>
                              </p:par>
                              <p:par>
                                <p:cTn id="265" presetID="1" presetClass="emph" presetSubtype="2" fill="hold" nodeType="withEffect">
                                  <p:stCondLst>
                                    <p:cond delay="0"/>
                                  </p:stCondLst>
                                  <p:childTnLst>
                                    <p:animClr clrSpc="rgb">
                                      <p:cBhvr>
                                        <p:cTn id="266" dur="500" fill="hold"/>
                                        <p:tgtEl>
                                          <p:spTgt spid="88"/>
                                        </p:tgtEl>
                                        <p:attrNameLst>
                                          <p:attrName>fillcolor</p:attrName>
                                        </p:attrNameLst>
                                      </p:cBhvr>
                                      <p:to>
                                        <a:srgbClr val="F1FF3B"/>
                                      </p:to>
                                    </p:animClr>
                                    <p:set>
                                      <p:cBhvr>
                                        <p:cTn id="267" dur="500" fill="hold"/>
                                        <p:tgtEl>
                                          <p:spTgt spid="88"/>
                                        </p:tgtEl>
                                        <p:attrNameLst>
                                          <p:attrName>fill.type</p:attrName>
                                        </p:attrNameLst>
                                      </p:cBhvr>
                                      <p:to>
                                        <p:strVal val="solid"/>
                                      </p:to>
                                    </p:set>
                                    <p:set>
                                      <p:cBhvr>
                                        <p:cTn id="268" dur="500" fill="hold"/>
                                        <p:tgtEl>
                                          <p:spTgt spid="88"/>
                                        </p:tgtEl>
                                        <p:attrNameLst>
                                          <p:attrName>fill.on</p:attrName>
                                        </p:attrNameLst>
                                      </p:cBhvr>
                                      <p:to>
                                        <p:strVal val="true"/>
                                      </p:to>
                                    </p:set>
                                  </p:childTnLst>
                                </p:cTn>
                              </p:par>
                              <p:par>
                                <p:cTn id="269" presetID="1" presetClass="emph" presetSubtype="2" fill="hold" nodeType="withEffect">
                                  <p:stCondLst>
                                    <p:cond delay="0"/>
                                  </p:stCondLst>
                                  <p:childTnLst>
                                    <p:animClr clrSpc="rgb">
                                      <p:cBhvr>
                                        <p:cTn id="270" dur="500" fill="hold"/>
                                        <p:tgtEl>
                                          <p:spTgt spid="89"/>
                                        </p:tgtEl>
                                        <p:attrNameLst>
                                          <p:attrName>fillcolor</p:attrName>
                                        </p:attrNameLst>
                                      </p:cBhvr>
                                      <p:to>
                                        <a:srgbClr val="F1FF3B"/>
                                      </p:to>
                                    </p:animClr>
                                    <p:set>
                                      <p:cBhvr>
                                        <p:cTn id="271" dur="500" fill="hold"/>
                                        <p:tgtEl>
                                          <p:spTgt spid="89"/>
                                        </p:tgtEl>
                                        <p:attrNameLst>
                                          <p:attrName>fill.type</p:attrName>
                                        </p:attrNameLst>
                                      </p:cBhvr>
                                      <p:to>
                                        <p:strVal val="solid"/>
                                      </p:to>
                                    </p:set>
                                    <p:set>
                                      <p:cBhvr>
                                        <p:cTn id="272" dur="500" fill="hold"/>
                                        <p:tgtEl>
                                          <p:spTgt spid="89"/>
                                        </p:tgtEl>
                                        <p:attrNameLst>
                                          <p:attrName>fill.on</p:attrName>
                                        </p:attrNameLst>
                                      </p:cBhvr>
                                      <p:to>
                                        <p:strVal val="true"/>
                                      </p:to>
                                    </p:set>
                                  </p:childTnLst>
                                </p:cTn>
                              </p:par>
                              <p:par>
                                <p:cTn id="273" presetID="1" presetClass="emph" presetSubtype="2" fill="hold" nodeType="withEffect">
                                  <p:stCondLst>
                                    <p:cond delay="0"/>
                                  </p:stCondLst>
                                  <p:childTnLst>
                                    <p:animClr clrSpc="rgb">
                                      <p:cBhvr>
                                        <p:cTn id="274" dur="500" fill="hold"/>
                                        <p:tgtEl>
                                          <p:spTgt spid="90"/>
                                        </p:tgtEl>
                                        <p:attrNameLst>
                                          <p:attrName>fillcolor</p:attrName>
                                        </p:attrNameLst>
                                      </p:cBhvr>
                                      <p:to>
                                        <a:srgbClr val="F1FF3B"/>
                                      </p:to>
                                    </p:animClr>
                                    <p:set>
                                      <p:cBhvr>
                                        <p:cTn id="275" dur="500" fill="hold"/>
                                        <p:tgtEl>
                                          <p:spTgt spid="90"/>
                                        </p:tgtEl>
                                        <p:attrNameLst>
                                          <p:attrName>fill.type</p:attrName>
                                        </p:attrNameLst>
                                      </p:cBhvr>
                                      <p:to>
                                        <p:strVal val="solid"/>
                                      </p:to>
                                    </p:set>
                                    <p:set>
                                      <p:cBhvr>
                                        <p:cTn id="276" dur="500" fill="hold"/>
                                        <p:tgtEl>
                                          <p:spTgt spid="90"/>
                                        </p:tgtEl>
                                        <p:attrNameLst>
                                          <p:attrName>fill.on</p:attrName>
                                        </p:attrNameLst>
                                      </p:cBhvr>
                                      <p:to>
                                        <p:strVal val="true"/>
                                      </p:to>
                                    </p:set>
                                  </p:childTnLst>
                                </p:cTn>
                              </p:par>
                              <p:par>
                                <p:cTn id="277" presetID="1" presetClass="emph" presetSubtype="2" fill="hold" nodeType="withEffect">
                                  <p:stCondLst>
                                    <p:cond delay="0"/>
                                  </p:stCondLst>
                                  <p:childTnLst>
                                    <p:animClr clrSpc="rgb">
                                      <p:cBhvr>
                                        <p:cTn id="278" dur="500" fill="hold"/>
                                        <p:tgtEl>
                                          <p:spTgt spid="91"/>
                                        </p:tgtEl>
                                        <p:attrNameLst>
                                          <p:attrName>fillcolor</p:attrName>
                                        </p:attrNameLst>
                                      </p:cBhvr>
                                      <p:to>
                                        <a:srgbClr val="F1FF3B"/>
                                      </p:to>
                                    </p:animClr>
                                    <p:set>
                                      <p:cBhvr>
                                        <p:cTn id="279" dur="500" fill="hold"/>
                                        <p:tgtEl>
                                          <p:spTgt spid="91"/>
                                        </p:tgtEl>
                                        <p:attrNameLst>
                                          <p:attrName>fill.type</p:attrName>
                                        </p:attrNameLst>
                                      </p:cBhvr>
                                      <p:to>
                                        <p:strVal val="solid"/>
                                      </p:to>
                                    </p:set>
                                    <p:set>
                                      <p:cBhvr>
                                        <p:cTn id="280" dur="500" fill="hold"/>
                                        <p:tgtEl>
                                          <p:spTgt spid="91"/>
                                        </p:tgtEl>
                                        <p:attrNameLst>
                                          <p:attrName>fill.on</p:attrName>
                                        </p:attrNameLst>
                                      </p:cBhvr>
                                      <p:to>
                                        <p:strVal val="true"/>
                                      </p:to>
                                    </p:set>
                                  </p:childTnLst>
                                </p:cTn>
                              </p:par>
                              <p:par>
                                <p:cTn id="281" presetID="1" presetClass="emph" presetSubtype="2" fill="hold" nodeType="withEffect">
                                  <p:stCondLst>
                                    <p:cond delay="0"/>
                                  </p:stCondLst>
                                  <p:childTnLst>
                                    <p:animClr clrSpc="rgb">
                                      <p:cBhvr>
                                        <p:cTn id="282" dur="500" fill="hold"/>
                                        <p:tgtEl>
                                          <p:spTgt spid="92"/>
                                        </p:tgtEl>
                                        <p:attrNameLst>
                                          <p:attrName>fillcolor</p:attrName>
                                        </p:attrNameLst>
                                      </p:cBhvr>
                                      <p:to>
                                        <a:srgbClr val="F1FF3B"/>
                                      </p:to>
                                    </p:animClr>
                                    <p:set>
                                      <p:cBhvr>
                                        <p:cTn id="283" dur="500" fill="hold"/>
                                        <p:tgtEl>
                                          <p:spTgt spid="92"/>
                                        </p:tgtEl>
                                        <p:attrNameLst>
                                          <p:attrName>fill.type</p:attrName>
                                        </p:attrNameLst>
                                      </p:cBhvr>
                                      <p:to>
                                        <p:strVal val="solid"/>
                                      </p:to>
                                    </p:set>
                                    <p:set>
                                      <p:cBhvr>
                                        <p:cTn id="284" dur="500" fill="hold"/>
                                        <p:tgtEl>
                                          <p:spTgt spid="92"/>
                                        </p:tgtEl>
                                        <p:attrNameLst>
                                          <p:attrName>fill.on</p:attrName>
                                        </p:attrNameLst>
                                      </p:cBhvr>
                                      <p:to>
                                        <p:strVal val="true"/>
                                      </p:to>
                                    </p:set>
                                  </p:childTnLst>
                                </p:cTn>
                              </p:par>
                              <p:par>
                                <p:cTn id="285" presetID="1" presetClass="emph" presetSubtype="2" fill="hold" nodeType="withEffect">
                                  <p:stCondLst>
                                    <p:cond delay="0"/>
                                  </p:stCondLst>
                                  <p:childTnLst>
                                    <p:animClr clrSpc="rgb">
                                      <p:cBhvr>
                                        <p:cTn id="286" dur="500" fill="hold"/>
                                        <p:tgtEl>
                                          <p:spTgt spid="93"/>
                                        </p:tgtEl>
                                        <p:attrNameLst>
                                          <p:attrName>fillcolor</p:attrName>
                                        </p:attrNameLst>
                                      </p:cBhvr>
                                      <p:to>
                                        <a:srgbClr val="F1FF3B"/>
                                      </p:to>
                                    </p:animClr>
                                    <p:set>
                                      <p:cBhvr>
                                        <p:cTn id="287" dur="500" fill="hold"/>
                                        <p:tgtEl>
                                          <p:spTgt spid="93"/>
                                        </p:tgtEl>
                                        <p:attrNameLst>
                                          <p:attrName>fill.type</p:attrName>
                                        </p:attrNameLst>
                                      </p:cBhvr>
                                      <p:to>
                                        <p:strVal val="solid"/>
                                      </p:to>
                                    </p:set>
                                    <p:set>
                                      <p:cBhvr>
                                        <p:cTn id="288" dur="500" fill="hold"/>
                                        <p:tgtEl>
                                          <p:spTgt spid="93"/>
                                        </p:tgtEl>
                                        <p:attrNameLst>
                                          <p:attrName>fill.on</p:attrName>
                                        </p:attrNameLst>
                                      </p:cBhvr>
                                      <p:to>
                                        <p:strVal val="true"/>
                                      </p:to>
                                    </p:set>
                                  </p:childTnLst>
                                </p:cTn>
                              </p:par>
                              <p:par>
                                <p:cTn id="289" presetID="1" presetClass="emph" presetSubtype="2" fill="hold" nodeType="withEffect">
                                  <p:stCondLst>
                                    <p:cond delay="0"/>
                                  </p:stCondLst>
                                  <p:childTnLst>
                                    <p:animClr clrSpc="rgb">
                                      <p:cBhvr>
                                        <p:cTn id="290" dur="500" fill="hold"/>
                                        <p:tgtEl>
                                          <p:spTgt spid="94"/>
                                        </p:tgtEl>
                                        <p:attrNameLst>
                                          <p:attrName>fillcolor</p:attrName>
                                        </p:attrNameLst>
                                      </p:cBhvr>
                                      <p:to>
                                        <a:srgbClr val="F1FF3B"/>
                                      </p:to>
                                    </p:animClr>
                                    <p:set>
                                      <p:cBhvr>
                                        <p:cTn id="291" dur="500" fill="hold"/>
                                        <p:tgtEl>
                                          <p:spTgt spid="94"/>
                                        </p:tgtEl>
                                        <p:attrNameLst>
                                          <p:attrName>fill.type</p:attrName>
                                        </p:attrNameLst>
                                      </p:cBhvr>
                                      <p:to>
                                        <p:strVal val="solid"/>
                                      </p:to>
                                    </p:set>
                                    <p:set>
                                      <p:cBhvr>
                                        <p:cTn id="292" dur="500" fill="hold"/>
                                        <p:tgtEl>
                                          <p:spTgt spid="94"/>
                                        </p:tgtEl>
                                        <p:attrNameLst>
                                          <p:attrName>fill.on</p:attrName>
                                        </p:attrNameLst>
                                      </p:cBhvr>
                                      <p:to>
                                        <p:strVal val="true"/>
                                      </p:to>
                                    </p:set>
                                  </p:childTnLst>
                                </p:cTn>
                              </p:par>
                              <p:par>
                                <p:cTn id="293" presetID="1" presetClass="emph" presetSubtype="2" fill="hold" nodeType="withEffect">
                                  <p:stCondLst>
                                    <p:cond delay="0"/>
                                  </p:stCondLst>
                                  <p:childTnLst>
                                    <p:animClr clrSpc="rgb">
                                      <p:cBhvr>
                                        <p:cTn id="294" dur="500" fill="hold"/>
                                        <p:tgtEl>
                                          <p:spTgt spid="95"/>
                                        </p:tgtEl>
                                        <p:attrNameLst>
                                          <p:attrName>fillcolor</p:attrName>
                                        </p:attrNameLst>
                                      </p:cBhvr>
                                      <p:to>
                                        <a:srgbClr val="F1FF3B"/>
                                      </p:to>
                                    </p:animClr>
                                    <p:set>
                                      <p:cBhvr>
                                        <p:cTn id="295" dur="500" fill="hold"/>
                                        <p:tgtEl>
                                          <p:spTgt spid="95"/>
                                        </p:tgtEl>
                                        <p:attrNameLst>
                                          <p:attrName>fill.type</p:attrName>
                                        </p:attrNameLst>
                                      </p:cBhvr>
                                      <p:to>
                                        <p:strVal val="solid"/>
                                      </p:to>
                                    </p:set>
                                    <p:set>
                                      <p:cBhvr>
                                        <p:cTn id="296" dur="500" fill="hold"/>
                                        <p:tgtEl>
                                          <p:spTgt spid="95"/>
                                        </p:tgtEl>
                                        <p:attrNameLst>
                                          <p:attrName>fill.on</p:attrName>
                                        </p:attrNameLst>
                                      </p:cBhvr>
                                      <p:to>
                                        <p:strVal val="true"/>
                                      </p:to>
                                    </p:set>
                                  </p:childTnLst>
                                </p:cTn>
                              </p:par>
                              <p:par>
                                <p:cTn id="297" presetID="1" presetClass="emph" presetSubtype="2" fill="hold" nodeType="withEffect">
                                  <p:stCondLst>
                                    <p:cond delay="0"/>
                                  </p:stCondLst>
                                  <p:childTnLst>
                                    <p:animClr clrSpc="rgb">
                                      <p:cBhvr>
                                        <p:cTn id="298" dur="500" fill="hold"/>
                                        <p:tgtEl>
                                          <p:spTgt spid="96"/>
                                        </p:tgtEl>
                                        <p:attrNameLst>
                                          <p:attrName>fillcolor</p:attrName>
                                        </p:attrNameLst>
                                      </p:cBhvr>
                                      <p:to>
                                        <a:srgbClr val="F1FF3B"/>
                                      </p:to>
                                    </p:animClr>
                                    <p:set>
                                      <p:cBhvr>
                                        <p:cTn id="299" dur="500" fill="hold"/>
                                        <p:tgtEl>
                                          <p:spTgt spid="96"/>
                                        </p:tgtEl>
                                        <p:attrNameLst>
                                          <p:attrName>fill.type</p:attrName>
                                        </p:attrNameLst>
                                      </p:cBhvr>
                                      <p:to>
                                        <p:strVal val="solid"/>
                                      </p:to>
                                    </p:set>
                                    <p:set>
                                      <p:cBhvr>
                                        <p:cTn id="300" dur="500" fill="hold"/>
                                        <p:tgtEl>
                                          <p:spTgt spid="96"/>
                                        </p:tgtEl>
                                        <p:attrNameLst>
                                          <p:attrName>fill.on</p:attrName>
                                        </p:attrNameLst>
                                      </p:cBhvr>
                                      <p:to>
                                        <p:strVal val="true"/>
                                      </p:to>
                                    </p:set>
                                  </p:childTnLst>
                                </p:cTn>
                              </p:par>
                              <p:par>
                                <p:cTn id="301" presetID="1" presetClass="emph" presetSubtype="2" fill="hold" nodeType="withEffect">
                                  <p:stCondLst>
                                    <p:cond delay="0"/>
                                  </p:stCondLst>
                                  <p:childTnLst>
                                    <p:animClr clrSpc="rgb">
                                      <p:cBhvr>
                                        <p:cTn id="302" dur="500" fill="hold"/>
                                        <p:tgtEl>
                                          <p:spTgt spid="97"/>
                                        </p:tgtEl>
                                        <p:attrNameLst>
                                          <p:attrName>fillcolor</p:attrName>
                                        </p:attrNameLst>
                                      </p:cBhvr>
                                      <p:to>
                                        <a:srgbClr val="F1FF3B"/>
                                      </p:to>
                                    </p:animClr>
                                    <p:set>
                                      <p:cBhvr>
                                        <p:cTn id="303" dur="500" fill="hold"/>
                                        <p:tgtEl>
                                          <p:spTgt spid="97"/>
                                        </p:tgtEl>
                                        <p:attrNameLst>
                                          <p:attrName>fill.type</p:attrName>
                                        </p:attrNameLst>
                                      </p:cBhvr>
                                      <p:to>
                                        <p:strVal val="solid"/>
                                      </p:to>
                                    </p:set>
                                    <p:set>
                                      <p:cBhvr>
                                        <p:cTn id="304" dur="500" fill="hold"/>
                                        <p:tgtEl>
                                          <p:spTgt spid="97"/>
                                        </p:tgtEl>
                                        <p:attrNameLst>
                                          <p:attrName>fill.on</p:attrName>
                                        </p:attrNameLst>
                                      </p:cBhvr>
                                      <p:to>
                                        <p:strVal val="true"/>
                                      </p:to>
                                    </p:set>
                                  </p:childTnLst>
                                </p:cTn>
                              </p:par>
                              <p:par>
                                <p:cTn id="305" presetID="1" presetClass="emph" presetSubtype="2" fill="hold" nodeType="withEffect">
                                  <p:stCondLst>
                                    <p:cond delay="0"/>
                                  </p:stCondLst>
                                  <p:childTnLst>
                                    <p:animClr clrSpc="rgb">
                                      <p:cBhvr>
                                        <p:cTn id="306" dur="500" fill="hold"/>
                                        <p:tgtEl>
                                          <p:spTgt spid="98"/>
                                        </p:tgtEl>
                                        <p:attrNameLst>
                                          <p:attrName>fillcolor</p:attrName>
                                        </p:attrNameLst>
                                      </p:cBhvr>
                                      <p:to>
                                        <a:srgbClr val="F1FF3B"/>
                                      </p:to>
                                    </p:animClr>
                                    <p:set>
                                      <p:cBhvr>
                                        <p:cTn id="307" dur="500" fill="hold"/>
                                        <p:tgtEl>
                                          <p:spTgt spid="98"/>
                                        </p:tgtEl>
                                        <p:attrNameLst>
                                          <p:attrName>fill.type</p:attrName>
                                        </p:attrNameLst>
                                      </p:cBhvr>
                                      <p:to>
                                        <p:strVal val="solid"/>
                                      </p:to>
                                    </p:set>
                                    <p:set>
                                      <p:cBhvr>
                                        <p:cTn id="308" dur="500" fill="hold"/>
                                        <p:tgtEl>
                                          <p:spTgt spid="98"/>
                                        </p:tgtEl>
                                        <p:attrNameLst>
                                          <p:attrName>fill.on</p:attrName>
                                        </p:attrNameLst>
                                      </p:cBhvr>
                                      <p:to>
                                        <p:strVal val="true"/>
                                      </p:to>
                                    </p:set>
                                  </p:childTnLst>
                                </p:cTn>
                              </p:par>
                              <p:par>
                                <p:cTn id="309" presetID="1" presetClass="emph" presetSubtype="2" fill="hold" nodeType="withEffect">
                                  <p:stCondLst>
                                    <p:cond delay="0"/>
                                  </p:stCondLst>
                                  <p:childTnLst>
                                    <p:animClr clrSpc="rgb">
                                      <p:cBhvr>
                                        <p:cTn id="310" dur="500" fill="hold"/>
                                        <p:tgtEl>
                                          <p:spTgt spid="99"/>
                                        </p:tgtEl>
                                        <p:attrNameLst>
                                          <p:attrName>fillcolor</p:attrName>
                                        </p:attrNameLst>
                                      </p:cBhvr>
                                      <p:to>
                                        <a:srgbClr val="F1FF3B"/>
                                      </p:to>
                                    </p:animClr>
                                    <p:set>
                                      <p:cBhvr>
                                        <p:cTn id="311" dur="500" fill="hold"/>
                                        <p:tgtEl>
                                          <p:spTgt spid="99"/>
                                        </p:tgtEl>
                                        <p:attrNameLst>
                                          <p:attrName>fill.type</p:attrName>
                                        </p:attrNameLst>
                                      </p:cBhvr>
                                      <p:to>
                                        <p:strVal val="solid"/>
                                      </p:to>
                                    </p:set>
                                    <p:set>
                                      <p:cBhvr>
                                        <p:cTn id="312" dur="500" fill="hold"/>
                                        <p:tgtEl>
                                          <p:spTgt spid="99"/>
                                        </p:tgtEl>
                                        <p:attrNameLst>
                                          <p:attrName>fill.on</p:attrName>
                                        </p:attrNameLst>
                                      </p:cBhvr>
                                      <p:to>
                                        <p:strVal val="true"/>
                                      </p:to>
                                    </p:set>
                                  </p:childTnLst>
                                </p:cTn>
                              </p:par>
                              <p:par>
                                <p:cTn id="313" presetID="1" presetClass="emph" presetSubtype="2" fill="hold" nodeType="withEffect">
                                  <p:stCondLst>
                                    <p:cond delay="0"/>
                                  </p:stCondLst>
                                  <p:childTnLst>
                                    <p:animClr clrSpc="rgb">
                                      <p:cBhvr>
                                        <p:cTn id="314" dur="500" fill="hold"/>
                                        <p:tgtEl>
                                          <p:spTgt spid="100"/>
                                        </p:tgtEl>
                                        <p:attrNameLst>
                                          <p:attrName>fillcolor</p:attrName>
                                        </p:attrNameLst>
                                      </p:cBhvr>
                                      <p:to>
                                        <a:srgbClr val="F1FF3B"/>
                                      </p:to>
                                    </p:animClr>
                                    <p:set>
                                      <p:cBhvr>
                                        <p:cTn id="315" dur="500" fill="hold"/>
                                        <p:tgtEl>
                                          <p:spTgt spid="100"/>
                                        </p:tgtEl>
                                        <p:attrNameLst>
                                          <p:attrName>fill.type</p:attrName>
                                        </p:attrNameLst>
                                      </p:cBhvr>
                                      <p:to>
                                        <p:strVal val="solid"/>
                                      </p:to>
                                    </p:set>
                                    <p:set>
                                      <p:cBhvr>
                                        <p:cTn id="316" dur="500" fill="hold"/>
                                        <p:tgtEl>
                                          <p:spTgt spid="100"/>
                                        </p:tgtEl>
                                        <p:attrNameLst>
                                          <p:attrName>fill.on</p:attrName>
                                        </p:attrNameLst>
                                      </p:cBhvr>
                                      <p:to>
                                        <p:strVal val="true"/>
                                      </p:to>
                                    </p:set>
                                  </p:childTnLst>
                                </p:cTn>
                              </p:par>
                              <p:par>
                                <p:cTn id="317" presetID="1" presetClass="emph" presetSubtype="2" fill="hold" nodeType="withEffect">
                                  <p:stCondLst>
                                    <p:cond delay="0"/>
                                  </p:stCondLst>
                                  <p:childTnLst>
                                    <p:animClr clrSpc="rgb">
                                      <p:cBhvr>
                                        <p:cTn id="318" dur="500" fill="hold"/>
                                        <p:tgtEl>
                                          <p:spTgt spid="101"/>
                                        </p:tgtEl>
                                        <p:attrNameLst>
                                          <p:attrName>fillcolor</p:attrName>
                                        </p:attrNameLst>
                                      </p:cBhvr>
                                      <p:to>
                                        <a:srgbClr val="F1FF3B"/>
                                      </p:to>
                                    </p:animClr>
                                    <p:set>
                                      <p:cBhvr>
                                        <p:cTn id="319" dur="500" fill="hold"/>
                                        <p:tgtEl>
                                          <p:spTgt spid="101"/>
                                        </p:tgtEl>
                                        <p:attrNameLst>
                                          <p:attrName>fill.type</p:attrName>
                                        </p:attrNameLst>
                                      </p:cBhvr>
                                      <p:to>
                                        <p:strVal val="solid"/>
                                      </p:to>
                                    </p:set>
                                    <p:set>
                                      <p:cBhvr>
                                        <p:cTn id="320" dur="500" fill="hold"/>
                                        <p:tgtEl>
                                          <p:spTgt spid="101"/>
                                        </p:tgtEl>
                                        <p:attrNameLst>
                                          <p:attrName>fill.on</p:attrName>
                                        </p:attrNameLst>
                                      </p:cBhvr>
                                      <p:to>
                                        <p:strVal val="true"/>
                                      </p:to>
                                    </p:set>
                                  </p:childTnLst>
                                </p:cTn>
                              </p:par>
                              <p:par>
                                <p:cTn id="321" presetID="1" presetClass="emph" presetSubtype="2" fill="hold" nodeType="withEffect">
                                  <p:stCondLst>
                                    <p:cond delay="0"/>
                                  </p:stCondLst>
                                  <p:childTnLst>
                                    <p:animClr clrSpc="rgb">
                                      <p:cBhvr>
                                        <p:cTn id="322" dur="500" fill="hold"/>
                                        <p:tgtEl>
                                          <p:spTgt spid="102"/>
                                        </p:tgtEl>
                                        <p:attrNameLst>
                                          <p:attrName>fillcolor</p:attrName>
                                        </p:attrNameLst>
                                      </p:cBhvr>
                                      <p:to>
                                        <a:srgbClr val="F1FF3B"/>
                                      </p:to>
                                    </p:animClr>
                                    <p:set>
                                      <p:cBhvr>
                                        <p:cTn id="323" dur="500" fill="hold"/>
                                        <p:tgtEl>
                                          <p:spTgt spid="102"/>
                                        </p:tgtEl>
                                        <p:attrNameLst>
                                          <p:attrName>fill.type</p:attrName>
                                        </p:attrNameLst>
                                      </p:cBhvr>
                                      <p:to>
                                        <p:strVal val="solid"/>
                                      </p:to>
                                    </p:set>
                                    <p:set>
                                      <p:cBhvr>
                                        <p:cTn id="324" dur="500" fill="hold"/>
                                        <p:tgtEl>
                                          <p:spTgt spid="102"/>
                                        </p:tgtEl>
                                        <p:attrNameLst>
                                          <p:attrName>fill.on</p:attrName>
                                        </p:attrNameLst>
                                      </p:cBhvr>
                                      <p:to>
                                        <p:strVal val="true"/>
                                      </p:to>
                                    </p:set>
                                  </p:childTnLst>
                                </p:cTn>
                              </p:par>
                              <p:par>
                                <p:cTn id="325" presetID="1" presetClass="emph" presetSubtype="2" fill="hold" nodeType="withEffect">
                                  <p:stCondLst>
                                    <p:cond delay="0"/>
                                  </p:stCondLst>
                                  <p:childTnLst>
                                    <p:animClr clrSpc="rgb">
                                      <p:cBhvr>
                                        <p:cTn id="326" dur="500" fill="hold"/>
                                        <p:tgtEl>
                                          <p:spTgt spid="103"/>
                                        </p:tgtEl>
                                        <p:attrNameLst>
                                          <p:attrName>fillcolor</p:attrName>
                                        </p:attrNameLst>
                                      </p:cBhvr>
                                      <p:to>
                                        <a:srgbClr val="F1FF3B"/>
                                      </p:to>
                                    </p:animClr>
                                    <p:set>
                                      <p:cBhvr>
                                        <p:cTn id="327" dur="500" fill="hold"/>
                                        <p:tgtEl>
                                          <p:spTgt spid="103"/>
                                        </p:tgtEl>
                                        <p:attrNameLst>
                                          <p:attrName>fill.type</p:attrName>
                                        </p:attrNameLst>
                                      </p:cBhvr>
                                      <p:to>
                                        <p:strVal val="solid"/>
                                      </p:to>
                                    </p:set>
                                    <p:set>
                                      <p:cBhvr>
                                        <p:cTn id="328" dur="500" fill="hold"/>
                                        <p:tgtEl>
                                          <p:spTgt spid="103"/>
                                        </p:tgtEl>
                                        <p:attrNameLst>
                                          <p:attrName>fill.on</p:attrName>
                                        </p:attrNameLst>
                                      </p:cBhvr>
                                      <p:to>
                                        <p:strVal val="true"/>
                                      </p:to>
                                    </p:set>
                                  </p:childTnLst>
                                </p:cTn>
                              </p:par>
                              <p:par>
                                <p:cTn id="329" presetID="1" presetClass="emph" presetSubtype="2" fill="hold" nodeType="withEffect">
                                  <p:stCondLst>
                                    <p:cond delay="0"/>
                                  </p:stCondLst>
                                  <p:childTnLst>
                                    <p:animClr clrSpc="rgb">
                                      <p:cBhvr>
                                        <p:cTn id="330" dur="500" fill="hold"/>
                                        <p:tgtEl>
                                          <p:spTgt spid="104"/>
                                        </p:tgtEl>
                                        <p:attrNameLst>
                                          <p:attrName>fillcolor</p:attrName>
                                        </p:attrNameLst>
                                      </p:cBhvr>
                                      <p:to>
                                        <a:srgbClr val="F1FF3B"/>
                                      </p:to>
                                    </p:animClr>
                                    <p:set>
                                      <p:cBhvr>
                                        <p:cTn id="331" dur="500" fill="hold"/>
                                        <p:tgtEl>
                                          <p:spTgt spid="104"/>
                                        </p:tgtEl>
                                        <p:attrNameLst>
                                          <p:attrName>fill.type</p:attrName>
                                        </p:attrNameLst>
                                      </p:cBhvr>
                                      <p:to>
                                        <p:strVal val="solid"/>
                                      </p:to>
                                    </p:set>
                                    <p:set>
                                      <p:cBhvr>
                                        <p:cTn id="332" dur="500" fill="hold"/>
                                        <p:tgtEl>
                                          <p:spTgt spid="104"/>
                                        </p:tgtEl>
                                        <p:attrNameLst>
                                          <p:attrName>fill.on</p:attrName>
                                        </p:attrNameLst>
                                      </p:cBhvr>
                                      <p:to>
                                        <p:strVal val="true"/>
                                      </p:to>
                                    </p:set>
                                  </p:childTnLst>
                                </p:cTn>
                              </p:par>
                              <p:par>
                                <p:cTn id="333" presetID="1" presetClass="emph" presetSubtype="2" fill="hold" nodeType="withEffect">
                                  <p:stCondLst>
                                    <p:cond delay="0"/>
                                  </p:stCondLst>
                                  <p:childTnLst>
                                    <p:animClr clrSpc="rgb">
                                      <p:cBhvr>
                                        <p:cTn id="334" dur="500" fill="hold"/>
                                        <p:tgtEl>
                                          <p:spTgt spid="105"/>
                                        </p:tgtEl>
                                        <p:attrNameLst>
                                          <p:attrName>fillcolor</p:attrName>
                                        </p:attrNameLst>
                                      </p:cBhvr>
                                      <p:to>
                                        <a:srgbClr val="F1FF3B"/>
                                      </p:to>
                                    </p:animClr>
                                    <p:set>
                                      <p:cBhvr>
                                        <p:cTn id="335" dur="500" fill="hold"/>
                                        <p:tgtEl>
                                          <p:spTgt spid="105"/>
                                        </p:tgtEl>
                                        <p:attrNameLst>
                                          <p:attrName>fill.type</p:attrName>
                                        </p:attrNameLst>
                                      </p:cBhvr>
                                      <p:to>
                                        <p:strVal val="solid"/>
                                      </p:to>
                                    </p:set>
                                    <p:set>
                                      <p:cBhvr>
                                        <p:cTn id="336" dur="500" fill="hold"/>
                                        <p:tgtEl>
                                          <p:spTgt spid="105"/>
                                        </p:tgtEl>
                                        <p:attrNameLst>
                                          <p:attrName>fill.on</p:attrName>
                                        </p:attrNameLst>
                                      </p:cBhvr>
                                      <p:to>
                                        <p:strVal val="true"/>
                                      </p:to>
                                    </p:set>
                                  </p:childTnLst>
                                </p:cTn>
                              </p:par>
                              <p:par>
                                <p:cTn id="337" presetID="1" presetClass="emph" presetSubtype="2" fill="hold" nodeType="withEffect">
                                  <p:stCondLst>
                                    <p:cond delay="0"/>
                                  </p:stCondLst>
                                  <p:childTnLst>
                                    <p:animClr clrSpc="rgb">
                                      <p:cBhvr>
                                        <p:cTn id="338" dur="500" fill="hold"/>
                                        <p:tgtEl>
                                          <p:spTgt spid="106"/>
                                        </p:tgtEl>
                                        <p:attrNameLst>
                                          <p:attrName>fillcolor</p:attrName>
                                        </p:attrNameLst>
                                      </p:cBhvr>
                                      <p:to>
                                        <a:srgbClr val="F1FF3B"/>
                                      </p:to>
                                    </p:animClr>
                                    <p:set>
                                      <p:cBhvr>
                                        <p:cTn id="339" dur="500" fill="hold"/>
                                        <p:tgtEl>
                                          <p:spTgt spid="106"/>
                                        </p:tgtEl>
                                        <p:attrNameLst>
                                          <p:attrName>fill.type</p:attrName>
                                        </p:attrNameLst>
                                      </p:cBhvr>
                                      <p:to>
                                        <p:strVal val="solid"/>
                                      </p:to>
                                    </p:set>
                                    <p:set>
                                      <p:cBhvr>
                                        <p:cTn id="340" dur="500" fill="hold"/>
                                        <p:tgtEl>
                                          <p:spTgt spid="106"/>
                                        </p:tgtEl>
                                        <p:attrNameLst>
                                          <p:attrName>fill.on</p:attrName>
                                        </p:attrNameLst>
                                      </p:cBhvr>
                                      <p:to>
                                        <p:strVal val="true"/>
                                      </p:to>
                                    </p:set>
                                  </p:childTnLst>
                                </p:cTn>
                              </p:par>
                              <p:par>
                                <p:cTn id="341" presetID="1" presetClass="emph" presetSubtype="2" fill="hold" nodeType="withEffect">
                                  <p:stCondLst>
                                    <p:cond delay="0"/>
                                  </p:stCondLst>
                                  <p:childTnLst>
                                    <p:animClr clrSpc="rgb">
                                      <p:cBhvr>
                                        <p:cTn id="342" dur="500" fill="hold"/>
                                        <p:tgtEl>
                                          <p:spTgt spid="107"/>
                                        </p:tgtEl>
                                        <p:attrNameLst>
                                          <p:attrName>fillcolor</p:attrName>
                                        </p:attrNameLst>
                                      </p:cBhvr>
                                      <p:to>
                                        <a:srgbClr val="F1FF3B"/>
                                      </p:to>
                                    </p:animClr>
                                    <p:set>
                                      <p:cBhvr>
                                        <p:cTn id="343" dur="500" fill="hold"/>
                                        <p:tgtEl>
                                          <p:spTgt spid="107"/>
                                        </p:tgtEl>
                                        <p:attrNameLst>
                                          <p:attrName>fill.type</p:attrName>
                                        </p:attrNameLst>
                                      </p:cBhvr>
                                      <p:to>
                                        <p:strVal val="solid"/>
                                      </p:to>
                                    </p:set>
                                    <p:set>
                                      <p:cBhvr>
                                        <p:cTn id="344" dur="500" fill="hold"/>
                                        <p:tgtEl>
                                          <p:spTgt spid="107"/>
                                        </p:tgtEl>
                                        <p:attrNameLst>
                                          <p:attrName>fill.on</p:attrName>
                                        </p:attrNameLst>
                                      </p:cBhvr>
                                      <p:to>
                                        <p:strVal val="true"/>
                                      </p:to>
                                    </p:set>
                                  </p:childTnLst>
                                </p:cTn>
                              </p:par>
                              <p:par>
                                <p:cTn id="345" presetID="1" presetClass="emph" presetSubtype="2" fill="hold" nodeType="withEffect">
                                  <p:stCondLst>
                                    <p:cond delay="0"/>
                                  </p:stCondLst>
                                  <p:childTnLst>
                                    <p:animClr clrSpc="rgb">
                                      <p:cBhvr>
                                        <p:cTn id="346" dur="500" fill="hold"/>
                                        <p:tgtEl>
                                          <p:spTgt spid="109"/>
                                        </p:tgtEl>
                                        <p:attrNameLst>
                                          <p:attrName>fillcolor</p:attrName>
                                        </p:attrNameLst>
                                      </p:cBhvr>
                                      <p:to>
                                        <a:srgbClr val="F1FF3B"/>
                                      </p:to>
                                    </p:animClr>
                                    <p:set>
                                      <p:cBhvr>
                                        <p:cTn id="347" dur="500" fill="hold"/>
                                        <p:tgtEl>
                                          <p:spTgt spid="109"/>
                                        </p:tgtEl>
                                        <p:attrNameLst>
                                          <p:attrName>fill.type</p:attrName>
                                        </p:attrNameLst>
                                      </p:cBhvr>
                                      <p:to>
                                        <p:strVal val="solid"/>
                                      </p:to>
                                    </p:set>
                                    <p:set>
                                      <p:cBhvr>
                                        <p:cTn id="348" dur="500" fill="hold"/>
                                        <p:tgtEl>
                                          <p:spTgt spid="109"/>
                                        </p:tgtEl>
                                        <p:attrNameLst>
                                          <p:attrName>fill.on</p:attrName>
                                        </p:attrNameLst>
                                      </p:cBhvr>
                                      <p:to>
                                        <p:strVal val="true"/>
                                      </p:to>
                                    </p:set>
                                  </p:childTnLst>
                                </p:cTn>
                              </p:par>
                              <p:par>
                                <p:cTn id="349" presetID="1" presetClass="emph" presetSubtype="2" fill="hold" nodeType="withEffect">
                                  <p:stCondLst>
                                    <p:cond delay="0"/>
                                  </p:stCondLst>
                                  <p:childTnLst>
                                    <p:animClr clrSpc="rgb">
                                      <p:cBhvr>
                                        <p:cTn id="350" dur="500" fill="hold"/>
                                        <p:tgtEl>
                                          <p:spTgt spid="110"/>
                                        </p:tgtEl>
                                        <p:attrNameLst>
                                          <p:attrName>fillcolor</p:attrName>
                                        </p:attrNameLst>
                                      </p:cBhvr>
                                      <p:to>
                                        <a:srgbClr val="F1FF3B"/>
                                      </p:to>
                                    </p:animClr>
                                    <p:set>
                                      <p:cBhvr>
                                        <p:cTn id="351" dur="500" fill="hold"/>
                                        <p:tgtEl>
                                          <p:spTgt spid="110"/>
                                        </p:tgtEl>
                                        <p:attrNameLst>
                                          <p:attrName>fill.type</p:attrName>
                                        </p:attrNameLst>
                                      </p:cBhvr>
                                      <p:to>
                                        <p:strVal val="solid"/>
                                      </p:to>
                                    </p:set>
                                    <p:set>
                                      <p:cBhvr>
                                        <p:cTn id="352" dur="500" fill="hold"/>
                                        <p:tgtEl>
                                          <p:spTgt spid="110"/>
                                        </p:tgtEl>
                                        <p:attrNameLst>
                                          <p:attrName>fill.on</p:attrName>
                                        </p:attrNameLst>
                                      </p:cBhvr>
                                      <p:to>
                                        <p:strVal val="true"/>
                                      </p:to>
                                    </p:set>
                                  </p:childTnLst>
                                </p:cTn>
                              </p:par>
                              <p:par>
                                <p:cTn id="353" presetID="1" presetClass="emph" presetSubtype="2" fill="hold" nodeType="withEffect">
                                  <p:stCondLst>
                                    <p:cond delay="0"/>
                                  </p:stCondLst>
                                  <p:childTnLst>
                                    <p:animClr clrSpc="rgb">
                                      <p:cBhvr>
                                        <p:cTn id="354" dur="500" fill="hold"/>
                                        <p:tgtEl>
                                          <p:spTgt spid="111"/>
                                        </p:tgtEl>
                                        <p:attrNameLst>
                                          <p:attrName>fillcolor</p:attrName>
                                        </p:attrNameLst>
                                      </p:cBhvr>
                                      <p:to>
                                        <a:srgbClr val="F1FF3B"/>
                                      </p:to>
                                    </p:animClr>
                                    <p:set>
                                      <p:cBhvr>
                                        <p:cTn id="355" dur="500" fill="hold"/>
                                        <p:tgtEl>
                                          <p:spTgt spid="111"/>
                                        </p:tgtEl>
                                        <p:attrNameLst>
                                          <p:attrName>fill.type</p:attrName>
                                        </p:attrNameLst>
                                      </p:cBhvr>
                                      <p:to>
                                        <p:strVal val="solid"/>
                                      </p:to>
                                    </p:set>
                                    <p:set>
                                      <p:cBhvr>
                                        <p:cTn id="356" dur="500" fill="hold"/>
                                        <p:tgtEl>
                                          <p:spTgt spid="111"/>
                                        </p:tgtEl>
                                        <p:attrNameLst>
                                          <p:attrName>fill.on</p:attrName>
                                        </p:attrNameLst>
                                      </p:cBhvr>
                                      <p:to>
                                        <p:strVal val="true"/>
                                      </p:to>
                                    </p:set>
                                  </p:childTnLst>
                                </p:cTn>
                              </p:par>
                              <p:par>
                                <p:cTn id="357" presetID="1" presetClass="emph" presetSubtype="2" fill="hold" nodeType="withEffect">
                                  <p:stCondLst>
                                    <p:cond delay="0"/>
                                  </p:stCondLst>
                                  <p:childTnLst>
                                    <p:animClr clrSpc="rgb">
                                      <p:cBhvr>
                                        <p:cTn id="358" dur="500" fill="hold"/>
                                        <p:tgtEl>
                                          <p:spTgt spid="112"/>
                                        </p:tgtEl>
                                        <p:attrNameLst>
                                          <p:attrName>fillcolor</p:attrName>
                                        </p:attrNameLst>
                                      </p:cBhvr>
                                      <p:to>
                                        <a:srgbClr val="F1FF3B"/>
                                      </p:to>
                                    </p:animClr>
                                    <p:set>
                                      <p:cBhvr>
                                        <p:cTn id="359" dur="500" fill="hold"/>
                                        <p:tgtEl>
                                          <p:spTgt spid="112"/>
                                        </p:tgtEl>
                                        <p:attrNameLst>
                                          <p:attrName>fill.type</p:attrName>
                                        </p:attrNameLst>
                                      </p:cBhvr>
                                      <p:to>
                                        <p:strVal val="solid"/>
                                      </p:to>
                                    </p:set>
                                    <p:set>
                                      <p:cBhvr>
                                        <p:cTn id="360" dur="500" fill="hold"/>
                                        <p:tgtEl>
                                          <p:spTgt spid="112"/>
                                        </p:tgtEl>
                                        <p:attrNameLst>
                                          <p:attrName>fill.on</p:attrName>
                                        </p:attrNameLst>
                                      </p:cBhvr>
                                      <p:to>
                                        <p:strVal val="true"/>
                                      </p:to>
                                    </p:set>
                                  </p:childTnLst>
                                </p:cTn>
                              </p:par>
                              <p:par>
                                <p:cTn id="361" presetID="1" presetClass="emph" presetSubtype="2" fill="hold" nodeType="withEffect">
                                  <p:stCondLst>
                                    <p:cond delay="0"/>
                                  </p:stCondLst>
                                  <p:childTnLst>
                                    <p:animClr clrSpc="rgb">
                                      <p:cBhvr>
                                        <p:cTn id="362" dur="500" fill="hold"/>
                                        <p:tgtEl>
                                          <p:spTgt spid="113"/>
                                        </p:tgtEl>
                                        <p:attrNameLst>
                                          <p:attrName>fillcolor</p:attrName>
                                        </p:attrNameLst>
                                      </p:cBhvr>
                                      <p:to>
                                        <a:srgbClr val="F1FF3B"/>
                                      </p:to>
                                    </p:animClr>
                                    <p:set>
                                      <p:cBhvr>
                                        <p:cTn id="363" dur="500" fill="hold"/>
                                        <p:tgtEl>
                                          <p:spTgt spid="113"/>
                                        </p:tgtEl>
                                        <p:attrNameLst>
                                          <p:attrName>fill.type</p:attrName>
                                        </p:attrNameLst>
                                      </p:cBhvr>
                                      <p:to>
                                        <p:strVal val="solid"/>
                                      </p:to>
                                    </p:set>
                                    <p:set>
                                      <p:cBhvr>
                                        <p:cTn id="364" dur="500" fill="hold"/>
                                        <p:tgtEl>
                                          <p:spTgt spid="113"/>
                                        </p:tgtEl>
                                        <p:attrNameLst>
                                          <p:attrName>fill.on</p:attrName>
                                        </p:attrNameLst>
                                      </p:cBhvr>
                                      <p:to>
                                        <p:strVal val="true"/>
                                      </p:to>
                                    </p:set>
                                  </p:childTnLst>
                                </p:cTn>
                              </p:par>
                              <p:par>
                                <p:cTn id="365" presetID="1" presetClass="emph" presetSubtype="2" fill="hold" nodeType="withEffect">
                                  <p:stCondLst>
                                    <p:cond delay="0"/>
                                  </p:stCondLst>
                                  <p:childTnLst>
                                    <p:animClr clrSpc="rgb">
                                      <p:cBhvr>
                                        <p:cTn id="366" dur="500" fill="hold"/>
                                        <p:tgtEl>
                                          <p:spTgt spid="114"/>
                                        </p:tgtEl>
                                        <p:attrNameLst>
                                          <p:attrName>fillcolor</p:attrName>
                                        </p:attrNameLst>
                                      </p:cBhvr>
                                      <p:to>
                                        <a:srgbClr val="F1FF3B"/>
                                      </p:to>
                                    </p:animClr>
                                    <p:set>
                                      <p:cBhvr>
                                        <p:cTn id="367" dur="500" fill="hold"/>
                                        <p:tgtEl>
                                          <p:spTgt spid="114"/>
                                        </p:tgtEl>
                                        <p:attrNameLst>
                                          <p:attrName>fill.type</p:attrName>
                                        </p:attrNameLst>
                                      </p:cBhvr>
                                      <p:to>
                                        <p:strVal val="solid"/>
                                      </p:to>
                                    </p:set>
                                    <p:set>
                                      <p:cBhvr>
                                        <p:cTn id="368" dur="500" fill="hold"/>
                                        <p:tgtEl>
                                          <p:spTgt spid="114"/>
                                        </p:tgtEl>
                                        <p:attrNameLst>
                                          <p:attrName>fill.on</p:attrName>
                                        </p:attrNameLst>
                                      </p:cBhvr>
                                      <p:to>
                                        <p:strVal val="true"/>
                                      </p:to>
                                    </p:set>
                                  </p:childTnLst>
                                </p:cTn>
                              </p:par>
                              <p:par>
                                <p:cTn id="369" presetID="1" presetClass="emph" presetSubtype="2" fill="hold" nodeType="withEffect">
                                  <p:stCondLst>
                                    <p:cond delay="0"/>
                                  </p:stCondLst>
                                  <p:childTnLst>
                                    <p:animClr clrSpc="rgb">
                                      <p:cBhvr>
                                        <p:cTn id="370" dur="500" fill="hold"/>
                                        <p:tgtEl>
                                          <p:spTgt spid="115"/>
                                        </p:tgtEl>
                                        <p:attrNameLst>
                                          <p:attrName>fillcolor</p:attrName>
                                        </p:attrNameLst>
                                      </p:cBhvr>
                                      <p:to>
                                        <a:srgbClr val="F1FF3B"/>
                                      </p:to>
                                    </p:animClr>
                                    <p:set>
                                      <p:cBhvr>
                                        <p:cTn id="371" dur="500" fill="hold"/>
                                        <p:tgtEl>
                                          <p:spTgt spid="115"/>
                                        </p:tgtEl>
                                        <p:attrNameLst>
                                          <p:attrName>fill.type</p:attrName>
                                        </p:attrNameLst>
                                      </p:cBhvr>
                                      <p:to>
                                        <p:strVal val="solid"/>
                                      </p:to>
                                    </p:set>
                                    <p:set>
                                      <p:cBhvr>
                                        <p:cTn id="372" dur="500" fill="hold"/>
                                        <p:tgtEl>
                                          <p:spTgt spid="115"/>
                                        </p:tgtEl>
                                        <p:attrNameLst>
                                          <p:attrName>fill.on</p:attrName>
                                        </p:attrNameLst>
                                      </p:cBhvr>
                                      <p:to>
                                        <p:strVal val="true"/>
                                      </p:to>
                                    </p:set>
                                  </p:childTnLst>
                                </p:cTn>
                              </p:par>
                              <p:par>
                                <p:cTn id="373" presetID="1" presetClass="emph" presetSubtype="2" fill="hold" nodeType="withEffect">
                                  <p:stCondLst>
                                    <p:cond delay="0"/>
                                  </p:stCondLst>
                                  <p:childTnLst>
                                    <p:animClr clrSpc="rgb">
                                      <p:cBhvr>
                                        <p:cTn id="374" dur="500" fill="hold"/>
                                        <p:tgtEl>
                                          <p:spTgt spid="116"/>
                                        </p:tgtEl>
                                        <p:attrNameLst>
                                          <p:attrName>fillcolor</p:attrName>
                                        </p:attrNameLst>
                                      </p:cBhvr>
                                      <p:to>
                                        <a:srgbClr val="F1FF3B"/>
                                      </p:to>
                                    </p:animClr>
                                    <p:set>
                                      <p:cBhvr>
                                        <p:cTn id="375" dur="500" fill="hold"/>
                                        <p:tgtEl>
                                          <p:spTgt spid="116"/>
                                        </p:tgtEl>
                                        <p:attrNameLst>
                                          <p:attrName>fill.type</p:attrName>
                                        </p:attrNameLst>
                                      </p:cBhvr>
                                      <p:to>
                                        <p:strVal val="solid"/>
                                      </p:to>
                                    </p:set>
                                    <p:set>
                                      <p:cBhvr>
                                        <p:cTn id="376" dur="500" fill="hold"/>
                                        <p:tgtEl>
                                          <p:spTgt spid="116"/>
                                        </p:tgtEl>
                                        <p:attrNameLst>
                                          <p:attrName>fill.on</p:attrName>
                                        </p:attrNameLst>
                                      </p:cBhvr>
                                      <p:to>
                                        <p:strVal val="true"/>
                                      </p:to>
                                    </p:set>
                                  </p:childTnLst>
                                </p:cTn>
                              </p:par>
                              <p:par>
                                <p:cTn id="377" presetID="1" presetClass="emph" presetSubtype="2" fill="hold" nodeType="withEffect">
                                  <p:stCondLst>
                                    <p:cond delay="0"/>
                                  </p:stCondLst>
                                  <p:childTnLst>
                                    <p:animClr clrSpc="rgb">
                                      <p:cBhvr>
                                        <p:cTn id="378" dur="500" fill="hold"/>
                                        <p:tgtEl>
                                          <p:spTgt spid="117"/>
                                        </p:tgtEl>
                                        <p:attrNameLst>
                                          <p:attrName>fillcolor</p:attrName>
                                        </p:attrNameLst>
                                      </p:cBhvr>
                                      <p:to>
                                        <a:srgbClr val="F1FF3B"/>
                                      </p:to>
                                    </p:animClr>
                                    <p:set>
                                      <p:cBhvr>
                                        <p:cTn id="379" dur="500" fill="hold"/>
                                        <p:tgtEl>
                                          <p:spTgt spid="117"/>
                                        </p:tgtEl>
                                        <p:attrNameLst>
                                          <p:attrName>fill.type</p:attrName>
                                        </p:attrNameLst>
                                      </p:cBhvr>
                                      <p:to>
                                        <p:strVal val="solid"/>
                                      </p:to>
                                    </p:set>
                                    <p:set>
                                      <p:cBhvr>
                                        <p:cTn id="380" dur="500" fill="hold"/>
                                        <p:tgtEl>
                                          <p:spTgt spid="117"/>
                                        </p:tgtEl>
                                        <p:attrNameLst>
                                          <p:attrName>fill.on</p:attrName>
                                        </p:attrNameLst>
                                      </p:cBhvr>
                                      <p:to>
                                        <p:strVal val="true"/>
                                      </p:to>
                                    </p:set>
                                  </p:childTnLst>
                                </p:cTn>
                              </p:par>
                              <p:par>
                                <p:cTn id="381" presetID="1" presetClass="emph" presetSubtype="2" fill="hold" nodeType="withEffect">
                                  <p:stCondLst>
                                    <p:cond delay="0"/>
                                  </p:stCondLst>
                                  <p:childTnLst>
                                    <p:animClr clrSpc="rgb">
                                      <p:cBhvr>
                                        <p:cTn id="382" dur="500" fill="hold"/>
                                        <p:tgtEl>
                                          <p:spTgt spid="118"/>
                                        </p:tgtEl>
                                        <p:attrNameLst>
                                          <p:attrName>fillcolor</p:attrName>
                                        </p:attrNameLst>
                                      </p:cBhvr>
                                      <p:to>
                                        <a:srgbClr val="F1FF3B"/>
                                      </p:to>
                                    </p:animClr>
                                    <p:set>
                                      <p:cBhvr>
                                        <p:cTn id="383" dur="500" fill="hold"/>
                                        <p:tgtEl>
                                          <p:spTgt spid="118"/>
                                        </p:tgtEl>
                                        <p:attrNameLst>
                                          <p:attrName>fill.type</p:attrName>
                                        </p:attrNameLst>
                                      </p:cBhvr>
                                      <p:to>
                                        <p:strVal val="solid"/>
                                      </p:to>
                                    </p:set>
                                    <p:set>
                                      <p:cBhvr>
                                        <p:cTn id="384" dur="500" fill="hold"/>
                                        <p:tgtEl>
                                          <p:spTgt spid="118"/>
                                        </p:tgtEl>
                                        <p:attrNameLst>
                                          <p:attrName>fill.on</p:attrName>
                                        </p:attrNameLst>
                                      </p:cBhvr>
                                      <p:to>
                                        <p:strVal val="true"/>
                                      </p:to>
                                    </p:set>
                                  </p:childTnLst>
                                </p:cTn>
                              </p:par>
                              <p:par>
                                <p:cTn id="385" presetID="1" presetClass="emph" presetSubtype="2" fill="hold" nodeType="withEffect">
                                  <p:stCondLst>
                                    <p:cond delay="0"/>
                                  </p:stCondLst>
                                  <p:childTnLst>
                                    <p:animClr clrSpc="rgb">
                                      <p:cBhvr>
                                        <p:cTn id="386" dur="500" fill="hold"/>
                                        <p:tgtEl>
                                          <p:spTgt spid="119"/>
                                        </p:tgtEl>
                                        <p:attrNameLst>
                                          <p:attrName>fillcolor</p:attrName>
                                        </p:attrNameLst>
                                      </p:cBhvr>
                                      <p:to>
                                        <a:srgbClr val="F1FF3B"/>
                                      </p:to>
                                    </p:animClr>
                                    <p:set>
                                      <p:cBhvr>
                                        <p:cTn id="387" dur="500" fill="hold"/>
                                        <p:tgtEl>
                                          <p:spTgt spid="119"/>
                                        </p:tgtEl>
                                        <p:attrNameLst>
                                          <p:attrName>fill.type</p:attrName>
                                        </p:attrNameLst>
                                      </p:cBhvr>
                                      <p:to>
                                        <p:strVal val="solid"/>
                                      </p:to>
                                    </p:set>
                                    <p:set>
                                      <p:cBhvr>
                                        <p:cTn id="388" dur="500" fill="hold"/>
                                        <p:tgtEl>
                                          <p:spTgt spid="119"/>
                                        </p:tgtEl>
                                        <p:attrNameLst>
                                          <p:attrName>fill.on</p:attrName>
                                        </p:attrNameLst>
                                      </p:cBhvr>
                                      <p:to>
                                        <p:strVal val="true"/>
                                      </p:to>
                                    </p:set>
                                  </p:childTnLst>
                                </p:cTn>
                              </p:par>
                              <p:par>
                                <p:cTn id="389" presetID="1" presetClass="emph" presetSubtype="2" fill="hold" nodeType="withEffect">
                                  <p:stCondLst>
                                    <p:cond delay="0"/>
                                  </p:stCondLst>
                                  <p:childTnLst>
                                    <p:animClr clrSpc="rgb">
                                      <p:cBhvr>
                                        <p:cTn id="390" dur="500" fill="hold"/>
                                        <p:tgtEl>
                                          <p:spTgt spid="120"/>
                                        </p:tgtEl>
                                        <p:attrNameLst>
                                          <p:attrName>fillcolor</p:attrName>
                                        </p:attrNameLst>
                                      </p:cBhvr>
                                      <p:to>
                                        <a:srgbClr val="F1FF3B"/>
                                      </p:to>
                                    </p:animClr>
                                    <p:set>
                                      <p:cBhvr>
                                        <p:cTn id="391" dur="500" fill="hold"/>
                                        <p:tgtEl>
                                          <p:spTgt spid="120"/>
                                        </p:tgtEl>
                                        <p:attrNameLst>
                                          <p:attrName>fill.type</p:attrName>
                                        </p:attrNameLst>
                                      </p:cBhvr>
                                      <p:to>
                                        <p:strVal val="solid"/>
                                      </p:to>
                                    </p:set>
                                    <p:set>
                                      <p:cBhvr>
                                        <p:cTn id="392" dur="500" fill="hold"/>
                                        <p:tgtEl>
                                          <p:spTgt spid="120"/>
                                        </p:tgtEl>
                                        <p:attrNameLst>
                                          <p:attrName>fill.on</p:attrName>
                                        </p:attrNameLst>
                                      </p:cBhvr>
                                      <p:to>
                                        <p:strVal val="true"/>
                                      </p:to>
                                    </p:set>
                                  </p:childTnLst>
                                </p:cTn>
                              </p:par>
                              <p:par>
                                <p:cTn id="393" presetID="1" presetClass="emph" presetSubtype="2" fill="hold" nodeType="withEffect">
                                  <p:stCondLst>
                                    <p:cond delay="0"/>
                                  </p:stCondLst>
                                  <p:childTnLst>
                                    <p:animClr clrSpc="rgb">
                                      <p:cBhvr>
                                        <p:cTn id="394" dur="500" fill="hold"/>
                                        <p:tgtEl>
                                          <p:spTgt spid="121"/>
                                        </p:tgtEl>
                                        <p:attrNameLst>
                                          <p:attrName>fillcolor</p:attrName>
                                        </p:attrNameLst>
                                      </p:cBhvr>
                                      <p:to>
                                        <a:srgbClr val="F1FF3B"/>
                                      </p:to>
                                    </p:animClr>
                                    <p:set>
                                      <p:cBhvr>
                                        <p:cTn id="395" dur="500" fill="hold"/>
                                        <p:tgtEl>
                                          <p:spTgt spid="121"/>
                                        </p:tgtEl>
                                        <p:attrNameLst>
                                          <p:attrName>fill.type</p:attrName>
                                        </p:attrNameLst>
                                      </p:cBhvr>
                                      <p:to>
                                        <p:strVal val="solid"/>
                                      </p:to>
                                    </p:set>
                                    <p:set>
                                      <p:cBhvr>
                                        <p:cTn id="396" dur="500" fill="hold"/>
                                        <p:tgtEl>
                                          <p:spTgt spid="121"/>
                                        </p:tgtEl>
                                        <p:attrNameLst>
                                          <p:attrName>fill.on</p:attrName>
                                        </p:attrNameLst>
                                      </p:cBhvr>
                                      <p:to>
                                        <p:strVal val="true"/>
                                      </p:to>
                                    </p:set>
                                  </p:childTnLst>
                                </p:cTn>
                              </p:par>
                              <p:par>
                                <p:cTn id="397" presetID="1" presetClass="emph" presetSubtype="2" fill="hold" nodeType="withEffect">
                                  <p:stCondLst>
                                    <p:cond delay="0"/>
                                  </p:stCondLst>
                                  <p:childTnLst>
                                    <p:animClr clrSpc="rgb">
                                      <p:cBhvr>
                                        <p:cTn id="398" dur="500" fill="hold"/>
                                        <p:tgtEl>
                                          <p:spTgt spid="122"/>
                                        </p:tgtEl>
                                        <p:attrNameLst>
                                          <p:attrName>fillcolor</p:attrName>
                                        </p:attrNameLst>
                                      </p:cBhvr>
                                      <p:to>
                                        <a:srgbClr val="F1FF3B"/>
                                      </p:to>
                                    </p:animClr>
                                    <p:set>
                                      <p:cBhvr>
                                        <p:cTn id="399" dur="500" fill="hold"/>
                                        <p:tgtEl>
                                          <p:spTgt spid="122"/>
                                        </p:tgtEl>
                                        <p:attrNameLst>
                                          <p:attrName>fill.type</p:attrName>
                                        </p:attrNameLst>
                                      </p:cBhvr>
                                      <p:to>
                                        <p:strVal val="solid"/>
                                      </p:to>
                                    </p:set>
                                    <p:set>
                                      <p:cBhvr>
                                        <p:cTn id="400" dur="500" fill="hold"/>
                                        <p:tgtEl>
                                          <p:spTgt spid="122"/>
                                        </p:tgtEl>
                                        <p:attrNameLst>
                                          <p:attrName>fill.on</p:attrName>
                                        </p:attrNameLst>
                                      </p:cBhvr>
                                      <p:to>
                                        <p:strVal val="true"/>
                                      </p:to>
                                    </p:set>
                                  </p:childTnLst>
                                </p:cTn>
                              </p:par>
                              <p:par>
                                <p:cTn id="401" presetID="1" presetClass="emph" presetSubtype="2" fill="hold" nodeType="withEffect">
                                  <p:stCondLst>
                                    <p:cond delay="0"/>
                                  </p:stCondLst>
                                  <p:childTnLst>
                                    <p:animClr clrSpc="rgb">
                                      <p:cBhvr>
                                        <p:cTn id="402" dur="500" fill="hold"/>
                                        <p:tgtEl>
                                          <p:spTgt spid="123"/>
                                        </p:tgtEl>
                                        <p:attrNameLst>
                                          <p:attrName>fillcolor</p:attrName>
                                        </p:attrNameLst>
                                      </p:cBhvr>
                                      <p:to>
                                        <a:srgbClr val="F1FF3B"/>
                                      </p:to>
                                    </p:animClr>
                                    <p:set>
                                      <p:cBhvr>
                                        <p:cTn id="403" dur="500" fill="hold"/>
                                        <p:tgtEl>
                                          <p:spTgt spid="123"/>
                                        </p:tgtEl>
                                        <p:attrNameLst>
                                          <p:attrName>fill.type</p:attrName>
                                        </p:attrNameLst>
                                      </p:cBhvr>
                                      <p:to>
                                        <p:strVal val="solid"/>
                                      </p:to>
                                    </p:set>
                                    <p:set>
                                      <p:cBhvr>
                                        <p:cTn id="404" dur="500" fill="hold"/>
                                        <p:tgtEl>
                                          <p:spTgt spid="123"/>
                                        </p:tgtEl>
                                        <p:attrNameLst>
                                          <p:attrName>fill.on</p:attrName>
                                        </p:attrNameLst>
                                      </p:cBhvr>
                                      <p:to>
                                        <p:strVal val="true"/>
                                      </p:to>
                                    </p:set>
                                  </p:childTnLst>
                                </p:cTn>
                              </p:par>
                              <p:par>
                                <p:cTn id="405" presetID="1" presetClass="emph" presetSubtype="2" fill="hold" nodeType="withEffect">
                                  <p:stCondLst>
                                    <p:cond delay="0"/>
                                  </p:stCondLst>
                                  <p:childTnLst>
                                    <p:animClr clrSpc="rgb">
                                      <p:cBhvr>
                                        <p:cTn id="406" dur="500" fill="hold"/>
                                        <p:tgtEl>
                                          <p:spTgt spid="124"/>
                                        </p:tgtEl>
                                        <p:attrNameLst>
                                          <p:attrName>fillcolor</p:attrName>
                                        </p:attrNameLst>
                                      </p:cBhvr>
                                      <p:to>
                                        <a:srgbClr val="F1FF3B"/>
                                      </p:to>
                                    </p:animClr>
                                    <p:set>
                                      <p:cBhvr>
                                        <p:cTn id="407" dur="500" fill="hold"/>
                                        <p:tgtEl>
                                          <p:spTgt spid="124"/>
                                        </p:tgtEl>
                                        <p:attrNameLst>
                                          <p:attrName>fill.type</p:attrName>
                                        </p:attrNameLst>
                                      </p:cBhvr>
                                      <p:to>
                                        <p:strVal val="solid"/>
                                      </p:to>
                                    </p:set>
                                    <p:set>
                                      <p:cBhvr>
                                        <p:cTn id="408" dur="500" fill="hold"/>
                                        <p:tgtEl>
                                          <p:spTgt spid="124"/>
                                        </p:tgtEl>
                                        <p:attrNameLst>
                                          <p:attrName>fill.on</p:attrName>
                                        </p:attrNameLst>
                                      </p:cBhvr>
                                      <p:to>
                                        <p:strVal val="true"/>
                                      </p:to>
                                    </p:set>
                                  </p:childTnLst>
                                </p:cTn>
                              </p:par>
                              <p:par>
                                <p:cTn id="409" presetID="1" presetClass="emph" presetSubtype="2" fill="hold" nodeType="withEffect">
                                  <p:stCondLst>
                                    <p:cond delay="0"/>
                                  </p:stCondLst>
                                  <p:childTnLst>
                                    <p:animClr clrSpc="rgb">
                                      <p:cBhvr>
                                        <p:cTn id="410" dur="500" fill="hold"/>
                                        <p:tgtEl>
                                          <p:spTgt spid="125"/>
                                        </p:tgtEl>
                                        <p:attrNameLst>
                                          <p:attrName>fillcolor</p:attrName>
                                        </p:attrNameLst>
                                      </p:cBhvr>
                                      <p:to>
                                        <a:srgbClr val="F1FF3B"/>
                                      </p:to>
                                    </p:animClr>
                                    <p:set>
                                      <p:cBhvr>
                                        <p:cTn id="411" dur="500" fill="hold"/>
                                        <p:tgtEl>
                                          <p:spTgt spid="125"/>
                                        </p:tgtEl>
                                        <p:attrNameLst>
                                          <p:attrName>fill.type</p:attrName>
                                        </p:attrNameLst>
                                      </p:cBhvr>
                                      <p:to>
                                        <p:strVal val="solid"/>
                                      </p:to>
                                    </p:set>
                                    <p:set>
                                      <p:cBhvr>
                                        <p:cTn id="412" dur="500" fill="hold"/>
                                        <p:tgtEl>
                                          <p:spTgt spid="125"/>
                                        </p:tgtEl>
                                        <p:attrNameLst>
                                          <p:attrName>fill.on</p:attrName>
                                        </p:attrNameLst>
                                      </p:cBhvr>
                                      <p:to>
                                        <p:strVal val="true"/>
                                      </p:to>
                                    </p:set>
                                  </p:childTnLst>
                                </p:cTn>
                              </p:par>
                              <p:par>
                                <p:cTn id="413" presetID="1" presetClass="emph" presetSubtype="2" fill="hold" nodeType="withEffect">
                                  <p:stCondLst>
                                    <p:cond delay="0"/>
                                  </p:stCondLst>
                                  <p:childTnLst>
                                    <p:animClr clrSpc="rgb">
                                      <p:cBhvr>
                                        <p:cTn id="414" dur="500" fill="hold"/>
                                        <p:tgtEl>
                                          <p:spTgt spid="126"/>
                                        </p:tgtEl>
                                        <p:attrNameLst>
                                          <p:attrName>fillcolor</p:attrName>
                                        </p:attrNameLst>
                                      </p:cBhvr>
                                      <p:to>
                                        <a:srgbClr val="F1FF3B"/>
                                      </p:to>
                                    </p:animClr>
                                    <p:set>
                                      <p:cBhvr>
                                        <p:cTn id="415" dur="500" fill="hold"/>
                                        <p:tgtEl>
                                          <p:spTgt spid="126"/>
                                        </p:tgtEl>
                                        <p:attrNameLst>
                                          <p:attrName>fill.type</p:attrName>
                                        </p:attrNameLst>
                                      </p:cBhvr>
                                      <p:to>
                                        <p:strVal val="solid"/>
                                      </p:to>
                                    </p:set>
                                    <p:set>
                                      <p:cBhvr>
                                        <p:cTn id="416" dur="500" fill="hold"/>
                                        <p:tgtEl>
                                          <p:spTgt spid="126"/>
                                        </p:tgtEl>
                                        <p:attrNameLst>
                                          <p:attrName>fill.on</p:attrName>
                                        </p:attrNameLst>
                                      </p:cBhvr>
                                      <p:to>
                                        <p:strVal val="true"/>
                                      </p:to>
                                    </p:set>
                                  </p:childTnLst>
                                </p:cTn>
                              </p:par>
                              <p:par>
                                <p:cTn id="417" presetID="1" presetClass="emph" presetSubtype="2" fill="hold" nodeType="withEffect">
                                  <p:stCondLst>
                                    <p:cond delay="0"/>
                                  </p:stCondLst>
                                  <p:childTnLst>
                                    <p:animClr clrSpc="rgb">
                                      <p:cBhvr>
                                        <p:cTn id="418" dur="500" fill="hold"/>
                                        <p:tgtEl>
                                          <p:spTgt spid="127"/>
                                        </p:tgtEl>
                                        <p:attrNameLst>
                                          <p:attrName>fillcolor</p:attrName>
                                        </p:attrNameLst>
                                      </p:cBhvr>
                                      <p:to>
                                        <a:srgbClr val="F1FF3B"/>
                                      </p:to>
                                    </p:animClr>
                                    <p:set>
                                      <p:cBhvr>
                                        <p:cTn id="419" dur="500" fill="hold"/>
                                        <p:tgtEl>
                                          <p:spTgt spid="127"/>
                                        </p:tgtEl>
                                        <p:attrNameLst>
                                          <p:attrName>fill.type</p:attrName>
                                        </p:attrNameLst>
                                      </p:cBhvr>
                                      <p:to>
                                        <p:strVal val="solid"/>
                                      </p:to>
                                    </p:set>
                                    <p:set>
                                      <p:cBhvr>
                                        <p:cTn id="420" dur="500" fill="hold"/>
                                        <p:tgtEl>
                                          <p:spTgt spid="127"/>
                                        </p:tgtEl>
                                        <p:attrNameLst>
                                          <p:attrName>fill.on</p:attrName>
                                        </p:attrNameLst>
                                      </p:cBhvr>
                                      <p:to>
                                        <p:strVal val="true"/>
                                      </p:to>
                                    </p:set>
                                  </p:childTnLst>
                                </p:cTn>
                              </p:par>
                              <p:par>
                                <p:cTn id="421" presetID="1" presetClass="emph" presetSubtype="2" fill="hold" nodeType="withEffect">
                                  <p:stCondLst>
                                    <p:cond delay="0"/>
                                  </p:stCondLst>
                                  <p:childTnLst>
                                    <p:animClr clrSpc="rgb">
                                      <p:cBhvr>
                                        <p:cTn id="422" dur="500" fill="hold"/>
                                        <p:tgtEl>
                                          <p:spTgt spid="128"/>
                                        </p:tgtEl>
                                        <p:attrNameLst>
                                          <p:attrName>fillcolor</p:attrName>
                                        </p:attrNameLst>
                                      </p:cBhvr>
                                      <p:to>
                                        <a:srgbClr val="F1FF3B"/>
                                      </p:to>
                                    </p:animClr>
                                    <p:set>
                                      <p:cBhvr>
                                        <p:cTn id="423" dur="500" fill="hold"/>
                                        <p:tgtEl>
                                          <p:spTgt spid="128"/>
                                        </p:tgtEl>
                                        <p:attrNameLst>
                                          <p:attrName>fill.type</p:attrName>
                                        </p:attrNameLst>
                                      </p:cBhvr>
                                      <p:to>
                                        <p:strVal val="solid"/>
                                      </p:to>
                                    </p:set>
                                    <p:set>
                                      <p:cBhvr>
                                        <p:cTn id="424" dur="500" fill="hold"/>
                                        <p:tgtEl>
                                          <p:spTgt spid="128"/>
                                        </p:tgtEl>
                                        <p:attrNameLst>
                                          <p:attrName>fill.on</p:attrName>
                                        </p:attrNameLst>
                                      </p:cBhvr>
                                      <p:to>
                                        <p:strVal val="true"/>
                                      </p:to>
                                    </p:set>
                                  </p:childTnLst>
                                </p:cTn>
                              </p:par>
                              <p:par>
                                <p:cTn id="425" presetID="1" presetClass="emph" presetSubtype="2" fill="hold" nodeType="withEffect">
                                  <p:stCondLst>
                                    <p:cond delay="0"/>
                                  </p:stCondLst>
                                  <p:childTnLst>
                                    <p:animClr clrSpc="rgb">
                                      <p:cBhvr>
                                        <p:cTn id="426" dur="500" fill="hold"/>
                                        <p:tgtEl>
                                          <p:spTgt spid="130"/>
                                        </p:tgtEl>
                                        <p:attrNameLst>
                                          <p:attrName>fillcolor</p:attrName>
                                        </p:attrNameLst>
                                      </p:cBhvr>
                                      <p:to>
                                        <a:srgbClr val="F1FF3B"/>
                                      </p:to>
                                    </p:animClr>
                                    <p:set>
                                      <p:cBhvr>
                                        <p:cTn id="427" dur="500" fill="hold"/>
                                        <p:tgtEl>
                                          <p:spTgt spid="130"/>
                                        </p:tgtEl>
                                        <p:attrNameLst>
                                          <p:attrName>fill.type</p:attrName>
                                        </p:attrNameLst>
                                      </p:cBhvr>
                                      <p:to>
                                        <p:strVal val="solid"/>
                                      </p:to>
                                    </p:set>
                                    <p:set>
                                      <p:cBhvr>
                                        <p:cTn id="428" dur="500" fill="hold"/>
                                        <p:tgtEl>
                                          <p:spTgt spid="130"/>
                                        </p:tgtEl>
                                        <p:attrNameLst>
                                          <p:attrName>fill.on</p:attrName>
                                        </p:attrNameLst>
                                      </p:cBhvr>
                                      <p:to>
                                        <p:strVal val="true"/>
                                      </p:to>
                                    </p:set>
                                  </p:childTnLst>
                                </p:cTn>
                              </p:par>
                              <p:par>
                                <p:cTn id="429" presetID="1" presetClass="emph" presetSubtype="2" fill="hold" nodeType="withEffect">
                                  <p:stCondLst>
                                    <p:cond delay="0"/>
                                  </p:stCondLst>
                                  <p:childTnLst>
                                    <p:animClr clrSpc="rgb">
                                      <p:cBhvr>
                                        <p:cTn id="430" dur="500" fill="hold"/>
                                        <p:tgtEl>
                                          <p:spTgt spid="131"/>
                                        </p:tgtEl>
                                        <p:attrNameLst>
                                          <p:attrName>fillcolor</p:attrName>
                                        </p:attrNameLst>
                                      </p:cBhvr>
                                      <p:to>
                                        <a:srgbClr val="F1FF3B"/>
                                      </p:to>
                                    </p:animClr>
                                    <p:set>
                                      <p:cBhvr>
                                        <p:cTn id="431" dur="500" fill="hold"/>
                                        <p:tgtEl>
                                          <p:spTgt spid="131"/>
                                        </p:tgtEl>
                                        <p:attrNameLst>
                                          <p:attrName>fill.type</p:attrName>
                                        </p:attrNameLst>
                                      </p:cBhvr>
                                      <p:to>
                                        <p:strVal val="solid"/>
                                      </p:to>
                                    </p:set>
                                    <p:set>
                                      <p:cBhvr>
                                        <p:cTn id="432" dur="500" fill="hold"/>
                                        <p:tgtEl>
                                          <p:spTgt spid="131"/>
                                        </p:tgtEl>
                                        <p:attrNameLst>
                                          <p:attrName>fill.on</p:attrName>
                                        </p:attrNameLst>
                                      </p:cBhvr>
                                      <p:to>
                                        <p:strVal val="true"/>
                                      </p:to>
                                    </p:set>
                                  </p:childTnLst>
                                </p:cTn>
                              </p:par>
                              <p:par>
                                <p:cTn id="433" presetID="1" presetClass="emph" presetSubtype="2" fill="hold" nodeType="withEffect">
                                  <p:stCondLst>
                                    <p:cond delay="0"/>
                                  </p:stCondLst>
                                  <p:childTnLst>
                                    <p:animClr clrSpc="rgb">
                                      <p:cBhvr>
                                        <p:cTn id="434" dur="500" fill="hold"/>
                                        <p:tgtEl>
                                          <p:spTgt spid="132"/>
                                        </p:tgtEl>
                                        <p:attrNameLst>
                                          <p:attrName>fillcolor</p:attrName>
                                        </p:attrNameLst>
                                      </p:cBhvr>
                                      <p:to>
                                        <a:srgbClr val="F1FF3B"/>
                                      </p:to>
                                    </p:animClr>
                                    <p:set>
                                      <p:cBhvr>
                                        <p:cTn id="435" dur="500" fill="hold"/>
                                        <p:tgtEl>
                                          <p:spTgt spid="132"/>
                                        </p:tgtEl>
                                        <p:attrNameLst>
                                          <p:attrName>fill.type</p:attrName>
                                        </p:attrNameLst>
                                      </p:cBhvr>
                                      <p:to>
                                        <p:strVal val="solid"/>
                                      </p:to>
                                    </p:set>
                                    <p:set>
                                      <p:cBhvr>
                                        <p:cTn id="436" dur="500" fill="hold"/>
                                        <p:tgtEl>
                                          <p:spTgt spid="132"/>
                                        </p:tgtEl>
                                        <p:attrNameLst>
                                          <p:attrName>fill.on</p:attrName>
                                        </p:attrNameLst>
                                      </p:cBhvr>
                                      <p:to>
                                        <p:strVal val="true"/>
                                      </p:to>
                                    </p:set>
                                  </p:childTnLst>
                                </p:cTn>
                              </p:par>
                              <p:par>
                                <p:cTn id="437" presetID="1" presetClass="emph" presetSubtype="2" fill="hold" nodeType="withEffect">
                                  <p:stCondLst>
                                    <p:cond delay="0"/>
                                  </p:stCondLst>
                                  <p:childTnLst>
                                    <p:animClr clrSpc="rgb">
                                      <p:cBhvr>
                                        <p:cTn id="438" dur="500" fill="hold"/>
                                        <p:tgtEl>
                                          <p:spTgt spid="133"/>
                                        </p:tgtEl>
                                        <p:attrNameLst>
                                          <p:attrName>fillcolor</p:attrName>
                                        </p:attrNameLst>
                                      </p:cBhvr>
                                      <p:to>
                                        <a:srgbClr val="F1FF3B"/>
                                      </p:to>
                                    </p:animClr>
                                    <p:set>
                                      <p:cBhvr>
                                        <p:cTn id="439" dur="500" fill="hold"/>
                                        <p:tgtEl>
                                          <p:spTgt spid="133"/>
                                        </p:tgtEl>
                                        <p:attrNameLst>
                                          <p:attrName>fill.type</p:attrName>
                                        </p:attrNameLst>
                                      </p:cBhvr>
                                      <p:to>
                                        <p:strVal val="solid"/>
                                      </p:to>
                                    </p:set>
                                    <p:set>
                                      <p:cBhvr>
                                        <p:cTn id="440" dur="500" fill="hold"/>
                                        <p:tgtEl>
                                          <p:spTgt spid="133"/>
                                        </p:tgtEl>
                                        <p:attrNameLst>
                                          <p:attrName>fill.on</p:attrName>
                                        </p:attrNameLst>
                                      </p:cBhvr>
                                      <p:to>
                                        <p:strVal val="true"/>
                                      </p:to>
                                    </p:set>
                                  </p:childTnLst>
                                </p:cTn>
                              </p:par>
                              <p:par>
                                <p:cTn id="441" presetID="1" presetClass="emph" presetSubtype="2" fill="hold" nodeType="withEffect">
                                  <p:stCondLst>
                                    <p:cond delay="0"/>
                                  </p:stCondLst>
                                  <p:childTnLst>
                                    <p:animClr clrSpc="rgb">
                                      <p:cBhvr>
                                        <p:cTn id="442" dur="500" fill="hold"/>
                                        <p:tgtEl>
                                          <p:spTgt spid="134"/>
                                        </p:tgtEl>
                                        <p:attrNameLst>
                                          <p:attrName>fillcolor</p:attrName>
                                        </p:attrNameLst>
                                      </p:cBhvr>
                                      <p:to>
                                        <a:srgbClr val="F1FF3B"/>
                                      </p:to>
                                    </p:animClr>
                                    <p:set>
                                      <p:cBhvr>
                                        <p:cTn id="443" dur="500" fill="hold"/>
                                        <p:tgtEl>
                                          <p:spTgt spid="134"/>
                                        </p:tgtEl>
                                        <p:attrNameLst>
                                          <p:attrName>fill.type</p:attrName>
                                        </p:attrNameLst>
                                      </p:cBhvr>
                                      <p:to>
                                        <p:strVal val="solid"/>
                                      </p:to>
                                    </p:set>
                                    <p:set>
                                      <p:cBhvr>
                                        <p:cTn id="444" dur="500" fill="hold"/>
                                        <p:tgtEl>
                                          <p:spTgt spid="134"/>
                                        </p:tgtEl>
                                        <p:attrNameLst>
                                          <p:attrName>fill.on</p:attrName>
                                        </p:attrNameLst>
                                      </p:cBhvr>
                                      <p:to>
                                        <p:strVal val="true"/>
                                      </p:to>
                                    </p:set>
                                  </p:childTnLst>
                                </p:cTn>
                              </p:par>
                              <p:par>
                                <p:cTn id="445" presetID="1" presetClass="emph" presetSubtype="2" fill="hold" nodeType="withEffect">
                                  <p:stCondLst>
                                    <p:cond delay="0"/>
                                  </p:stCondLst>
                                  <p:childTnLst>
                                    <p:animClr clrSpc="rgb">
                                      <p:cBhvr>
                                        <p:cTn id="446" dur="500" fill="hold"/>
                                        <p:tgtEl>
                                          <p:spTgt spid="135"/>
                                        </p:tgtEl>
                                        <p:attrNameLst>
                                          <p:attrName>fillcolor</p:attrName>
                                        </p:attrNameLst>
                                      </p:cBhvr>
                                      <p:to>
                                        <a:srgbClr val="F1FF3B"/>
                                      </p:to>
                                    </p:animClr>
                                    <p:set>
                                      <p:cBhvr>
                                        <p:cTn id="447" dur="500" fill="hold"/>
                                        <p:tgtEl>
                                          <p:spTgt spid="135"/>
                                        </p:tgtEl>
                                        <p:attrNameLst>
                                          <p:attrName>fill.type</p:attrName>
                                        </p:attrNameLst>
                                      </p:cBhvr>
                                      <p:to>
                                        <p:strVal val="solid"/>
                                      </p:to>
                                    </p:set>
                                    <p:set>
                                      <p:cBhvr>
                                        <p:cTn id="448" dur="500" fill="hold"/>
                                        <p:tgtEl>
                                          <p:spTgt spid="135"/>
                                        </p:tgtEl>
                                        <p:attrNameLst>
                                          <p:attrName>fill.on</p:attrName>
                                        </p:attrNameLst>
                                      </p:cBhvr>
                                      <p:to>
                                        <p:strVal val="true"/>
                                      </p:to>
                                    </p:set>
                                  </p:childTnLst>
                                </p:cTn>
                              </p:par>
                              <p:par>
                                <p:cTn id="449" presetID="1" presetClass="emph" presetSubtype="2" fill="hold" nodeType="withEffect">
                                  <p:stCondLst>
                                    <p:cond delay="0"/>
                                  </p:stCondLst>
                                  <p:childTnLst>
                                    <p:animClr clrSpc="rgb">
                                      <p:cBhvr>
                                        <p:cTn id="450" dur="500" fill="hold"/>
                                        <p:tgtEl>
                                          <p:spTgt spid="136"/>
                                        </p:tgtEl>
                                        <p:attrNameLst>
                                          <p:attrName>fillcolor</p:attrName>
                                        </p:attrNameLst>
                                      </p:cBhvr>
                                      <p:to>
                                        <a:srgbClr val="F1FF3B"/>
                                      </p:to>
                                    </p:animClr>
                                    <p:set>
                                      <p:cBhvr>
                                        <p:cTn id="451" dur="500" fill="hold"/>
                                        <p:tgtEl>
                                          <p:spTgt spid="136"/>
                                        </p:tgtEl>
                                        <p:attrNameLst>
                                          <p:attrName>fill.type</p:attrName>
                                        </p:attrNameLst>
                                      </p:cBhvr>
                                      <p:to>
                                        <p:strVal val="solid"/>
                                      </p:to>
                                    </p:set>
                                    <p:set>
                                      <p:cBhvr>
                                        <p:cTn id="452" dur="500" fill="hold"/>
                                        <p:tgtEl>
                                          <p:spTgt spid="136"/>
                                        </p:tgtEl>
                                        <p:attrNameLst>
                                          <p:attrName>fill.on</p:attrName>
                                        </p:attrNameLst>
                                      </p:cBhvr>
                                      <p:to>
                                        <p:strVal val="true"/>
                                      </p:to>
                                    </p:set>
                                  </p:childTnLst>
                                </p:cTn>
                              </p:par>
                              <p:par>
                                <p:cTn id="453" presetID="1" presetClass="emph" presetSubtype="2" fill="hold" nodeType="withEffect">
                                  <p:stCondLst>
                                    <p:cond delay="0"/>
                                  </p:stCondLst>
                                  <p:childTnLst>
                                    <p:animClr clrSpc="rgb">
                                      <p:cBhvr>
                                        <p:cTn id="454" dur="500" fill="hold"/>
                                        <p:tgtEl>
                                          <p:spTgt spid="137"/>
                                        </p:tgtEl>
                                        <p:attrNameLst>
                                          <p:attrName>fillcolor</p:attrName>
                                        </p:attrNameLst>
                                      </p:cBhvr>
                                      <p:to>
                                        <a:srgbClr val="F1FF3B"/>
                                      </p:to>
                                    </p:animClr>
                                    <p:set>
                                      <p:cBhvr>
                                        <p:cTn id="455" dur="500" fill="hold"/>
                                        <p:tgtEl>
                                          <p:spTgt spid="137"/>
                                        </p:tgtEl>
                                        <p:attrNameLst>
                                          <p:attrName>fill.type</p:attrName>
                                        </p:attrNameLst>
                                      </p:cBhvr>
                                      <p:to>
                                        <p:strVal val="solid"/>
                                      </p:to>
                                    </p:set>
                                    <p:set>
                                      <p:cBhvr>
                                        <p:cTn id="456" dur="500" fill="hold"/>
                                        <p:tgtEl>
                                          <p:spTgt spid="137"/>
                                        </p:tgtEl>
                                        <p:attrNameLst>
                                          <p:attrName>fill.on</p:attrName>
                                        </p:attrNameLst>
                                      </p:cBhvr>
                                      <p:to>
                                        <p:strVal val="true"/>
                                      </p:to>
                                    </p:set>
                                  </p:childTnLst>
                                </p:cTn>
                              </p:par>
                              <p:par>
                                <p:cTn id="457" presetID="1" presetClass="emph" presetSubtype="2" fill="hold" nodeType="withEffect">
                                  <p:stCondLst>
                                    <p:cond delay="0"/>
                                  </p:stCondLst>
                                  <p:childTnLst>
                                    <p:animClr clrSpc="rgb">
                                      <p:cBhvr>
                                        <p:cTn id="458" dur="500" fill="hold"/>
                                        <p:tgtEl>
                                          <p:spTgt spid="138"/>
                                        </p:tgtEl>
                                        <p:attrNameLst>
                                          <p:attrName>fillcolor</p:attrName>
                                        </p:attrNameLst>
                                      </p:cBhvr>
                                      <p:to>
                                        <a:srgbClr val="F1FF3B"/>
                                      </p:to>
                                    </p:animClr>
                                    <p:set>
                                      <p:cBhvr>
                                        <p:cTn id="459" dur="500" fill="hold"/>
                                        <p:tgtEl>
                                          <p:spTgt spid="138"/>
                                        </p:tgtEl>
                                        <p:attrNameLst>
                                          <p:attrName>fill.type</p:attrName>
                                        </p:attrNameLst>
                                      </p:cBhvr>
                                      <p:to>
                                        <p:strVal val="solid"/>
                                      </p:to>
                                    </p:set>
                                    <p:set>
                                      <p:cBhvr>
                                        <p:cTn id="460" dur="500" fill="hold"/>
                                        <p:tgtEl>
                                          <p:spTgt spid="138"/>
                                        </p:tgtEl>
                                        <p:attrNameLst>
                                          <p:attrName>fill.on</p:attrName>
                                        </p:attrNameLst>
                                      </p:cBhvr>
                                      <p:to>
                                        <p:strVal val="true"/>
                                      </p:to>
                                    </p:set>
                                  </p:childTnLst>
                                </p:cTn>
                              </p:par>
                              <p:par>
                                <p:cTn id="461" presetID="1" presetClass="emph" presetSubtype="2" fill="hold" nodeType="withEffect">
                                  <p:stCondLst>
                                    <p:cond delay="0"/>
                                  </p:stCondLst>
                                  <p:childTnLst>
                                    <p:animClr clrSpc="rgb">
                                      <p:cBhvr>
                                        <p:cTn id="462" dur="500" fill="hold"/>
                                        <p:tgtEl>
                                          <p:spTgt spid="139"/>
                                        </p:tgtEl>
                                        <p:attrNameLst>
                                          <p:attrName>fillcolor</p:attrName>
                                        </p:attrNameLst>
                                      </p:cBhvr>
                                      <p:to>
                                        <a:srgbClr val="F1FF3B"/>
                                      </p:to>
                                    </p:animClr>
                                    <p:set>
                                      <p:cBhvr>
                                        <p:cTn id="463" dur="500" fill="hold"/>
                                        <p:tgtEl>
                                          <p:spTgt spid="139"/>
                                        </p:tgtEl>
                                        <p:attrNameLst>
                                          <p:attrName>fill.type</p:attrName>
                                        </p:attrNameLst>
                                      </p:cBhvr>
                                      <p:to>
                                        <p:strVal val="solid"/>
                                      </p:to>
                                    </p:set>
                                    <p:set>
                                      <p:cBhvr>
                                        <p:cTn id="464" dur="500" fill="hold"/>
                                        <p:tgtEl>
                                          <p:spTgt spid="139"/>
                                        </p:tgtEl>
                                        <p:attrNameLst>
                                          <p:attrName>fill.on</p:attrName>
                                        </p:attrNameLst>
                                      </p:cBhvr>
                                      <p:to>
                                        <p:strVal val="true"/>
                                      </p:to>
                                    </p:set>
                                  </p:childTnLst>
                                </p:cTn>
                              </p:par>
                              <p:par>
                                <p:cTn id="465" presetID="1" presetClass="emph" presetSubtype="2" fill="hold" nodeType="withEffect">
                                  <p:stCondLst>
                                    <p:cond delay="0"/>
                                  </p:stCondLst>
                                  <p:childTnLst>
                                    <p:animClr clrSpc="rgb">
                                      <p:cBhvr>
                                        <p:cTn id="466" dur="500" fill="hold"/>
                                        <p:tgtEl>
                                          <p:spTgt spid="140"/>
                                        </p:tgtEl>
                                        <p:attrNameLst>
                                          <p:attrName>fillcolor</p:attrName>
                                        </p:attrNameLst>
                                      </p:cBhvr>
                                      <p:to>
                                        <a:srgbClr val="F1FF3B"/>
                                      </p:to>
                                    </p:animClr>
                                    <p:set>
                                      <p:cBhvr>
                                        <p:cTn id="467" dur="500" fill="hold"/>
                                        <p:tgtEl>
                                          <p:spTgt spid="140"/>
                                        </p:tgtEl>
                                        <p:attrNameLst>
                                          <p:attrName>fill.type</p:attrName>
                                        </p:attrNameLst>
                                      </p:cBhvr>
                                      <p:to>
                                        <p:strVal val="solid"/>
                                      </p:to>
                                    </p:set>
                                    <p:set>
                                      <p:cBhvr>
                                        <p:cTn id="468" dur="500" fill="hold"/>
                                        <p:tgtEl>
                                          <p:spTgt spid="140"/>
                                        </p:tgtEl>
                                        <p:attrNameLst>
                                          <p:attrName>fill.on</p:attrName>
                                        </p:attrNameLst>
                                      </p:cBhvr>
                                      <p:to>
                                        <p:strVal val="true"/>
                                      </p:to>
                                    </p:set>
                                  </p:childTnLst>
                                </p:cTn>
                              </p:par>
                              <p:par>
                                <p:cTn id="469" presetID="1" presetClass="emph" presetSubtype="2" fill="hold" nodeType="withEffect">
                                  <p:stCondLst>
                                    <p:cond delay="0"/>
                                  </p:stCondLst>
                                  <p:childTnLst>
                                    <p:animClr clrSpc="rgb">
                                      <p:cBhvr>
                                        <p:cTn id="470" dur="500" fill="hold"/>
                                        <p:tgtEl>
                                          <p:spTgt spid="141"/>
                                        </p:tgtEl>
                                        <p:attrNameLst>
                                          <p:attrName>fillcolor</p:attrName>
                                        </p:attrNameLst>
                                      </p:cBhvr>
                                      <p:to>
                                        <a:srgbClr val="F1FF3B"/>
                                      </p:to>
                                    </p:animClr>
                                    <p:set>
                                      <p:cBhvr>
                                        <p:cTn id="471" dur="500" fill="hold"/>
                                        <p:tgtEl>
                                          <p:spTgt spid="141"/>
                                        </p:tgtEl>
                                        <p:attrNameLst>
                                          <p:attrName>fill.type</p:attrName>
                                        </p:attrNameLst>
                                      </p:cBhvr>
                                      <p:to>
                                        <p:strVal val="solid"/>
                                      </p:to>
                                    </p:set>
                                    <p:set>
                                      <p:cBhvr>
                                        <p:cTn id="472" dur="500" fill="hold"/>
                                        <p:tgtEl>
                                          <p:spTgt spid="141"/>
                                        </p:tgtEl>
                                        <p:attrNameLst>
                                          <p:attrName>fill.on</p:attrName>
                                        </p:attrNameLst>
                                      </p:cBhvr>
                                      <p:to>
                                        <p:strVal val="true"/>
                                      </p:to>
                                    </p:set>
                                  </p:childTnLst>
                                </p:cTn>
                              </p:par>
                              <p:par>
                                <p:cTn id="473" presetID="1" presetClass="emph" presetSubtype="2" fill="hold" nodeType="withEffect">
                                  <p:stCondLst>
                                    <p:cond delay="0"/>
                                  </p:stCondLst>
                                  <p:childTnLst>
                                    <p:animClr clrSpc="rgb">
                                      <p:cBhvr>
                                        <p:cTn id="474" dur="500" fill="hold"/>
                                        <p:tgtEl>
                                          <p:spTgt spid="142"/>
                                        </p:tgtEl>
                                        <p:attrNameLst>
                                          <p:attrName>fillcolor</p:attrName>
                                        </p:attrNameLst>
                                      </p:cBhvr>
                                      <p:to>
                                        <a:srgbClr val="F1FF3B"/>
                                      </p:to>
                                    </p:animClr>
                                    <p:set>
                                      <p:cBhvr>
                                        <p:cTn id="475" dur="500" fill="hold"/>
                                        <p:tgtEl>
                                          <p:spTgt spid="142"/>
                                        </p:tgtEl>
                                        <p:attrNameLst>
                                          <p:attrName>fill.type</p:attrName>
                                        </p:attrNameLst>
                                      </p:cBhvr>
                                      <p:to>
                                        <p:strVal val="solid"/>
                                      </p:to>
                                    </p:set>
                                    <p:set>
                                      <p:cBhvr>
                                        <p:cTn id="476" dur="500" fill="hold"/>
                                        <p:tgtEl>
                                          <p:spTgt spid="142"/>
                                        </p:tgtEl>
                                        <p:attrNameLst>
                                          <p:attrName>fill.on</p:attrName>
                                        </p:attrNameLst>
                                      </p:cBhvr>
                                      <p:to>
                                        <p:strVal val="true"/>
                                      </p:to>
                                    </p:set>
                                  </p:childTnLst>
                                </p:cTn>
                              </p:par>
                              <p:par>
                                <p:cTn id="477" presetID="1" presetClass="emph" presetSubtype="2" fill="hold" nodeType="withEffect">
                                  <p:stCondLst>
                                    <p:cond delay="0"/>
                                  </p:stCondLst>
                                  <p:childTnLst>
                                    <p:animClr clrSpc="rgb">
                                      <p:cBhvr>
                                        <p:cTn id="478" dur="500" fill="hold"/>
                                        <p:tgtEl>
                                          <p:spTgt spid="143"/>
                                        </p:tgtEl>
                                        <p:attrNameLst>
                                          <p:attrName>fillcolor</p:attrName>
                                        </p:attrNameLst>
                                      </p:cBhvr>
                                      <p:to>
                                        <a:srgbClr val="F1FF3B"/>
                                      </p:to>
                                    </p:animClr>
                                    <p:set>
                                      <p:cBhvr>
                                        <p:cTn id="479" dur="500" fill="hold"/>
                                        <p:tgtEl>
                                          <p:spTgt spid="143"/>
                                        </p:tgtEl>
                                        <p:attrNameLst>
                                          <p:attrName>fill.type</p:attrName>
                                        </p:attrNameLst>
                                      </p:cBhvr>
                                      <p:to>
                                        <p:strVal val="solid"/>
                                      </p:to>
                                    </p:set>
                                    <p:set>
                                      <p:cBhvr>
                                        <p:cTn id="480" dur="500" fill="hold"/>
                                        <p:tgtEl>
                                          <p:spTgt spid="143"/>
                                        </p:tgtEl>
                                        <p:attrNameLst>
                                          <p:attrName>fill.on</p:attrName>
                                        </p:attrNameLst>
                                      </p:cBhvr>
                                      <p:to>
                                        <p:strVal val="true"/>
                                      </p:to>
                                    </p:set>
                                  </p:childTnLst>
                                </p:cTn>
                              </p:par>
                              <p:par>
                                <p:cTn id="481" presetID="1" presetClass="emph" presetSubtype="2" fill="hold" nodeType="withEffect">
                                  <p:stCondLst>
                                    <p:cond delay="0"/>
                                  </p:stCondLst>
                                  <p:childTnLst>
                                    <p:animClr clrSpc="rgb">
                                      <p:cBhvr>
                                        <p:cTn id="482" dur="500" fill="hold"/>
                                        <p:tgtEl>
                                          <p:spTgt spid="144"/>
                                        </p:tgtEl>
                                        <p:attrNameLst>
                                          <p:attrName>fillcolor</p:attrName>
                                        </p:attrNameLst>
                                      </p:cBhvr>
                                      <p:to>
                                        <a:srgbClr val="F1FF3B"/>
                                      </p:to>
                                    </p:animClr>
                                    <p:set>
                                      <p:cBhvr>
                                        <p:cTn id="483" dur="500" fill="hold"/>
                                        <p:tgtEl>
                                          <p:spTgt spid="144"/>
                                        </p:tgtEl>
                                        <p:attrNameLst>
                                          <p:attrName>fill.type</p:attrName>
                                        </p:attrNameLst>
                                      </p:cBhvr>
                                      <p:to>
                                        <p:strVal val="solid"/>
                                      </p:to>
                                    </p:set>
                                    <p:set>
                                      <p:cBhvr>
                                        <p:cTn id="484" dur="500" fill="hold"/>
                                        <p:tgtEl>
                                          <p:spTgt spid="144"/>
                                        </p:tgtEl>
                                        <p:attrNameLst>
                                          <p:attrName>fill.on</p:attrName>
                                        </p:attrNameLst>
                                      </p:cBhvr>
                                      <p:to>
                                        <p:strVal val="true"/>
                                      </p:to>
                                    </p:set>
                                  </p:childTnLst>
                                </p:cTn>
                              </p:par>
                              <p:par>
                                <p:cTn id="485" presetID="1" presetClass="emph" presetSubtype="2" fill="hold" nodeType="withEffect">
                                  <p:stCondLst>
                                    <p:cond delay="0"/>
                                  </p:stCondLst>
                                  <p:childTnLst>
                                    <p:animClr clrSpc="rgb">
                                      <p:cBhvr>
                                        <p:cTn id="486" dur="500" fill="hold"/>
                                        <p:tgtEl>
                                          <p:spTgt spid="145"/>
                                        </p:tgtEl>
                                        <p:attrNameLst>
                                          <p:attrName>fillcolor</p:attrName>
                                        </p:attrNameLst>
                                      </p:cBhvr>
                                      <p:to>
                                        <a:srgbClr val="F1FF3B"/>
                                      </p:to>
                                    </p:animClr>
                                    <p:set>
                                      <p:cBhvr>
                                        <p:cTn id="487" dur="500" fill="hold"/>
                                        <p:tgtEl>
                                          <p:spTgt spid="145"/>
                                        </p:tgtEl>
                                        <p:attrNameLst>
                                          <p:attrName>fill.type</p:attrName>
                                        </p:attrNameLst>
                                      </p:cBhvr>
                                      <p:to>
                                        <p:strVal val="solid"/>
                                      </p:to>
                                    </p:set>
                                    <p:set>
                                      <p:cBhvr>
                                        <p:cTn id="488" dur="500" fill="hold"/>
                                        <p:tgtEl>
                                          <p:spTgt spid="145"/>
                                        </p:tgtEl>
                                        <p:attrNameLst>
                                          <p:attrName>fill.on</p:attrName>
                                        </p:attrNameLst>
                                      </p:cBhvr>
                                      <p:to>
                                        <p:strVal val="true"/>
                                      </p:to>
                                    </p:set>
                                  </p:childTnLst>
                                </p:cTn>
                              </p:par>
                              <p:par>
                                <p:cTn id="489" presetID="1" presetClass="emph" presetSubtype="2" fill="hold" nodeType="withEffect">
                                  <p:stCondLst>
                                    <p:cond delay="0"/>
                                  </p:stCondLst>
                                  <p:childTnLst>
                                    <p:animClr clrSpc="rgb">
                                      <p:cBhvr>
                                        <p:cTn id="490" dur="500" fill="hold"/>
                                        <p:tgtEl>
                                          <p:spTgt spid="146"/>
                                        </p:tgtEl>
                                        <p:attrNameLst>
                                          <p:attrName>fillcolor</p:attrName>
                                        </p:attrNameLst>
                                      </p:cBhvr>
                                      <p:to>
                                        <a:srgbClr val="F1FF3B"/>
                                      </p:to>
                                    </p:animClr>
                                    <p:set>
                                      <p:cBhvr>
                                        <p:cTn id="491" dur="500" fill="hold"/>
                                        <p:tgtEl>
                                          <p:spTgt spid="146"/>
                                        </p:tgtEl>
                                        <p:attrNameLst>
                                          <p:attrName>fill.type</p:attrName>
                                        </p:attrNameLst>
                                      </p:cBhvr>
                                      <p:to>
                                        <p:strVal val="solid"/>
                                      </p:to>
                                    </p:set>
                                    <p:set>
                                      <p:cBhvr>
                                        <p:cTn id="492" dur="500" fill="hold"/>
                                        <p:tgtEl>
                                          <p:spTgt spid="146"/>
                                        </p:tgtEl>
                                        <p:attrNameLst>
                                          <p:attrName>fill.on</p:attrName>
                                        </p:attrNameLst>
                                      </p:cBhvr>
                                      <p:to>
                                        <p:strVal val="true"/>
                                      </p:to>
                                    </p:set>
                                  </p:childTnLst>
                                </p:cTn>
                              </p:par>
                              <p:par>
                                <p:cTn id="493" presetID="1" presetClass="emph" presetSubtype="2" fill="hold" nodeType="withEffect">
                                  <p:stCondLst>
                                    <p:cond delay="0"/>
                                  </p:stCondLst>
                                  <p:childTnLst>
                                    <p:animClr clrSpc="rgb">
                                      <p:cBhvr>
                                        <p:cTn id="494" dur="500" fill="hold"/>
                                        <p:tgtEl>
                                          <p:spTgt spid="147"/>
                                        </p:tgtEl>
                                        <p:attrNameLst>
                                          <p:attrName>fillcolor</p:attrName>
                                        </p:attrNameLst>
                                      </p:cBhvr>
                                      <p:to>
                                        <a:srgbClr val="F1FF3B"/>
                                      </p:to>
                                    </p:animClr>
                                    <p:set>
                                      <p:cBhvr>
                                        <p:cTn id="495" dur="500" fill="hold"/>
                                        <p:tgtEl>
                                          <p:spTgt spid="147"/>
                                        </p:tgtEl>
                                        <p:attrNameLst>
                                          <p:attrName>fill.type</p:attrName>
                                        </p:attrNameLst>
                                      </p:cBhvr>
                                      <p:to>
                                        <p:strVal val="solid"/>
                                      </p:to>
                                    </p:set>
                                    <p:set>
                                      <p:cBhvr>
                                        <p:cTn id="496" dur="500" fill="hold"/>
                                        <p:tgtEl>
                                          <p:spTgt spid="147"/>
                                        </p:tgtEl>
                                        <p:attrNameLst>
                                          <p:attrName>fill.on</p:attrName>
                                        </p:attrNameLst>
                                      </p:cBhvr>
                                      <p:to>
                                        <p:strVal val="true"/>
                                      </p:to>
                                    </p:set>
                                  </p:childTnLst>
                                </p:cTn>
                              </p:par>
                              <p:par>
                                <p:cTn id="497" presetID="1" presetClass="emph" presetSubtype="2" fill="hold" nodeType="withEffect">
                                  <p:stCondLst>
                                    <p:cond delay="0"/>
                                  </p:stCondLst>
                                  <p:childTnLst>
                                    <p:animClr clrSpc="rgb">
                                      <p:cBhvr>
                                        <p:cTn id="498" dur="500" fill="hold"/>
                                        <p:tgtEl>
                                          <p:spTgt spid="148"/>
                                        </p:tgtEl>
                                        <p:attrNameLst>
                                          <p:attrName>fillcolor</p:attrName>
                                        </p:attrNameLst>
                                      </p:cBhvr>
                                      <p:to>
                                        <a:srgbClr val="F1FF3B"/>
                                      </p:to>
                                    </p:animClr>
                                    <p:set>
                                      <p:cBhvr>
                                        <p:cTn id="499" dur="500" fill="hold"/>
                                        <p:tgtEl>
                                          <p:spTgt spid="148"/>
                                        </p:tgtEl>
                                        <p:attrNameLst>
                                          <p:attrName>fill.type</p:attrName>
                                        </p:attrNameLst>
                                      </p:cBhvr>
                                      <p:to>
                                        <p:strVal val="solid"/>
                                      </p:to>
                                    </p:set>
                                    <p:set>
                                      <p:cBhvr>
                                        <p:cTn id="500" dur="500" fill="hold"/>
                                        <p:tgtEl>
                                          <p:spTgt spid="148"/>
                                        </p:tgtEl>
                                        <p:attrNameLst>
                                          <p:attrName>fill.on</p:attrName>
                                        </p:attrNameLst>
                                      </p:cBhvr>
                                      <p:to>
                                        <p:strVal val="true"/>
                                      </p:to>
                                    </p:set>
                                  </p:childTnLst>
                                </p:cTn>
                              </p:par>
                              <p:par>
                                <p:cTn id="501" presetID="1" presetClass="emph" presetSubtype="2" fill="hold" nodeType="withEffect">
                                  <p:stCondLst>
                                    <p:cond delay="0"/>
                                  </p:stCondLst>
                                  <p:childTnLst>
                                    <p:animClr clrSpc="rgb">
                                      <p:cBhvr>
                                        <p:cTn id="502" dur="500" fill="hold"/>
                                        <p:tgtEl>
                                          <p:spTgt spid="149"/>
                                        </p:tgtEl>
                                        <p:attrNameLst>
                                          <p:attrName>fillcolor</p:attrName>
                                        </p:attrNameLst>
                                      </p:cBhvr>
                                      <p:to>
                                        <a:srgbClr val="F1FF3B"/>
                                      </p:to>
                                    </p:animClr>
                                    <p:set>
                                      <p:cBhvr>
                                        <p:cTn id="503" dur="500" fill="hold"/>
                                        <p:tgtEl>
                                          <p:spTgt spid="149"/>
                                        </p:tgtEl>
                                        <p:attrNameLst>
                                          <p:attrName>fill.type</p:attrName>
                                        </p:attrNameLst>
                                      </p:cBhvr>
                                      <p:to>
                                        <p:strVal val="solid"/>
                                      </p:to>
                                    </p:set>
                                    <p:set>
                                      <p:cBhvr>
                                        <p:cTn id="504" dur="500" fill="hold"/>
                                        <p:tgtEl>
                                          <p:spTgt spid="149"/>
                                        </p:tgtEl>
                                        <p:attrNameLst>
                                          <p:attrName>fill.on</p:attrName>
                                        </p:attrNameLst>
                                      </p:cBhvr>
                                      <p:to>
                                        <p:strVal val="true"/>
                                      </p:to>
                                    </p:set>
                                  </p:childTnLst>
                                </p:cTn>
                              </p:par>
                              <p:par>
                                <p:cTn id="505" presetID="1" presetClass="emph" presetSubtype="2" fill="hold" nodeType="withEffect">
                                  <p:stCondLst>
                                    <p:cond delay="0"/>
                                  </p:stCondLst>
                                  <p:childTnLst>
                                    <p:animClr clrSpc="rgb">
                                      <p:cBhvr>
                                        <p:cTn id="506" dur="500" fill="hold"/>
                                        <p:tgtEl>
                                          <p:spTgt spid="151"/>
                                        </p:tgtEl>
                                        <p:attrNameLst>
                                          <p:attrName>fillcolor</p:attrName>
                                        </p:attrNameLst>
                                      </p:cBhvr>
                                      <p:to>
                                        <a:srgbClr val="F1FF3B"/>
                                      </p:to>
                                    </p:animClr>
                                    <p:set>
                                      <p:cBhvr>
                                        <p:cTn id="507" dur="500" fill="hold"/>
                                        <p:tgtEl>
                                          <p:spTgt spid="151"/>
                                        </p:tgtEl>
                                        <p:attrNameLst>
                                          <p:attrName>fill.type</p:attrName>
                                        </p:attrNameLst>
                                      </p:cBhvr>
                                      <p:to>
                                        <p:strVal val="solid"/>
                                      </p:to>
                                    </p:set>
                                    <p:set>
                                      <p:cBhvr>
                                        <p:cTn id="508" dur="500" fill="hold"/>
                                        <p:tgtEl>
                                          <p:spTgt spid="151"/>
                                        </p:tgtEl>
                                        <p:attrNameLst>
                                          <p:attrName>fill.on</p:attrName>
                                        </p:attrNameLst>
                                      </p:cBhvr>
                                      <p:to>
                                        <p:strVal val="true"/>
                                      </p:to>
                                    </p:set>
                                  </p:childTnLst>
                                </p:cTn>
                              </p:par>
                              <p:par>
                                <p:cTn id="509" presetID="1" presetClass="emph" presetSubtype="2" fill="hold" nodeType="withEffect">
                                  <p:stCondLst>
                                    <p:cond delay="0"/>
                                  </p:stCondLst>
                                  <p:childTnLst>
                                    <p:animClr clrSpc="rgb">
                                      <p:cBhvr>
                                        <p:cTn id="510" dur="500" fill="hold"/>
                                        <p:tgtEl>
                                          <p:spTgt spid="152"/>
                                        </p:tgtEl>
                                        <p:attrNameLst>
                                          <p:attrName>fillcolor</p:attrName>
                                        </p:attrNameLst>
                                      </p:cBhvr>
                                      <p:to>
                                        <a:srgbClr val="F1FF3B"/>
                                      </p:to>
                                    </p:animClr>
                                    <p:set>
                                      <p:cBhvr>
                                        <p:cTn id="511" dur="500" fill="hold"/>
                                        <p:tgtEl>
                                          <p:spTgt spid="152"/>
                                        </p:tgtEl>
                                        <p:attrNameLst>
                                          <p:attrName>fill.type</p:attrName>
                                        </p:attrNameLst>
                                      </p:cBhvr>
                                      <p:to>
                                        <p:strVal val="solid"/>
                                      </p:to>
                                    </p:set>
                                    <p:set>
                                      <p:cBhvr>
                                        <p:cTn id="512" dur="500" fill="hold"/>
                                        <p:tgtEl>
                                          <p:spTgt spid="152"/>
                                        </p:tgtEl>
                                        <p:attrNameLst>
                                          <p:attrName>fill.on</p:attrName>
                                        </p:attrNameLst>
                                      </p:cBhvr>
                                      <p:to>
                                        <p:strVal val="true"/>
                                      </p:to>
                                    </p:set>
                                  </p:childTnLst>
                                </p:cTn>
                              </p:par>
                              <p:par>
                                <p:cTn id="513" presetID="1" presetClass="emph" presetSubtype="2" fill="hold" nodeType="withEffect">
                                  <p:stCondLst>
                                    <p:cond delay="0"/>
                                  </p:stCondLst>
                                  <p:childTnLst>
                                    <p:animClr clrSpc="rgb">
                                      <p:cBhvr>
                                        <p:cTn id="514" dur="500" fill="hold"/>
                                        <p:tgtEl>
                                          <p:spTgt spid="153"/>
                                        </p:tgtEl>
                                        <p:attrNameLst>
                                          <p:attrName>fillcolor</p:attrName>
                                        </p:attrNameLst>
                                      </p:cBhvr>
                                      <p:to>
                                        <a:srgbClr val="F1FF3B"/>
                                      </p:to>
                                    </p:animClr>
                                    <p:set>
                                      <p:cBhvr>
                                        <p:cTn id="515" dur="500" fill="hold"/>
                                        <p:tgtEl>
                                          <p:spTgt spid="153"/>
                                        </p:tgtEl>
                                        <p:attrNameLst>
                                          <p:attrName>fill.type</p:attrName>
                                        </p:attrNameLst>
                                      </p:cBhvr>
                                      <p:to>
                                        <p:strVal val="solid"/>
                                      </p:to>
                                    </p:set>
                                    <p:set>
                                      <p:cBhvr>
                                        <p:cTn id="516" dur="500" fill="hold"/>
                                        <p:tgtEl>
                                          <p:spTgt spid="153"/>
                                        </p:tgtEl>
                                        <p:attrNameLst>
                                          <p:attrName>fill.on</p:attrName>
                                        </p:attrNameLst>
                                      </p:cBhvr>
                                      <p:to>
                                        <p:strVal val="true"/>
                                      </p:to>
                                    </p:set>
                                  </p:childTnLst>
                                </p:cTn>
                              </p:par>
                              <p:par>
                                <p:cTn id="517" presetID="1" presetClass="emph" presetSubtype="2" fill="hold" nodeType="withEffect">
                                  <p:stCondLst>
                                    <p:cond delay="0"/>
                                  </p:stCondLst>
                                  <p:childTnLst>
                                    <p:animClr clrSpc="rgb">
                                      <p:cBhvr>
                                        <p:cTn id="518" dur="500" fill="hold"/>
                                        <p:tgtEl>
                                          <p:spTgt spid="154"/>
                                        </p:tgtEl>
                                        <p:attrNameLst>
                                          <p:attrName>fillcolor</p:attrName>
                                        </p:attrNameLst>
                                      </p:cBhvr>
                                      <p:to>
                                        <a:srgbClr val="F1FF3B"/>
                                      </p:to>
                                    </p:animClr>
                                    <p:set>
                                      <p:cBhvr>
                                        <p:cTn id="519" dur="500" fill="hold"/>
                                        <p:tgtEl>
                                          <p:spTgt spid="154"/>
                                        </p:tgtEl>
                                        <p:attrNameLst>
                                          <p:attrName>fill.type</p:attrName>
                                        </p:attrNameLst>
                                      </p:cBhvr>
                                      <p:to>
                                        <p:strVal val="solid"/>
                                      </p:to>
                                    </p:set>
                                    <p:set>
                                      <p:cBhvr>
                                        <p:cTn id="520" dur="500" fill="hold"/>
                                        <p:tgtEl>
                                          <p:spTgt spid="154"/>
                                        </p:tgtEl>
                                        <p:attrNameLst>
                                          <p:attrName>fill.on</p:attrName>
                                        </p:attrNameLst>
                                      </p:cBhvr>
                                      <p:to>
                                        <p:strVal val="true"/>
                                      </p:to>
                                    </p:set>
                                  </p:childTnLst>
                                </p:cTn>
                              </p:par>
                              <p:par>
                                <p:cTn id="521" presetID="1" presetClass="emph" presetSubtype="2" fill="hold" nodeType="withEffect">
                                  <p:stCondLst>
                                    <p:cond delay="0"/>
                                  </p:stCondLst>
                                  <p:childTnLst>
                                    <p:animClr clrSpc="rgb">
                                      <p:cBhvr>
                                        <p:cTn id="522" dur="500" fill="hold"/>
                                        <p:tgtEl>
                                          <p:spTgt spid="155"/>
                                        </p:tgtEl>
                                        <p:attrNameLst>
                                          <p:attrName>fillcolor</p:attrName>
                                        </p:attrNameLst>
                                      </p:cBhvr>
                                      <p:to>
                                        <a:srgbClr val="F1FF3B"/>
                                      </p:to>
                                    </p:animClr>
                                    <p:set>
                                      <p:cBhvr>
                                        <p:cTn id="523" dur="500" fill="hold"/>
                                        <p:tgtEl>
                                          <p:spTgt spid="155"/>
                                        </p:tgtEl>
                                        <p:attrNameLst>
                                          <p:attrName>fill.type</p:attrName>
                                        </p:attrNameLst>
                                      </p:cBhvr>
                                      <p:to>
                                        <p:strVal val="solid"/>
                                      </p:to>
                                    </p:set>
                                    <p:set>
                                      <p:cBhvr>
                                        <p:cTn id="524" dur="500" fill="hold"/>
                                        <p:tgtEl>
                                          <p:spTgt spid="155"/>
                                        </p:tgtEl>
                                        <p:attrNameLst>
                                          <p:attrName>fill.on</p:attrName>
                                        </p:attrNameLst>
                                      </p:cBhvr>
                                      <p:to>
                                        <p:strVal val="true"/>
                                      </p:to>
                                    </p:set>
                                  </p:childTnLst>
                                </p:cTn>
                              </p:par>
                              <p:par>
                                <p:cTn id="525" presetID="1" presetClass="emph" presetSubtype="2" fill="hold" nodeType="withEffect">
                                  <p:stCondLst>
                                    <p:cond delay="0"/>
                                  </p:stCondLst>
                                  <p:childTnLst>
                                    <p:animClr clrSpc="rgb">
                                      <p:cBhvr>
                                        <p:cTn id="526" dur="500" fill="hold"/>
                                        <p:tgtEl>
                                          <p:spTgt spid="156"/>
                                        </p:tgtEl>
                                        <p:attrNameLst>
                                          <p:attrName>fillcolor</p:attrName>
                                        </p:attrNameLst>
                                      </p:cBhvr>
                                      <p:to>
                                        <a:srgbClr val="F1FF3B"/>
                                      </p:to>
                                    </p:animClr>
                                    <p:set>
                                      <p:cBhvr>
                                        <p:cTn id="527" dur="500" fill="hold"/>
                                        <p:tgtEl>
                                          <p:spTgt spid="156"/>
                                        </p:tgtEl>
                                        <p:attrNameLst>
                                          <p:attrName>fill.type</p:attrName>
                                        </p:attrNameLst>
                                      </p:cBhvr>
                                      <p:to>
                                        <p:strVal val="solid"/>
                                      </p:to>
                                    </p:set>
                                    <p:set>
                                      <p:cBhvr>
                                        <p:cTn id="528" dur="500" fill="hold"/>
                                        <p:tgtEl>
                                          <p:spTgt spid="156"/>
                                        </p:tgtEl>
                                        <p:attrNameLst>
                                          <p:attrName>fill.on</p:attrName>
                                        </p:attrNameLst>
                                      </p:cBhvr>
                                      <p:to>
                                        <p:strVal val="true"/>
                                      </p:to>
                                    </p:set>
                                  </p:childTnLst>
                                </p:cTn>
                              </p:par>
                              <p:par>
                                <p:cTn id="529" presetID="1" presetClass="emph" presetSubtype="2" fill="hold" nodeType="withEffect">
                                  <p:stCondLst>
                                    <p:cond delay="0"/>
                                  </p:stCondLst>
                                  <p:childTnLst>
                                    <p:animClr clrSpc="rgb">
                                      <p:cBhvr>
                                        <p:cTn id="530" dur="500" fill="hold"/>
                                        <p:tgtEl>
                                          <p:spTgt spid="157"/>
                                        </p:tgtEl>
                                        <p:attrNameLst>
                                          <p:attrName>fillcolor</p:attrName>
                                        </p:attrNameLst>
                                      </p:cBhvr>
                                      <p:to>
                                        <a:srgbClr val="F1FF3B"/>
                                      </p:to>
                                    </p:animClr>
                                    <p:set>
                                      <p:cBhvr>
                                        <p:cTn id="531" dur="500" fill="hold"/>
                                        <p:tgtEl>
                                          <p:spTgt spid="157"/>
                                        </p:tgtEl>
                                        <p:attrNameLst>
                                          <p:attrName>fill.type</p:attrName>
                                        </p:attrNameLst>
                                      </p:cBhvr>
                                      <p:to>
                                        <p:strVal val="solid"/>
                                      </p:to>
                                    </p:set>
                                    <p:set>
                                      <p:cBhvr>
                                        <p:cTn id="532" dur="500" fill="hold"/>
                                        <p:tgtEl>
                                          <p:spTgt spid="157"/>
                                        </p:tgtEl>
                                        <p:attrNameLst>
                                          <p:attrName>fill.on</p:attrName>
                                        </p:attrNameLst>
                                      </p:cBhvr>
                                      <p:to>
                                        <p:strVal val="true"/>
                                      </p:to>
                                    </p:set>
                                  </p:childTnLst>
                                </p:cTn>
                              </p:par>
                              <p:par>
                                <p:cTn id="533" presetID="1" presetClass="emph" presetSubtype="2" fill="hold" nodeType="withEffect">
                                  <p:stCondLst>
                                    <p:cond delay="0"/>
                                  </p:stCondLst>
                                  <p:childTnLst>
                                    <p:animClr clrSpc="rgb">
                                      <p:cBhvr>
                                        <p:cTn id="534" dur="500" fill="hold"/>
                                        <p:tgtEl>
                                          <p:spTgt spid="158"/>
                                        </p:tgtEl>
                                        <p:attrNameLst>
                                          <p:attrName>fillcolor</p:attrName>
                                        </p:attrNameLst>
                                      </p:cBhvr>
                                      <p:to>
                                        <a:srgbClr val="F1FF3B"/>
                                      </p:to>
                                    </p:animClr>
                                    <p:set>
                                      <p:cBhvr>
                                        <p:cTn id="535" dur="500" fill="hold"/>
                                        <p:tgtEl>
                                          <p:spTgt spid="158"/>
                                        </p:tgtEl>
                                        <p:attrNameLst>
                                          <p:attrName>fill.type</p:attrName>
                                        </p:attrNameLst>
                                      </p:cBhvr>
                                      <p:to>
                                        <p:strVal val="solid"/>
                                      </p:to>
                                    </p:set>
                                    <p:set>
                                      <p:cBhvr>
                                        <p:cTn id="536" dur="500" fill="hold"/>
                                        <p:tgtEl>
                                          <p:spTgt spid="158"/>
                                        </p:tgtEl>
                                        <p:attrNameLst>
                                          <p:attrName>fill.on</p:attrName>
                                        </p:attrNameLst>
                                      </p:cBhvr>
                                      <p:to>
                                        <p:strVal val="true"/>
                                      </p:to>
                                    </p:set>
                                  </p:childTnLst>
                                </p:cTn>
                              </p:par>
                              <p:par>
                                <p:cTn id="537" presetID="1" presetClass="emph" presetSubtype="2" fill="hold" nodeType="withEffect">
                                  <p:stCondLst>
                                    <p:cond delay="0"/>
                                  </p:stCondLst>
                                  <p:childTnLst>
                                    <p:animClr clrSpc="rgb">
                                      <p:cBhvr>
                                        <p:cTn id="538" dur="500" fill="hold"/>
                                        <p:tgtEl>
                                          <p:spTgt spid="159"/>
                                        </p:tgtEl>
                                        <p:attrNameLst>
                                          <p:attrName>fillcolor</p:attrName>
                                        </p:attrNameLst>
                                      </p:cBhvr>
                                      <p:to>
                                        <a:srgbClr val="F1FF3B"/>
                                      </p:to>
                                    </p:animClr>
                                    <p:set>
                                      <p:cBhvr>
                                        <p:cTn id="539" dur="500" fill="hold"/>
                                        <p:tgtEl>
                                          <p:spTgt spid="159"/>
                                        </p:tgtEl>
                                        <p:attrNameLst>
                                          <p:attrName>fill.type</p:attrName>
                                        </p:attrNameLst>
                                      </p:cBhvr>
                                      <p:to>
                                        <p:strVal val="solid"/>
                                      </p:to>
                                    </p:set>
                                    <p:set>
                                      <p:cBhvr>
                                        <p:cTn id="540" dur="500" fill="hold"/>
                                        <p:tgtEl>
                                          <p:spTgt spid="159"/>
                                        </p:tgtEl>
                                        <p:attrNameLst>
                                          <p:attrName>fill.on</p:attrName>
                                        </p:attrNameLst>
                                      </p:cBhvr>
                                      <p:to>
                                        <p:strVal val="true"/>
                                      </p:to>
                                    </p:set>
                                  </p:childTnLst>
                                </p:cTn>
                              </p:par>
                              <p:par>
                                <p:cTn id="541" presetID="1" presetClass="emph" presetSubtype="2" fill="hold" nodeType="withEffect">
                                  <p:stCondLst>
                                    <p:cond delay="0"/>
                                  </p:stCondLst>
                                  <p:childTnLst>
                                    <p:animClr clrSpc="rgb">
                                      <p:cBhvr>
                                        <p:cTn id="542" dur="500" fill="hold"/>
                                        <p:tgtEl>
                                          <p:spTgt spid="160"/>
                                        </p:tgtEl>
                                        <p:attrNameLst>
                                          <p:attrName>fillcolor</p:attrName>
                                        </p:attrNameLst>
                                      </p:cBhvr>
                                      <p:to>
                                        <a:srgbClr val="F1FF3B"/>
                                      </p:to>
                                    </p:animClr>
                                    <p:set>
                                      <p:cBhvr>
                                        <p:cTn id="543" dur="500" fill="hold"/>
                                        <p:tgtEl>
                                          <p:spTgt spid="160"/>
                                        </p:tgtEl>
                                        <p:attrNameLst>
                                          <p:attrName>fill.type</p:attrName>
                                        </p:attrNameLst>
                                      </p:cBhvr>
                                      <p:to>
                                        <p:strVal val="solid"/>
                                      </p:to>
                                    </p:set>
                                    <p:set>
                                      <p:cBhvr>
                                        <p:cTn id="544" dur="500" fill="hold"/>
                                        <p:tgtEl>
                                          <p:spTgt spid="160"/>
                                        </p:tgtEl>
                                        <p:attrNameLst>
                                          <p:attrName>fill.on</p:attrName>
                                        </p:attrNameLst>
                                      </p:cBhvr>
                                      <p:to>
                                        <p:strVal val="true"/>
                                      </p:to>
                                    </p:set>
                                  </p:childTnLst>
                                </p:cTn>
                              </p:par>
                              <p:par>
                                <p:cTn id="545" presetID="1" presetClass="emph" presetSubtype="2" fill="hold" nodeType="withEffect">
                                  <p:stCondLst>
                                    <p:cond delay="0"/>
                                  </p:stCondLst>
                                  <p:childTnLst>
                                    <p:animClr clrSpc="rgb">
                                      <p:cBhvr>
                                        <p:cTn id="546" dur="500" fill="hold"/>
                                        <p:tgtEl>
                                          <p:spTgt spid="161"/>
                                        </p:tgtEl>
                                        <p:attrNameLst>
                                          <p:attrName>fillcolor</p:attrName>
                                        </p:attrNameLst>
                                      </p:cBhvr>
                                      <p:to>
                                        <a:srgbClr val="F1FF3B"/>
                                      </p:to>
                                    </p:animClr>
                                    <p:set>
                                      <p:cBhvr>
                                        <p:cTn id="547" dur="500" fill="hold"/>
                                        <p:tgtEl>
                                          <p:spTgt spid="161"/>
                                        </p:tgtEl>
                                        <p:attrNameLst>
                                          <p:attrName>fill.type</p:attrName>
                                        </p:attrNameLst>
                                      </p:cBhvr>
                                      <p:to>
                                        <p:strVal val="solid"/>
                                      </p:to>
                                    </p:set>
                                    <p:set>
                                      <p:cBhvr>
                                        <p:cTn id="548" dur="500" fill="hold"/>
                                        <p:tgtEl>
                                          <p:spTgt spid="161"/>
                                        </p:tgtEl>
                                        <p:attrNameLst>
                                          <p:attrName>fill.on</p:attrName>
                                        </p:attrNameLst>
                                      </p:cBhvr>
                                      <p:to>
                                        <p:strVal val="true"/>
                                      </p:to>
                                    </p:set>
                                  </p:childTnLst>
                                </p:cTn>
                              </p:par>
                              <p:par>
                                <p:cTn id="549" presetID="1" presetClass="emph" presetSubtype="2" fill="hold" nodeType="withEffect">
                                  <p:stCondLst>
                                    <p:cond delay="0"/>
                                  </p:stCondLst>
                                  <p:childTnLst>
                                    <p:animClr clrSpc="rgb">
                                      <p:cBhvr>
                                        <p:cTn id="550" dur="500" fill="hold"/>
                                        <p:tgtEl>
                                          <p:spTgt spid="162"/>
                                        </p:tgtEl>
                                        <p:attrNameLst>
                                          <p:attrName>fillcolor</p:attrName>
                                        </p:attrNameLst>
                                      </p:cBhvr>
                                      <p:to>
                                        <a:srgbClr val="F1FF3B"/>
                                      </p:to>
                                    </p:animClr>
                                    <p:set>
                                      <p:cBhvr>
                                        <p:cTn id="551" dur="500" fill="hold"/>
                                        <p:tgtEl>
                                          <p:spTgt spid="162"/>
                                        </p:tgtEl>
                                        <p:attrNameLst>
                                          <p:attrName>fill.type</p:attrName>
                                        </p:attrNameLst>
                                      </p:cBhvr>
                                      <p:to>
                                        <p:strVal val="solid"/>
                                      </p:to>
                                    </p:set>
                                    <p:set>
                                      <p:cBhvr>
                                        <p:cTn id="552" dur="500" fill="hold"/>
                                        <p:tgtEl>
                                          <p:spTgt spid="162"/>
                                        </p:tgtEl>
                                        <p:attrNameLst>
                                          <p:attrName>fill.on</p:attrName>
                                        </p:attrNameLst>
                                      </p:cBhvr>
                                      <p:to>
                                        <p:strVal val="true"/>
                                      </p:to>
                                    </p:set>
                                  </p:childTnLst>
                                </p:cTn>
                              </p:par>
                              <p:par>
                                <p:cTn id="553" presetID="1" presetClass="emph" presetSubtype="2" fill="hold" nodeType="withEffect">
                                  <p:stCondLst>
                                    <p:cond delay="0"/>
                                  </p:stCondLst>
                                  <p:childTnLst>
                                    <p:animClr clrSpc="rgb">
                                      <p:cBhvr>
                                        <p:cTn id="554" dur="500" fill="hold"/>
                                        <p:tgtEl>
                                          <p:spTgt spid="163"/>
                                        </p:tgtEl>
                                        <p:attrNameLst>
                                          <p:attrName>fillcolor</p:attrName>
                                        </p:attrNameLst>
                                      </p:cBhvr>
                                      <p:to>
                                        <a:srgbClr val="F1FF3B"/>
                                      </p:to>
                                    </p:animClr>
                                    <p:set>
                                      <p:cBhvr>
                                        <p:cTn id="555" dur="500" fill="hold"/>
                                        <p:tgtEl>
                                          <p:spTgt spid="163"/>
                                        </p:tgtEl>
                                        <p:attrNameLst>
                                          <p:attrName>fill.type</p:attrName>
                                        </p:attrNameLst>
                                      </p:cBhvr>
                                      <p:to>
                                        <p:strVal val="solid"/>
                                      </p:to>
                                    </p:set>
                                    <p:set>
                                      <p:cBhvr>
                                        <p:cTn id="556" dur="500" fill="hold"/>
                                        <p:tgtEl>
                                          <p:spTgt spid="163"/>
                                        </p:tgtEl>
                                        <p:attrNameLst>
                                          <p:attrName>fill.on</p:attrName>
                                        </p:attrNameLst>
                                      </p:cBhvr>
                                      <p:to>
                                        <p:strVal val="true"/>
                                      </p:to>
                                    </p:set>
                                  </p:childTnLst>
                                </p:cTn>
                              </p:par>
                              <p:par>
                                <p:cTn id="557" presetID="1" presetClass="emph" presetSubtype="2" fill="hold" nodeType="withEffect">
                                  <p:stCondLst>
                                    <p:cond delay="0"/>
                                  </p:stCondLst>
                                  <p:childTnLst>
                                    <p:animClr clrSpc="rgb">
                                      <p:cBhvr>
                                        <p:cTn id="558" dur="500" fill="hold"/>
                                        <p:tgtEl>
                                          <p:spTgt spid="164"/>
                                        </p:tgtEl>
                                        <p:attrNameLst>
                                          <p:attrName>fillcolor</p:attrName>
                                        </p:attrNameLst>
                                      </p:cBhvr>
                                      <p:to>
                                        <a:srgbClr val="F1FF3B"/>
                                      </p:to>
                                    </p:animClr>
                                    <p:set>
                                      <p:cBhvr>
                                        <p:cTn id="559" dur="500" fill="hold"/>
                                        <p:tgtEl>
                                          <p:spTgt spid="164"/>
                                        </p:tgtEl>
                                        <p:attrNameLst>
                                          <p:attrName>fill.type</p:attrName>
                                        </p:attrNameLst>
                                      </p:cBhvr>
                                      <p:to>
                                        <p:strVal val="solid"/>
                                      </p:to>
                                    </p:set>
                                    <p:set>
                                      <p:cBhvr>
                                        <p:cTn id="560" dur="500" fill="hold"/>
                                        <p:tgtEl>
                                          <p:spTgt spid="164"/>
                                        </p:tgtEl>
                                        <p:attrNameLst>
                                          <p:attrName>fill.on</p:attrName>
                                        </p:attrNameLst>
                                      </p:cBhvr>
                                      <p:to>
                                        <p:strVal val="true"/>
                                      </p:to>
                                    </p:set>
                                  </p:childTnLst>
                                </p:cTn>
                              </p:par>
                              <p:par>
                                <p:cTn id="561" presetID="1" presetClass="emph" presetSubtype="2" fill="hold" nodeType="withEffect">
                                  <p:stCondLst>
                                    <p:cond delay="0"/>
                                  </p:stCondLst>
                                  <p:childTnLst>
                                    <p:animClr clrSpc="rgb">
                                      <p:cBhvr>
                                        <p:cTn id="562" dur="500" fill="hold"/>
                                        <p:tgtEl>
                                          <p:spTgt spid="165"/>
                                        </p:tgtEl>
                                        <p:attrNameLst>
                                          <p:attrName>fillcolor</p:attrName>
                                        </p:attrNameLst>
                                      </p:cBhvr>
                                      <p:to>
                                        <a:srgbClr val="F1FF3B"/>
                                      </p:to>
                                    </p:animClr>
                                    <p:set>
                                      <p:cBhvr>
                                        <p:cTn id="563" dur="500" fill="hold"/>
                                        <p:tgtEl>
                                          <p:spTgt spid="165"/>
                                        </p:tgtEl>
                                        <p:attrNameLst>
                                          <p:attrName>fill.type</p:attrName>
                                        </p:attrNameLst>
                                      </p:cBhvr>
                                      <p:to>
                                        <p:strVal val="solid"/>
                                      </p:to>
                                    </p:set>
                                    <p:set>
                                      <p:cBhvr>
                                        <p:cTn id="564" dur="500" fill="hold"/>
                                        <p:tgtEl>
                                          <p:spTgt spid="165"/>
                                        </p:tgtEl>
                                        <p:attrNameLst>
                                          <p:attrName>fill.on</p:attrName>
                                        </p:attrNameLst>
                                      </p:cBhvr>
                                      <p:to>
                                        <p:strVal val="true"/>
                                      </p:to>
                                    </p:set>
                                  </p:childTnLst>
                                </p:cTn>
                              </p:par>
                              <p:par>
                                <p:cTn id="565" presetID="1" presetClass="emph" presetSubtype="2" fill="hold" nodeType="withEffect">
                                  <p:stCondLst>
                                    <p:cond delay="0"/>
                                  </p:stCondLst>
                                  <p:childTnLst>
                                    <p:animClr clrSpc="rgb">
                                      <p:cBhvr>
                                        <p:cTn id="566" dur="500" fill="hold"/>
                                        <p:tgtEl>
                                          <p:spTgt spid="166"/>
                                        </p:tgtEl>
                                        <p:attrNameLst>
                                          <p:attrName>fillcolor</p:attrName>
                                        </p:attrNameLst>
                                      </p:cBhvr>
                                      <p:to>
                                        <a:srgbClr val="F1FF3B"/>
                                      </p:to>
                                    </p:animClr>
                                    <p:set>
                                      <p:cBhvr>
                                        <p:cTn id="567" dur="500" fill="hold"/>
                                        <p:tgtEl>
                                          <p:spTgt spid="166"/>
                                        </p:tgtEl>
                                        <p:attrNameLst>
                                          <p:attrName>fill.type</p:attrName>
                                        </p:attrNameLst>
                                      </p:cBhvr>
                                      <p:to>
                                        <p:strVal val="solid"/>
                                      </p:to>
                                    </p:set>
                                    <p:set>
                                      <p:cBhvr>
                                        <p:cTn id="568" dur="500" fill="hold"/>
                                        <p:tgtEl>
                                          <p:spTgt spid="166"/>
                                        </p:tgtEl>
                                        <p:attrNameLst>
                                          <p:attrName>fill.on</p:attrName>
                                        </p:attrNameLst>
                                      </p:cBhvr>
                                      <p:to>
                                        <p:strVal val="true"/>
                                      </p:to>
                                    </p:set>
                                  </p:childTnLst>
                                </p:cTn>
                              </p:par>
                              <p:par>
                                <p:cTn id="569" presetID="1" presetClass="emph" presetSubtype="2" fill="hold" nodeType="withEffect">
                                  <p:stCondLst>
                                    <p:cond delay="0"/>
                                  </p:stCondLst>
                                  <p:childTnLst>
                                    <p:animClr clrSpc="rgb">
                                      <p:cBhvr>
                                        <p:cTn id="570" dur="500" fill="hold"/>
                                        <p:tgtEl>
                                          <p:spTgt spid="167"/>
                                        </p:tgtEl>
                                        <p:attrNameLst>
                                          <p:attrName>fillcolor</p:attrName>
                                        </p:attrNameLst>
                                      </p:cBhvr>
                                      <p:to>
                                        <a:srgbClr val="F1FF3B"/>
                                      </p:to>
                                    </p:animClr>
                                    <p:set>
                                      <p:cBhvr>
                                        <p:cTn id="571" dur="500" fill="hold"/>
                                        <p:tgtEl>
                                          <p:spTgt spid="167"/>
                                        </p:tgtEl>
                                        <p:attrNameLst>
                                          <p:attrName>fill.type</p:attrName>
                                        </p:attrNameLst>
                                      </p:cBhvr>
                                      <p:to>
                                        <p:strVal val="solid"/>
                                      </p:to>
                                    </p:set>
                                    <p:set>
                                      <p:cBhvr>
                                        <p:cTn id="572" dur="500" fill="hold"/>
                                        <p:tgtEl>
                                          <p:spTgt spid="167"/>
                                        </p:tgtEl>
                                        <p:attrNameLst>
                                          <p:attrName>fill.on</p:attrName>
                                        </p:attrNameLst>
                                      </p:cBhvr>
                                      <p:to>
                                        <p:strVal val="true"/>
                                      </p:to>
                                    </p:set>
                                  </p:childTnLst>
                                </p:cTn>
                              </p:par>
                              <p:par>
                                <p:cTn id="573" presetID="1" presetClass="emph" presetSubtype="2" fill="hold" nodeType="withEffect">
                                  <p:stCondLst>
                                    <p:cond delay="0"/>
                                  </p:stCondLst>
                                  <p:childTnLst>
                                    <p:animClr clrSpc="rgb">
                                      <p:cBhvr>
                                        <p:cTn id="574" dur="500" fill="hold"/>
                                        <p:tgtEl>
                                          <p:spTgt spid="168"/>
                                        </p:tgtEl>
                                        <p:attrNameLst>
                                          <p:attrName>fillcolor</p:attrName>
                                        </p:attrNameLst>
                                      </p:cBhvr>
                                      <p:to>
                                        <a:srgbClr val="F1FF3B"/>
                                      </p:to>
                                    </p:animClr>
                                    <p:set>
                                      <p:cBhvr>
                                        <p:cTn id="575" dur="500" fill="hold"/>
                                        <p:tgtEl>
                                          <p:spTgt spid="168"/>
                                        </p:tgtEl>
                                        <p:attrNameLst>
                                          <p:attrName>fill.type</p:attrName>
                                        </p:attrNameLst>
                                      </p:cBhvr>
                                      <p:to>
                                        <p:strVal val="solid"/>
                                      </p:to>
                                    </p:set>
                                    <p:set>
                                      <p:cBhvr>
                                        <p:cTn id="576" dur="500" fill="hold"/>
                                        <p:tgtEl>
                                          <p:spTgt spid="168"/>
                                        </p:tgtEl>
                                        <p:attrNameLst>
                                          <p:attrName>fill.on</p:attrName>
                                        </p:attrNameLst>
                                      </p:cBhvr>
                                      <p:to>
                                        <p:strVal val="true"/>
                                      </p:to>
                                    </p:set>
                                  </p:childTnLst>
                                </p:cTn>
                              </p:par>
                              <p:par>
                                <p:cTn id="577" presetID="1" presetClass="emph" presetSubtype="2" fill="hold" nodeType="withEffect">
                                  <p:stCondLst>
                                    <p:cond delay="0"/>
                                  </p:stCondLst>
                                  <p:childTnLst>
                                    <p:animClr clrSpc="rgb">
                                      <p:cBhvr>
                                        <p:cTn id="578" dur="500" fill="hold"/>
                                        <p:tgtEl>
                                          <p:spTgt spid="169"/>
                                        </p:tgtEl>
                                        <p:attrNameLst>
                                          <p:attrName>fillcolor</p:attrName>
                                        </p:attrNameLst>
                                      </p:cBhvr>
                                      <p:to>
                                        <a:srgbClr val="F1FF3B"/>
                                      </p:to>
                                    </p:animClr>
                                    <p:set>
                                      <p:cBhvr>
                                        <p:cTn id="579" dur="500" fill="hold"/>
                                        <p:tgtEl>
                                          <p:spTgt spid="169"/>
                                        </p:tgtEl>
                                        <p:attrNameLst>
                                          <p:attrName>fill.type</p:attrName>
                                        </p:attrNameLst>
                                      </p:cBhvr>
                                      <p:to>
                                        <p:strVal val="solid"/>
                                      </p:to>
                                    </p:set>
                                    <p:set>
                                      <p:cBhvr>
                                        <p:cTn id="580" dur="500" fill="hold"/>
                                        <p:tgtEl>
                                          <p:spTgt spid="169"/>
                                        </p:tgtEl>
                                        <p:attrNameLst>
                                          <p:attrName>fill.on</p:attrName>
                                        </p:attrNameLst>
                                      </p:cBhvr>
                                      <p:to>
                                        <p:strVal val="true"/>
                                      </p:to>
                                    </p:set>
                                  </p:childTnLst>
                                </p:cTn>
                              </p:par>
                              <p:par>
                                <p:cTn id="581" presetID="1" presetClass="emph" presetSubtype="2" fill="hold" nodeType="withEffect">
                                  <p:stCondLst>
                                    <p:cond delay="0"/>
                                  </p:stCondLst>
                                  <p:childTnLst>
                                    <p:animClr clrSpc="rgb">
                                      <p:cBhvr>
                                        <p:cTn id="582" dur="500" fill="hold"/>
                                        <p:tgtEl>
                                          <p:spTgt spid="170"/>
                                        </p:tgtEl>
                                        <p:attrNameLst>
                                          <p:attrName>fillcolor</p:attrName>
                                        </p:attrNameLst>
                                      </p:cBhvr>
                                      <p:to>
                                        <a:srgbClr val="F1FF3B"/>
                                      </p:to>
                                    </p:animClr>
                                    <p:set>
                                      <p:cBhvr>
                                        <p:cTn id="583" dur="500" fill="hold"/>
                                        <p:tgtEl>
                                          <p:spTgt spid="170"/>
                                        </p:tgtEl>
                                        <p:attrNameLst>
                                          <p:attrName>fill.type</p:attrName>
                                        </p:attrNameLst>
                                      </p:cBhvr>
                                      <p:to>
                                        <p:strVal val="solid"/>
                                      </p:to>
                                    </p:set>
                                    <p:set>
                                      <p:cBhvr>
                                        <p:cTn id="584" dur="500" fill="hold"/>
                                        <p:tgtEl>
                                          <p:spTgt spid="170"/>
                                        </p:tgtEl>
                                        <p:attrNameLst>
                                          <p:attrName>fill.on</p:attrName>
                                        </p:attrNameLst>
                                      </p:cBhvr>
                                      <p:to>
                                        <p:strVal val="true"/>
                                      </p:to>
                                    </p:set>
                                  </p:childTnLst>
                                </p:cTn>
                              </p:par>
                              <p:par>
                                <p:cTn id="585" presetID="1" presetClass="emph" presetSubtype="2" fill="hold" nodeType="withEffect">
                                  <p:stCondLst>
                                    <p:cond delay="0"/>
                                  </p:stCondLst>
                                  <p:childTnLst>
                                    <p:animClr clrSpc="rgb">
                                      <p:cBhvr>
                                        <p:cTn id="586" dur="500" fill="hold"/>
                                        <p:tgtEl>
                                          <p:spTgt spid="172"/>
                                        </p:tgtEl>
                                        <p:attrNameLst>
                                          <p:attrName>fillcolor</p:attrName>
                                        </p:attrNameLst>
                                      </p:cBhvr>
                                      <p:to>
                                        <a:srgbClr val="F1FF3B"/>
                                      </p:to>
                                    </p:animClr>
                                    <p:set>
                                      <p:cBhvr>
                                        <p:cTn id="587" dur="500" fill="hold"/>
                                        <p:tgtEl>
                                          <p:spTgt spid="172"/>
                                        </p:tgtEl>
                                        <p:attrNameLst>
                                          <p:attrName>fill.type</p:attrName>
                                        </p:attrNameLst>
                                      </p:cBhvr>
                                      <p:to>
                                        <p:strVal val="solid"/>
                                      </p:to>
                                    </p:set>
                                    <p:set>
                                      <p:cBhvr>
                                        <p:cTn id="588" dur="500" fill="hold"/>
                                        <p:tgtEl>
                                          <p:spTgt spid="172"/>
                                        </p:tgtEl>
                                        <p:attrNameLst>
                                          <p:attrName>fill.on</p:attrName>
                                        </p:attrNameLst>
                                      </p:cBhvr>
                                      <p:to>
                                        <p:strVal val="true"/>
                                      </p:to>
                                    </p:set>
                                  </p:childTnLst>
                                </p:cTn>
                              </p:par>
                              <p:par>
                                <p:cTn id="589" presetID="1" presetClass="emph" presetSubtype="2" fill="hold" nodeType="withEffect">
                                  <p:stCondLst>
                                    <p:cond delay="0"/>
                                  </p:stCondLst>
                                  <p:childTnLst>
                                    <p:animClr clrSpc="rgb">
                                      <p:cBhvr>
                                        <p:cTn id="590" dur="500" fill="hold"/>
                                        <p:tgtEl>
                                          <p:spTgt spid="173"/>
                                        </p:tgtEl>
                                        <p:attrNameLst>
                                          <p:attrName>fillcolor</p:attrName>
                                        </p:attrNameLst>
                                      </p:cBhvr>
                                      <p:to>
                                        <a:srgbClr val="F1FF3B"/>
                                      </p:to>
                                    </p:animClr>
                                    <p:set>
                                      <p:cBhvr>
                                        <p:cTn id="591" dur="500" fill="hold"/>
                                        <p:tgtEl>
                                          <p:spTgt spid="173"/>
                                        </p:tgtEl>
                                        <p:attrNameLst>
                                          <p:attrName>fill.type</p:attrName>
                                        </p:attrNameLst>
                                      </p:cBhvr>
                                      <p:to>
                                        <p:strVal val="solid"/>
                                      </p:to>
                                    </p:set>
                                    <p:set>
                                      <p:cBhvr>
                                        <p:cTn id="592" dur="500" fill="hold"/>
                                        <p:tgtEl>
                                          <p:spTgt spid="173"/>
                                        </p:tgtEl>
                                        <p:attrNameLst>
                                          <p:attrName>fill.on</p:attrName>
                                        </p:attrNameLst>
                                      </p:cBhvr>
                                      <p:to>
                                        <p:strVal val="true"/>
                                      </p:to>
                                    </p:set>
                                  </p:childTnLst>
                                </p:cTn>
                              </p:par>
                              <p:par>
                                <p:cTn id="593" presetID="1" presetClass="emph" presetSubtype="2" fill="hold" nodeType="withEffect">
                                  <p:stCondLst>
                                    <p:cond delay="0"/>
                                  </p:stCondLst>
                                  <p:childTnLst>
                                    <p:animClr clrSpc="rgb">
                                      <p:cBhvr>
                                        <p:cTn id="594" dur="500" fill="hold"/>
                                        <p:tgtEl>
                                          <p:spTgt spid="174"/>
                                        </p:tgtEl>
                                        <p:attrNameLst>
                                          <p:attrName>fillcolor</p:attrName>
                                        </p:attrNameLst>
                                      </p:cBhvr>
                                      <p:to>
                                        <a:srgbClr val="F1FF3B"/>
                                      </p:to>
                                    </p:animClr>
                                    <p:set>
                                      <p:cBhvr>
                                        <p:cTn id="595" dur="500" fill="hold"/>
                                        <p:tgtEl>
                                          <p:spTgt spid="174"/>
                                        </p:tgtEl>
                                        <p:attrNameLst>
                                          <p:attrName>fill.type</p:attrName>
                                        </p:attrNameLst>
                                      </p:cBhvr>
                                      <p:to>
                                        <p:strVal val="solid"/>
                                      </p:to>
                                    </p:set>
                                    <p:set>
                                      <p:cBhvr>
                                        <p:cTn id="596" dur="500" fill="hold"/>
                                        <p:tgtEl>
                                          <p:spTgt spid="174"/>
                                        </p:tgtEl>
                                        <p:attrNameLst>
                                          <p:attrName>fill.on</p:attrName>
                                        </p:attrNameLst>
                                      </p:cBhvr>
                                      <p:to>
                                        <p:strVal val="true"/>
                                      </p:to>
                                    </p:set>
                                  </p:childTnLst>
                                </p:cTn>
                              </p:par>
                              <p:par>
                                <p:cTn id="597" presetID="1" presetClass="emph" presetSubtype="2" fill="hold" nodeType="withEffect">
                                  <p:stCondLst>
                                    <p:cond delay="0"/>
                                  </p:stCondLst>
                                  <p:childTnLst>
                                    <p:animClr clrSpc="rgb">
                                      <p:cBhvr>
                                        <p:cTn id="598" dur="500" fill="hold"/>
                                        <p:tgtEl>
                                          <p:spTgt spid="175"/>
                                        </p:tgtEl>
                                        <p:attrNameLst>
                                          <p:attrName>fillcolor</p:attrName>
                                        </p:attrNameLst>
                                      </p:cBhvr>
                                      <p:to>
                                        <a:srgbClr val="F1FF3B"/>
                                      </p:to>
                                    </p:animClr>
                                    <p:set>
                                      <p:cBhvr>
                                        <p:cTn id="599" dur="500" fill="hold"/>
                                        <p:tgtEl>
                                          <p:spTgt spid="175"/>
                                        </p:tgtEl>
                                        <p:attrNameLst>
                                          <p:attrName>fill.type</p:attrName>
                                        </p:attrNameLst>
                                      </p:cBhvr>
                                      <p:to>
                                        <p:strVal val="solid"/>
                                      </p:to>
                                    </p:set>
                                    <p:set>
                                      <p:cBhvr>
                                        <p:cTn id="600" dur="500" fill="hold"/>
                                        <p:tgtEl>
                                          <p:spTgt spid="175"/>
                                        </p:tgtEl>
                                        <p:attrNameLst>
                                          <p:attrName>fill.on</p:attrName>
                                        </p:attrNameLst>
                                      </p:cBhvr>
                                      <p:to>
                                        <p:strVal val="true"/>
                                      </p:to>
                                    </p:set>
                                  </p:childTnLst>
                                </p:cTn>
                              </p:par>
                              <p:par>
                                <p:cTn id="601" presetID="1" presetClass="emph" presetSubtype="2" fill="hold" nodeType="withEffect">
                                  <p:stCondLst>
                                    <p:cond delay="0"/>
                                  </p:stCondLst>
                                  <p:childTnLst>
                                    <p:animClr clrSpc="rgb">
                                      <p:cBhvr>
                                        <p:cTn id="602" dur="500" fill="hold"/>
                                        <p:tgtEl>
                                          <p:spTgt spid="176"/>
                                        </p:tgtEl>
                                        <p:attrNameLst>
                                          <p:attrName>fillcolor</p:attrName>
                                        </p:attrNameLst>
                                      </p:cBhvr>
                                      <p:to>
                                        <a:srgbClr val="F1FF3B"/>
                                      </p:to>
                                    </p:animClr>
                                    <p:set>
                                      <p:cBhvr>
                                        <p:cTn id="603" dur="500" fill="hold"/>
                                        <p:tgtEl>
                                          <p:spTgt spid="176"/>
                                        </p:tgtEl>
                                        <p:attrNameLst>
                                          <p:attrName>fill.type</p:attrName>
                                        </p:attrNameLst>
                                      </p:cBhvr>
                                      <p:to>
                                        <p:strVal val="solid"/>
                                      </p:to>
                                    </p:set>
                                    <p:set>
                                      <p:cBhvr>
                                        <p:cTn id="604" dur="500" fill="hold"/>
                                        <p:tgtEl>
                                          <p:spTgt spid="176"/>
                                        </p:tgtEl>
                                        <p:attrNameLst>
                                          <p:attrName>fill.on</p:attrName>
                                        </p:attrNameLst>
                                      </p:cBhvr>
                                      <p:to>
                                        <p:strVal val="true"/>
                                      </p:to>
                                    </p:set>
                                  </p:childTnLst>
                                </p:cTn>
                              </p:par>
                              <p:par>
                                <p:cTn id="605" presetID="1" presetClass="emph" presetSubtype="2" fill="hold" nodeType="withEffect">
                                  <p:stCondLst>
                                    <p:cond delay="0"/>
                                  </p:stCondLst>
                                  <p:childTnLst>
                                    <p:animClr clrSpc="rgb">
                                      <p:cBhvr>
                                        <p:cTn id="606" dur="500" fill="hold"/>
                                        <p:tgtEl>
                                          <p:spTgt spid="177"/>
                                        </p:tgtEl>
                                        <p:attrNameLst>
                                          <p:attrName>fillcolor</p:attrName>
                                        </p:attrNameLst>
                                      </p:cBhvr>
                                      <p:to>
                                        <a:srgbClr val="F1FF3B"/>
                                      </p:to>
                                    </p:animClr>
                                    <p:set>
                                      <p:cBhvr>
                                        <p:cTn id="607" dur="500" fill="hold"/>
                                        <p:tgtEl>
                                          <p:spTgt spid="177"/>
                                        </p:tgtEl>
                                        <p:attrNameLst>
                                          <p:attrName>fill.type</p:attrName>
                                        </p:attrNameLst>
                                      </p:cBhvr>
                                      <p:to>
                                        <p:strVal val="solid"/>
                                      </p:to>
                                    </p:set>
                                    <p:set>
                                      <p:cBhvr>
                                        <p:cTn id="608" dur="500" fill="hold"/>
                                        <p:tgtEl>
                                          <p:spTgt spid="177"/>
                                        </p:tgtEl>
                                        <p:attrNameLst>
                                          <p:attrName>fill.on</p:attrName>
                                        </p:attrNameLst>
                                      </p:cBhvr>
                                      <p:to>
                                        <p:strVal val="true"/>
                                      </p:to>
                                    </p:set>
                                  </p:childTnLst>
                                </p:cTn>
                              </p:par>
                              <p:par>
                                <p:cTn id="609" presetID="1" presetClass="emph" presetSubtype="2" fill="hold" nodeType="withEffect">
                                  <p:stCondLst>
                                    <p:cond delay="0"/>
                                  </p:stCondLst>
                                  <p:childTnLst>
                                    <p:animClr clrSpc="rgb">
                                      <p:cBhvr>
                                        <p:cTn id="610" dur="500" fill="hold"/>
                                        <p:tgtEl>
                                          <p:spTgt spid="178"/>
                                        </p:tgtEl>
                                        <p:attrNameLst>
                                          <p:attrName>fillcolor</p:attrName>
                                        </p:attrNameLst>
                                      </p:cBhvr>
                                      <p:to>
                                        <a:srgbClr val="F1FF3B"/>
                                      </p:to>
                                    </p:animClr>
                                    <p:set>
                                      <p:cBhvr>
                                        <p:cTn id="611" dur="500" fill="hold"/>
                                        <p:tgtEl>
                                          <p:spTgt spid="178"/>
                                        </p:tgtEl>
                                        <p:attrNameLst>
                                          <p:attrName>fill.type</p:attrName>
                                        </p:attrNameLst>
                                      </p:cBhvr>
                                      <p:to>
                                        <p:strVal val="solid"/>
                                      </p:to>
                                    </p:set>
                                    <p:set>
                                      <p:cBhvr>
                                        <p:cTn id="612" dur="500" fill="hold"/>
                                        <p:tgtEl>
                                          <p:spTgt spid="178"/>
                                        </p:tgtEl>
                                        <p:attrNameLst>
                                          <p:attrName>fill.on</p:attrName>
                                        </p:attrNameLst>
                                      </p:cBhvr>
                                      <p:to>
                                        <p:strVal val="true"/>
                                      </p:to>
                                    </p:set>
                                  </p:childTnLst>
                                </p:cTn>
                              </p:par>
                              <p:par>
                                <p:cTn id="613" presetID="1" presetClass="emph" presetSubtype="2" fill="hold" nodeType="withEffect">
                                  <p:stCondLst>
                                    <p:cond delay="0"/>
                                  </p:stCondLst>
                                  <p:childTnLst>
                                    <p:animClr clrSpc="rgb">
                                      <p:cBhvr>
                                        <p:cTn id="614" dur="500" fill="hold"/>
                                        <p:tgtEl>
                                          <p:spTgt spid="179"/>
                                        </p:tgtEl>
                                        <p:attrNameLst>
                                          <p:attrName>fillcolor</p:attrName>
                                        </p:attrNameLst>
                                      </p:cBhvr>
                                      <p:to>
                                        <a:srgbClr val="F1FF3B"/>
                                      </p:to>
                                    </p:animClr>
                                    <p:set>
                                      <p:cBhvr>
                                        <p:cTn id="615" dur="500" fill="hold"/>
                                        <p:tgtEl>
                                          <p:spTgt spid="179"/>
                                        </p:tgtEl>
                                        <p:attrNameLst>
                                          <p:attrName>fill.type</p:attrName>
                                        </p:attrNameLst>
                                      </p:cBhvr>
                                      <p:to>
                                        <p:strVal val="solid"/>
                                      </p:to>
                                    </p:set>
                                    <p:set>
                                      <p:cBhvr>
                                        <p:cTn id="616" dur="500" fill="hold"/>
                                        <p:tgtEl>
                                          <p:spTgt spid="179"/>
                                        </p:tgtEl>
                                        <p:attrNameLst>
                                          <p:attrName>fill.on</p:attrName>
                                        </p:attrNameLst>
                                      </p:cBhvr>
                                      <p:to>
                                        <p:strVal val="true"/>
                                      </p:to>
                                    </p:set>
                                  </p:childTnLst>
                                </p:cTn>
                              </p:par>
                              <p:par>
                                <p:cTn id="617" presetID="1" presetClass="emph" presetSubtype="2" fill="hold" nodeType="withEffect">
                                  <p:stCondLst>
                                    <p:cond delay="0"/>
                                  </p:stCondLst>
                                  <p:childTnLst>
                                    <p:animClr clrSpc="rgb">
                                      <p:cBhvr>
                                        <p:cTn id="618" dur="500" fill="hold"/>
                                        <p:tgtEl>
                                          <p:spTgt spid="180"/>
                                        </p:tgtEl>
                                        <p:attrNameLst>
                                          <p:attrName>fillcolor</p:attrName>
                                        </p:attrNameLst>
                                      </p:cBhvr>
                                      <p:to>
                                        <a:srgbClr val="F1FF3B"/>
                                      </p:to>
                                    </p:animClr>
                                    <p:set>
                                      <p:cBhvr>
                                        <p:cTn id="619" dur="500" fill="hold"/>
                                        <p:tgtEl>
                                          <p:spTgt spid="180"/>
                                        </p:tgtEl>
                                        <p:attrNameLst>
                                          <p:attrName>fill.type</p:attrName>
                                        </p:attrNameLst>
                                      </p:cBhvr>
                                      <p:to>
                                        <p:strVal val="solid"/>
                                      </p:to>
                                    </p:set>
                                    <p:set>
                                      <p:cBhvr>
                                        <p:cTn id="620" dur="500" fill="hold"/>
                                        <p:tgtEl>
                                          <p:spTgt spid="180"/>
                                        </p:tgtEl>
                                        <p:attrNameLst>
                                          <p:attrName>fill.on</p:attrName>
                                        </p:attrNameLst>
                                      </p:cBhvr>
                                      <p:to>
                                        <p:strVal val="true"/>
                                      </p:to>
                                    </p:set>
                                  </p:childTnLst>
                                </p:cTn>
                              </p:par>
                              <p:par>
                                <p:cTn id="621" presetID="1" presetClass="emph" presetSubtype="2" fill="hold" nodeType="withEffect">
                                  <p:stCondLst>
                                    <p:cond delay="0"/>
                                  </p:stCondLst>
                                  <p:childTnLst>
                                    <p:animClr clrSpc="rgb">
                                      <p:cBhvr>
                                        <p:cTn id="622" dur="500" fill="hold"/>
                                        <p:tgtEl>
                                          <p:spTgt spid="181"/>
                                        </p:tgtEl>
                                        <p:attrNameLst>
                                          <p:attrName>fillcolor</p:attrName>
                                        </p:attrNameLst>
                                      </p:cBhvr>
                                      <p:to>
                                        <a:srgbClr val="F1FF3B"/>
                                      </p:to>
                                    </p:animClr>
                                    <p:set>
                                      <p:cBhvr>
                                        <p:cTn id="623" dur="500" fill="hold"/>
                                        <p:tgtEl>
                                          <p:spTgt spid="181"/>
                                        </p:tgtEl>
                                        <p:attrNameLst>
                                          <p:attrName>fill.type</p:attrName>
                                        </p:attrNameLst>
                                      </p:cBhvr>
                                      <p:to>
                                        <p:strVal val="solid"/>
                                      </p:to>
                                    </p:set>
                                    <p:set>
                                      <p:cBhvr>
                                        <p:cTn id="624" dur="500" fill="hold"/>
                                        <p:tgtEl>
                                          <p:spTgt spid="181"/>
                                        </p:tgtEl>
                                        <p:attrNameLst>
                                          <p:attrName>fill.on</p:attrName>
                                        </p:attrNameLst>
                                      </p:cBhvr>
                                      <p:to>
                                        <p:strVal val="true"/>
                                      </p:to>
                                    </p:set>
                                  </p:childTnLst>
                                </p:cTn>
                              </p:par>
                              <p:par>
                                <p:cTn id="625" presetID="1" presetClass="emph" presetSubtype="2" fill="hold" nodeType="withEffect">
                                  <p:stCondLst>
                                    <p:cond delay="0"/>
                                  </p:stCondLst>
                                  <p:childTnLst>
                                    <p:animClr clrSpc="rgb">
                                      <p:cBhvr>
                                        <p:cTn id="626" dur="500" fill="hold"/>
                                        <p:tgtEl>
                                          <p:spTgt spid="182"/>
                                        </p:tgtEl>
                                        <p:attrNameLst>
                                          <p:attrName>fillcolor</p:attrName>
                                        </p:attrNameLst>
                                      </p:cBhvr>
                                      <p:to>
                                        <a:srgbClr val="F1FF3B"/>
                                      </p:to>
                                    </p:animClr>
                                    <p:set>
                                      <p:cBhvr>
                                        <p:cTn id="627" dur="500" fill="hold"/>
                                        <p:tgtEl>
                                          <p:spTgt spid="182"/>
                                        </p:tgtEl>
                                        <p:attrNameLst>
                                          <p:attrName>fill.type</p:attrName>
                                        </p:attrNameLst>
                                      </p:cBhvr>
                                      <p:to>
                                        <p:strVal val="solid"/>
                                      </p:to>
                                    </p:set>
                                    <p:set>
                                      <p:cBhvr>
                                        <p:cTn id="628" dur="500" fill="hold"/>
                                        <p:tgtEl>
                                          <p:spTgt spid="182"/>
                                        </p:tgtEl>
                                        <p:attrNameLst>
                                          <p:attrName>fill.on</p:attrName>
                                        </p:attrNameLst>
                                      </p:cBhvr>
                                      <p:to>
                                        <p:strVal val="true"/>
                                      </p:to>
                                    </p:set>
                                  </p:childTnLst>
                                </p:cTn>
                              </p:par>
                              <p:par>
                                <p:cTn id="629" presetID="1" presetClass="emph" presetSubtype="2" fill="hold" nodeType="withEffect">
                                  <p:stCondLst>
                                    <p:cond delay="0"/>
                                  </p:stCondLst>
                                  <p:childTnLst>
                                    <p:animClr clrSpc="rgb">
                                      <p:cBhvr>
                                        <p:cTn id="630" dur="500" fill="hold"/>
                                        <p:tgtEl>
                                          <p:spTgt spid="183"/>
                                        </p:tgtEl>
                                        <p:attrNameLst>
                                          <p:attrName>fillcolor</p:attrName>
                                        </p:attrNameLst>
                                      </p:cBhvr>
                                      <p:to>
                                        <a:srgbClr val="F1FF3B"/>
                                      </p:to>
                                    </p:animClr>
                                    <p:set>
                                      <p:cBhvr>
                                        <p:cTn id="631" dur="500" fill="hold"/>
                                        <p:tgtEl>
                                          <p:spTgt spid="183"/>
                                        </p:tgtEl>
                                        <p:attrNameLst>
                                          <p:attrName>fill.type</p:attrName>
                                        </p:attrNameLst>
                                      </p:cBhvr>
                                      <p:to>
                                        <p:strVal val="solid"/>
                                      </p:to>
                                    </p:set>
                                    <p:set>
                                      <p:cBhvr>
                                        <p:cTn id="632" dur="500" fill="hold"/>
                                        <p:tgtEl>
                                          <p:spTgt spid="183"/>
                                        </p:tgtEl>
                                        <p:attrNameLst>
                                          <p:attrName>fill.on</p:attrName>
                                        </p:attrNameLst>
                                      </p:cBhvr>
                                      <p:to>
                                        <p:strVal val="true"/>
                                      </p:to>
                                    </p:set>
                                  </p:childTnLst>
                                </p:cTn>
                              </p:par>
                              <p:par>
                                <p:cTn id="633" presetID="1" presetClass="emph" presetSubtype="2" fill="hold" nodeType="withEffect">
                                  <p:stCondLst>
                                    <p:cond delay="0"/>
                                  </p:stCondLst>
                                  <p:childTnLst>
                                    <p:animClr clrSpc="rgb">
                                      <p:cBhvr>
                                        <p:cTn id="634" dur="500" fill="hold"/>
                                        <p:tgtEl>
                                          <p:spTgt spid="184"/>
                                        </p:tgtEl>
                                        <p:attrNameLst>
                                          <p:attrName>fillcolor</p:attrName>
                                        </p:attrNameLst>
                                      </p:cBhvr>
                                      <p:to>
                                        <a:srgbClr val="F1FF3B"/>
                                      </p:to>
                                    </p:animClr>
                                    <p:set>
                                      <p:cBhvr>
                                        <p:cTn id="635" dur="500" fill="hold"/>
                                        <p:tgtEl>
                                          <p:spTgt spid="184"/>
                                        </p:tgtEl>
                                        <p:attrNameLst>
                                          <p:attrName>fill.type</p:attrName>
                                        </p:attrNameLst>
                                      </p:cBhvr>
                                      <p:to>
                                        <p:strVal val="solid"/>
                                      </p:to>
                                    </p:set>
                                    <p:set>
                                      <p:cBhvr>
                                        <p:cTn id="636" dur="500" fill="hold"/>
                                        <p:tgtEl>
                                          <p:spTgt spid="184"/>
                                        </p:tgtEl>
                                        <p:attrNameLst>
                                          <p:attrName>fill.on</p:attrName>
                                        </p:attrNameLst>
                                      </p:cBhvr>
                                      <p:to>
                                        <p:strVal val="true"/>
                                      </p:to>
                                    </p:set>
                                  </p:childTnLst>
                                </p:cTn>
                              </p:par>
                              <p:par>
                                <p:cTn id="637" presetID="1" presetClass="emph" presetSubtype="2" fill="hold" nodeType="withEffect">
                                  <p:stCondLst>
                                    <p:cond delay="0"/>
                                  </p:stCondLst>
                                  <p:childTnLst>
                                    <p:animClr clrSpc="rgb">
                                      <p:cBhvr>
                                        <p:cTn id="638" dur="500" fill="hold"/>
                                        <p:tgtEl>
                                          <p:spTgt spid="185"/>
                                        </p:tgtEl>
                                        <p:attrNameLst>
                                          <p:attrName>fillcolor</p:attrName>
                                        </p:attrNameLst>
                                      </p:cBhvr>
                                      <p:to>
                                        <a:srgbClr val="F1FF3B"/>
                                      </p:to>
                                    </p:animClr>
                                    <p:set>
                                      <p:cBhvr>
                                        <p:cTn id="639" dur="500" fill="hold"/>
                                        <p:tgtEl>
                                          <p:spTgt spid="185"/>
                                        </p:tgtEl>
                                        <p:attrNameLst>
                                          <p:attrName>fill.type</p:attrName>
                                        </p:attrNameLst>
                                      </p:cBhvr>
                                      <p:to>
                                        <p:strVal val="solid"/>
                                      </p:to>
                                    </p:set>
                                    <p:set>
                                      <p:cBhvr>
                                        <p:cTn id="640" dur="500" fill="hold"/>
                                        <p:tgtEl>
                                          <p:spTgt spid="185"/>
                                        </p:tgtEl>
                                        <p:attrNameLst>
                                          <p:attrName>fill.on</p:attrName>
                                        </p:attrNameLst>
                                      </p:cBhvr>
                                      <p:to>
                                        <p:strVal val="true"/>
                                      </p:to>
                                    </p:set>
                                  </p:childTnLst>
                                </p:cTn>
                              </p:par>
                              <p:par>
                                <p:cTn id="641" presetID="1" presetClass="emph" presetSubtype="2" fill="hold" nodeType="withEffect">
                                  <p:stCondLst>
                                    <p:cond delay="0"/>
                                  </p:stCondLst>
                                  <p:childTnLst>
                                    <p:animClr clrSpc="rgb">
                                      <p:cBhvr>
                                        <p:cTn id="642" dur="500" fill="hold"/>
                                        <p:tgtEl>
                                          <p:spTgt spid="186"/>
                                        </p:tgtEl>
                                        <p:attrNameLst>
                                          <p:attrName>fillcolor</p:attrName>
                                        </p:attrNameLst>
                                      </p:cBhvr>
                                      <p:to>
                                        <a:srgbClr val="F1FF3B"/>
                                      </p:to>
                                    </p:animClr>
                                    <p:set>
                                      <p:cBhvr>
                                        <p:cTn id="643" dur="500" fill="hold"/>
                                        <p:tgtEl>
                                          <p:spTgt spid="186"/>
                                        </p:tgtEl>
                                        <p:attrNameLst>
                                          <p:attrName>fill.type</p:attrName>
                                        </p:attrNameLst>
                                      </p:cBhvr>
                                      <p:to>
                                        <p:strVal val="solid"/>
                                      </p:to>
                                    </p:set>
                                    <p:set>
                                      <p:cBhvr>
                                        <p:cTn id="644" dur="500" fill="hold"/>
                                        <p:tgtEl>
                                          <p:spTgt spid="186"/>
                                        </p:tgtEl>
                                        <p:attrNameLst>
                                          <p:attrName>fill.on</p:attrName>
                                        </p:attrNameLst>
                                      </p:cBhvr>
                                      <p:to>
                                        <p:strVal val="true"/>
                                      </p:to>
                                    </p:set>
                                  </p:childTnLst>
                                </p:cTn>
                              </p:par>
                              <p:par>
                                <p:cTn id="645" presetID="1" presetClass="emph" presetSubtype="2" fill="hold" nodeType="withEffect">
                                  <p:stCondLst>
                                    <p:cond delay="0"/>
                                  </p:stCondLst>
                                  <p:childTnLst>
                                    <p:animClr clrSpc="rgb">
                                      <p:cBhvr>
                                        <p:cTn id="646" dur="500" fill="hold"/>
                                        <p:tgtEl>
                                          <p:spTgt spid="187"/>
                                        </p:tgtEl>
                                        <p:attrNameLst>
                                          <p:attrName>fillcolor</p:attrName>
                                        </p:attrNameLst>
                                      </p:cBhvr>
                                      <p:to>
                                        <a:srgbClr val="F1FF3B"/>
                                      </p:to>
                                    </p:animClr>
                                    <p:set>
                                      <p:cBhvr>
                                        <p:cTn id="647" dur="500" fill="hold"/>
                                        <p:tgtEl>
                                          <p:spTgt spid="187"/>
                                        </p:tgtEl>
                                        <p:attrNameLst>
                                          <p:attrName>fill.type</p:attrName>
                                        </p:attrNameLst>
                                      </p:cBhvr>
                                      <p:to>
                                        <p:strVal val="solid"/>
                                      </p:to>
                                    </p:set>
                                    <p:set>
                                      <p:cBhvr>
                                        <p:cTn id="648" dur="500" fill="hold"/>
                                        <p:tgtEl>
                                          <p:spTgt spid="187"/>
                                        </p:tgtEl>
                                        <p:attrNameLst>
                                          <p:attrName>fill.on</p:attrName>
                                        </p:attrNameLst>
                                      </p:cBhvr>
                                      <p:to>
                                        <p:strVal val="true"/>
                                      </p:to>
                                    </p:set>
                                  </p:childTnLst>
                                </p:cTn>
                              </p:par>
                              <p:par>
                                <p:cTn id="649" presetID="1" presetClass="emph" presetSubtype="2" fill="hold" nodeType="withEffect">
                                  <p:stCondLst>
                                    <p:cond delay="0"/>
                                  </p:stCondLst>
                                  <p:childTnLst>
                                    <p:animClr clrSpc="rgb">
                                      <p:cBhvr>
                                        <p:cTn id="650" dur="500" fill="hold"/>
                                        <p:tgtEl>
                                          <p:spTgt spid="188"/>
                                        </p:tgtEl>
                                        <p:attrNameLst>
                                          <p:attrName>fillcolor</p:attrName>
                                        </p:attrNameLst>
                                      </p:cBhvr>
                                      <p:to>
                                        <a:srgbClr val="F1FF3B"/>
                                      </p:to>
                                    </p:animClr>
                                    <p:set>
                                      <p:cBhvr>
                                        <p:cTn id="651" dur="500" fill="hold"/>
                                        <p:tgtEl>
                                          <p:spTgt spid="188"/>
                                        </p:tgtEl>
                                        <p:attrNameLst>
                                          <p:attrName>fill.type</p:attrName>
                                        </p:attrNameLst>
                                      </p:cBhvr>
                                      <p:to>
                                        <p:strVal val="solid"/>
                                      </p:to>
                                    </p:set>
                                    <p:set>
                                      <p:cBhvr>
                                        <p:cTn id="652" dur="500" fill="hold"/>
                                        <p:tgtEl>
                                          <p:spTgt spid="188"/>
                                        </p:tgtEl>
                                        <p:attrNameLst>
                                          <p:attrName>fill.on</p:attrName>
                                        </p:attrNameLst>
                                      </p:cBhvr>
                                      <p:to>
                                        <p:strVal val="true"/>
                                      </p:to>
                                    </p:set>
                                  </p:childTnLst>
                                </p:cTn>
                              </p:par>
                              <p:par>
                                <p:cTn id="653" presetID="1" presetClass="emph" presetSubtype="2" fill="hold" nodeType="withEffect">
                                  <p:stCondLst>
                                    <p:cond delay="0"/>
                                  </p:stCondLst>
                                  <p:childTnLst>
                                    <p:animClr clrSpc="rgb">
                                      <p:cBhvr>
                                        <p:cTn id="654" dur="500" fill="hold"/>
                                        <p:tgtEl>
                                          <p:spTgt spid="189"/>
                                        </p:tgtEl>
                                        <p:attrNameLst>
                                          <p:attrName>fillcolor</p:attrName>
                                        </p:attrNameLst>
                                      </p:cBhvr>
                                      <p:to>
                                        <a:srgbClr val="F1FF3B"/>
                                      </p:to>
                                    </p:animClr>
                                    <p:set>
                                      <p:cBhvr>
                                        <p:cTn id="655" dur="500" fill="hold"/>
                                        <p:tgtEl>
                                          <p:spTgt spid="189"/>
                                        </p:tgtEl>
                                        <p:attrNameLst>
                                          <p:attrName>fill.type</p:attrName>
                                        </p:attrNameLst>
                                      </p:cBhvr>
                                      <p:to>
                                        <p:strVal val="solid"/>
                                      </p:to>
                                    </p:set>
                                    <p:set>
                                      <p:cBhvr>
                                        <p:cTn id="656" dur="500" fill="hold"/>
                                        <p:tgtEl>
                                          <p:spTgt spid="189"/>
                                        </p:tgtEl>
                                        <p:attrNameLst>
                                          <p:attrName>fill.on</p:attrName>
                                        </p:attrNameLst>
                                      </p:cBhvr>
                                      <p:to>
                                        <p:strVal val="true"/>
                                      </p:to>
                                    </p:set>
                                  </p:childTnLst>
                                </p:cTn>
                              </p:par>
                              <p:par>
                                <p:cTn id="657" presetID="1" presetClass="emph" presetSubtype="2" fill="hold" nodeType="withEffect">
                                  <p:stCondLst>
                                    <p:cond delay="0"/>
                                  </p:stCondLst>
                                  <p:childTnLst>
                                    <p:animClr clrSpc="rgb">
                                      <p:cBhvr>
                                        <p:cTn id="658" dur="500" fill="hold"/>
                                        <p:tgtEl>
                                          <p:spTgt spid="190"/>
                                        </p:tgtEl>
                                        <p:attrNameLst>
                                          <p:attrName>fillcolor</p:attrName>
                                        </p:attrNameLst>
                                      </p:cBhvr>
                                      <p:to>
                                        <a:srgbClr val="F1FF3B"/>
                                      </p:to>
                                    </p:animClr>
                                    <p:set>
                                      <p:cBhvr>
                                        <p:cTn id="659" dur="500" fill="hold"/>
                                        <p:tgtEl>
                                          <p:spTgt spid="190"/>
                                        </p:tgtEl>
                                        <p:attrNameLst>
                                          <p:attrName>fill.type</p:attrName>
                                        </p:attrNameLst>
                                      </p:cBhvr>
                                      <p:to>
                                        <p:strVal val="solid"/>
                                      </p:to>
                                    </p:set>
                                    <p:set>
                                      <p:cBhvr>
                                        <p:cTn id="660" dur="500" fill="hold"/>
                                        <p:tgtEl>
                                          <p:spTgt spid="190"/>
                                        </p:tgtEl>
                                        <p:attrNameLst>
                                          <p:attrName>fill.on</p:attrName>
                                        </p:attrNameLst>
                                      </p:cBhvr>
                                      <p:to>
                                        <p:strVal val="true"/>
                                      </p:to>
                                    </p:set>
                                  </p:childTnLst>
                                </p:cTn>
                              </p:par>
                              <p:par>
                                <p:cTn id="661" presetID="1" presetClass="emph" presetSubtype="2" fill="hold" nodeType="withEffect">
                                  <p:stCondLst>
                                    <p:cond delay="0"/>
                                  </p:stCondLst>
                                  <p:childTnLst>
                                    <p:animClr clrSpc="rgb">
                                      <p:cBhvr>
                                        <p:cTn id="662" dur="500" fill="hold"/>
                                        <p:tgtEl>
                                          <p:spTgt spid="191"/>
                                        </p:tgtEl>
                                        <p:attrNameLst>
                                          <p:attrName>fillcolor</p:attrName>
                                        </p:attrNameLst>
                                      </p:cBhvr>
                                      <p:to>
                                        <a:srgbClr val="F1FF3B"/>
                                      </p:to>
                                    </p:animClr>
                                    <p:set>
                                      <p:cBhvr>
                                        <p:cTn id="663" dur="500" fill="hold"/>
                                        <p:tgtEl>
                                          <p:spTgt spid="191"/>
                                        </p:tgtEl>
                                        <p:attrNameLst>
                                          <p:attrName>fill.type</p:attrName>
                                        </p:attrNameLst>
                                      </p:cBhvr>
                                      <p:to>
                                        <p:strVal val="solid"/>
                                      </p:to>
                                    </p:set>
                                    <p:set>
                                      <p:cBhvr>
                                        <p:cTn id="664" dur="500" fill="hold"/>
                                        <p:tgtEl>
                                          <p:spTgt spid="191"/>
                                        </p:tgtEl>
                                        <p:attrNameLst>
                                          <p:attrName>fill.on</p:attrName>
                                        </p:attrNameLst>
                                      </p:cBhvr>
                                      <p:to>
                                        <p:strVal val="true"/>
                                      </p:to>
                                    </p:set>
                                  </p:childTnLst>
                                </p:cTn>
                              </p:par>
                              <p:par>
                                <p:cTn id="665" presetID="1" presetClass="emph" presetSubtype="2" fill="hold" nodeType="withEffect">
                                  <p:stCondLst>
                                    <p:cond delay="0"/>
                                  </p:stCondLst>
                                  <p:childTnLst>
                                    <p:animClr clrSpc="rgb">
                                      <p:cBhvr>
                                        <p:cTn id="666" dur="500" fill="hold"/>
                                        <p:tgtEl>
                                          <p:spTgt spid="193"/>
                                        </p:tgtEl>
                                        <p:attrNameLst>
                                          <p:attrName>fillcolor</p:attrName>
                                        </p:attrNameLst>
                                      </p:cBhvr>
                                      <p:to>
                                        <a:srgbClr val="F1FF3B"/>
                                      </p:to>
                                    </p:animClr>
                                    <p:set>
                                      <p:cBhvr>
                                        <p:cTn id="667" dur="500" fill="hold"/>
                                        <p:tgtEl>
                                          <p:spTgt spid="193"/>
                                        </p:tgtEl>
                                        <p:attrNameLst>
                                          <p:attrName>fill.type</p:attrName>
                                        </p:attrNameLst>
                                      </p:cBhvr>
                                      <p:to>
                                        <p:strVal val="solid"/>
                                      </p:to>
                                    </p:set>
                                    <p:set>
                                      <p:cBhvr>
                                        <p:cTn id="668" dur="500" fill="hold"/>
                                        <p:tgtEl>
                                          <p:spTgt spid="193"/>
                                        </p:tgtEl>
                                        <p:attrNameLst>
                                          <p:attrName>fill.on</p:attrName>
                                        </p:attrNameLst>
                                      </p:cBhvr>
                                      <p:to>
                                        <p:strVal val="true"/>
                                      </p:to>
                                    </p:set>
                                  </p:childTnLst>
                                </p:cTn>
                              </p:par>
                              <p:par>
                                <p:cTn id="669" presetID="1" presetClass="emph" presetSubtype="2" fill="hold" nodeType="withEffect">
                                  <p:stCondLst>
                                    <p:cond delay="0"/>
                                  </p:stCondLst>
                                  <p:childTnLst>
                                    <p:animClr clrSpc="rgb">
                                      <p:cBhvr>
                                        <p:cTn id="670" dur="500" fill="hold"/>
                                        <p:tgtEl>
                                          <p:spTgt spid="194"/>
                                        </p:tgtEl>
                                        <p:attrNameLst>
                                          <p:attrName>fillcolor</p:attrName>
                                        </p:attrNameLst>
                                      </p:cBhvr>
                                      <p:to>
                                        <a:srgbClr val="F1FF3B"/>
                                      </p:to>
                                    </p:animClr>
                                    <p:set>
                                      <p:cBhvr>
                                        <p:cTn id="671" dur="500" fill="hold"/>
                                        <p:tgtEl>
                                          <p:spTgt spid="194"/>
                                        </p:tgtEl>
                                        <p:attrNameLst>
                                          <p:attrName>fill.type</p:attrName>
                                        </p:attrNameLst>
                                      </p:cBhvr>
                                      <p:to>
                                        <p:strVal val="solid"/>
                                      </p:to>
                                    </p:set>
                                    <p:set>
                                      <p:cBhvr>
                                        <p:cTn id="672" dur="500" fill="hold"/>
                                        <p:tgtEl>
                                          <p:spTgt spid="194"/>
                                        </p:tgtEl>
                                        <p:attrNameLst>
                                          <p:attrName>fill.on</p:attrName>
                                        </p:attrNameLst>
                                      </p:cBhvr>
                                      <p:to>
                                        <p:strVal val="true"/>
                                      </p:to>
                                    </p:set>
                                  </p:childTnLst>
                                </p:cTn>
                              </p:par>
                              <p:par>
                                <p:cTn id="673" presetID="1" presetClass="emph" presetSubtype="2" fill="hold" nodeType="withEffect">
                                  <p:stCondLst>
                                    <p:cond delay="0"/>
                                  </p:stCondLst>
                                  <p:childTnLst>
                                    <p:animClr clrSpc="rgb">
                                      <p:cBhvr>
                                        <p:cTn id="674" dur="500" fill="hold"/>
                                        <p:tgtEl>
                                          <p:spTgt spid="195"/>
                                        </p:tgtEl>
                                        <p:attrNameLst>
                                          <p:attrName>fillcolor</p:attrName>
                                        </p:attrNameLst>
                                      </p:cBhvr>
                                      <p:to>
                                        <a:srgbClr val="F1FF3B"/>
                                      </p:to>
                                    </p:animClr>
                                    <p:set>
                                      <p:cBhvr>
                                        <p:cTn id="675" dur="500" fill="hold"/>
                                        <p:tgtEl>
                                          <p:spTgt spid="195"/>
                                        </p:tgtEl>
                                        <p:attrNameLst>
                                          <p:attrName>fill.type</p:attrName>
                                        </p:attrNameLst>
                                      </p:cBhvr>
                                      <p:to>
                                        <p:strVal val="solid"/>
                                      </p:to>
                                    </p:set>
                                    <p:set>
                                      <p:cBhvr>
                                        <p:cTn id="676" dur="500" fill="hold"/>
                                        <p:tgtEl>
                                          <p:spTgt spid="195"/>
                                        </p:tgtEl>
                                        <p:attrNameLst>
                                          <p:attrName>fill.on</p:attrName>
                                        </p:attrNameLst>
                                      </p:cBhvr>
                                      <p:to>
                                        <p:strVal val="true"/>
                                      </p:to>
                                    </p:set>
                                  </p:childTnLst>
                                </p:cTn>
                              </p:par>
                              <p:par>
                                <p:cTn id="677" presetID="1" presetClass="emph" presetSubtype="2" fill="hold" nodeType="withEffect">
                                  <p:stCondLst>
                                    <p:cond delay="0"/>
                                  </p:stCondLst>
                                  <p:childTnLst>
                                    <p:animClr clrSpc="rgb">
                                      <p:cBhvr>
                                        <p:cTn id="678" dur="500" fill="hold"/>
                                        <p:tgtEl>
                                          <p:spTgt spid="196"/>
                                        </p:tgtEl>
                                        <p:attrNameLst>
                                          <p:attrName>fillcolor</p:attrName>
                                        </p:attrNameLst>
                                      </p:cBhvr>
                                      <p:to>
                                        <a:srgbClr val="F1FF3B"/>
                                      </p:to>
                                    </p:animClr>
                                    <p:set>
                                      <p:cBhvr>
                                        <p:cTn id="679" dur="500" fill="hold"/>
                                        <p:tgtEl>
                                          <p:spTgt spid="196"/>
                                        </p:tgtEl>
                                        <p:attrNameLst>
                                          <p:attrName>fill.type</p:attrName>
                                        </p:attrNameLst>
                                      </p:cBhvr>
                                      <p:to>
                                        <p:strVal val="solid"/>
                                      </p:to>
                                    </p:set>
                                    <p:set>
                                      <p:cBhvr>
                                        <p:cTn id="680" dur="500" fill="hold"/>
                                        <p:tgtEl>
                                          <p:spTgt spid="196"/>
                                        </p:tgtEl>
                                        <p:attrNameLst>
                                          <p:attrName>fill.on</p:attrName>
                                        </p:attrNameLst>
                                      </p:cBhvr>
                                      <p:to>
                                        <p:strVal val="true"/>
                                      </p:to>
                                    </p:set>
                                  </p:childTnLst>
                                </p:cTn>
                              </p:par>
                              <p:par>
                                <p:cTn id="681" presetID="1" presetClass="emph" presetSubtype="2" fill="hold" nodeType="withEffect">
                                  <p:stCondLst>
                                    <p:cond delay="0"/>
                                  </p:stCondLst>
                                  <p:childTnLst>
                                    <p:animClr clrSpc="rgb">
                                      <p:cBhvr>
                                        <p:cTn id="682" dur="500" fill="hold"/>
                                        <p:tgtEl>
                                          <p:spTgt spid="197"/>
                                        </p:tgtEl>
                                        <p:attrNameLst>
                                          <p:attrName>fillcolor</p:attrName>
                                        </p:attrNameLst>
                                      </p:cBhvr>
                                      <p:to>
                                        <a:srgbClr val="F1FF3B"/>
                                      </p:to>
                                    </p:animClr>
                                    <p:set>
                                      <p:cBhvr>
                                        <p:cTn id="683" dur="500" fill="hold"/>
                                        <p:tgtEl>
                                          <p:spTgt spid="197"/>
                                        </p:tgtEl>
                                        <p:attrNameLst>
                                          <p:attrName>fill.type</p:attrName>
                                        </p:attrNameLst>
                                      </p:cBhvr>
                                      <p:to>
                                        <p:strVal val="solid"/>
                                      </p:to>
                                    </p:set>
                                    <p:set>
                                      <p:cBhvr>
                                        <p:cTn id="684" dur="500" fill="hold"/>
                                        <p:tgtEl>
                                          <p:spTgt spid="197"/>
                                        </p:tgtEl>
                                        <p:attrNameLst>
                                          <p:attrName>fill.on</p:attrName>
                                        </p:attrNameLst>
                                      </p:cBhvr>
                                      <p:to>
                                        <p:strVal val="true"/>
                                      </p:to>
                                    </p:set>
                                  </p:childTnLst>
                                </p:cTn>
                              </p:par>
                              <p:par>
                                <p:cTn id="685" presetID="1" presetClass="emph" presetSubtype="2" fill="hold" nodeType="withEffect">
                                  <p:stCondLst>
                                    <p:cond delay="0"/>
                                  </p:stCondLst>
                                  <p:childTnLst>
                                    <p:animClr clrSpc="rgb">
                                      <p:cBhvr>
                                        <p:cTn id="686" dur="500" fill="hold"/>
                                        <p:tgtEl>
                                          <p:spTgt spid="198"/>
                                        </p:tgtEl>
                                        <p:attrNameLst>
                                          <p:attrName>fillcolor</p:attrName>
                                        </p:attrNameLst>
                                      </p:cBhvr>
                                      <p:to>
                                        <a:srgbClr val="F1FF3B"/>
                                      </p:to>
                                    </p:animClr>
                                    <p:set>
                                      <p:cBhvr>
                                        <p:cTn id="687" dur="500" fill="hold"/>
                                        <p:tgtEl>
                                          <p:spTgt spid="198"/>
                                        </p:tgtEl>
                                        <p:attrNameLst>
                                          <p:attrName>fill.type</p:attrName>
                                        </p:attrNameLst>
                                      </p:cBhvr>
                                      <p:to>
                                        <p:strVal val="solid"/>
                                      </p:to>
                                    </p:set>
                                    <p:set>
                                      <p:cBhvr>
                                        <p:cTn id="688" dur="500" fill="hold"/>
                                        <p:tgtEl>
                                          <p:spTgt spid="198"/>
                                        </p:tgtEl>
                                        <p:attrNameLst>
                                          <p:attrName>fill.on</p:attrName>
                                        </p:attrNameLst>
                                      </p:cBhvr>
                                      <p:to>
                                        <p:strVal val="true"/>
                                      </p:to>
                                    </p:set>
                                  </p:childTnLst>
                                </p:cTn>
                              </p:par>
                              <p:par>
                                <p:cTn id="689" presetID="1" presetClass="emph" presetSubtype="2" fill="hold" nodeType="withEffect">
                                  <p:stCondLst>
                                    <p:cond delay="0"/>
                                  </p:stCondLst>
                                  <p:childTnLst>
                                    <p:animClr clrSpc="rgb">
                                      <p:cBhvr>
                                        <p:cTn id="690" dur="500" fill="hold"/>
                                        <p:tgtEl>
                                          <p:spTgt spid="199"/>
                                        </p:tgtEl>
                                        <p:attrNameLst>
                                          <p:attrName>fillcolor</p:attrName>
                                        </p:attrNameLst>
                                      </p:cBhvr>
                                      <p:to>
                                        <a:srgbClr val="F1FF3B"/>
                                      </p:to>
                                    </p:animClr>
                                    <p:set>
                                      <p:cBhvr>
                                        <p:cTn id="691" dur="500" fill="hold"/>
                                        <p:tgtEl>
                                          <p:spTgt spid="199"/>
                                        </p:tgtEl>
                                        <p:attrNameLst>
                                          <p:attrName>fill.type</p:attrName>
                                        </p:attrNameLst>
                                      </p:cBhvr>
                                      <p:to>
                                        <p:strVal val="solid"/>
                                      </p:to>
                                    </p:set>
                                    <p:set>
                                      <p:cBhvr>
                                        <p:cTn id="692" dur="500" fill="hold"/>
                                        <p:tgtEl>
                                          <p:spTgt spid="199"/>
                                        </p:tgtEl>
                                        <p:attrNameLst>
                                          <p:attrName>fill.on</p:attrName>
                                        </p:attrNameLst>
                                      </p:cBhvr>
                                      <p:to>
                                        <p:strVal val="true"/>
                                      </p:to>
                                    </p:set>
                                  </p:childTnLst>
                                </p:cTn>
                              </p:par>
                              <p:par>
                                <p:cTn id="693" presetID="1" presetClass="emph" presetSubtype="2" fill="hold" nodeType="withEffect">
                                  <p:stCondLst>
                                    <p:cond delay="0"/>
                                  </p:stCondLst>
                                  <p:childTnLst>
                                    <p:animClr clrSpc="rgb">
                                      <p:cBhvr>
                                        <p:cTn id="694" dur="500" fill="hold"/>
                                        <p:tgtEl>
                                          <p:spTgt spid="200"/>
                                        </p:tgtEl>
                                        <p:attrNameLst>
                                          <p:attrName>fillcolor</p:attrName>
                                        </p:attrNameLst>
                                      </p:cBhvr>
                                      <p:to>
                                        <a:srgbClr val="F1FF3B"/>
                                      </p:to>
                                    </p:animClr>
                                    <p:set>
                                      <p:cBhvr>
                                        <p:cTn id="695" dur="500" fill="hold"/>
                                        <p:tgtEl>
                                          <p:spTgt spid="200"/>
                                        </p:tgtEl>
                                        <p:attrNameLst>
                                          <p:attrName>fill.type</p:attrName>
                                        </p:attrNameLst>
                                      </p:cBhvr>
                                      <p:to>
                                        <p:strVal val="solid"/>
                                      </p:to>
                                    </p:set>
                                    <p:set>
                                      <p:cBhvr>
                                        <p:cTn id="696" dur="500" fill="hold"/>
                                        <p:tgtEl>
                                          <p:spTgt spid="200"/>
                                        </p:tgtEl>
                                        <p:attrNameLst>
                                          <p:attrName>fill.on</p:attrName>
                                        </p:attrNameLst>
                                      </p:cBhvr>
                                      <p:to>
                                        <p:strVal val="true"/>
                                      </p:to>
                                    </p:set>
                                  </p:childTnLst>
                                </p:cTn>
                              </p:par>
                              <p:par>
                                <p:cTn id="697" presetID="1" presetClass="emph" presetSubtype="2" fill="hold" nodeType="withEffect">
                                  <p:stCondLst>
                                    <p:cond delay="0"/>
                                  </p:stCondLst>
                                  <p:childTnLst>
                                    <p:animClr clrSpc="rgb">
                                      <p:cBhvr>
                                        <p:cTn id="698" dur="500" fill="hold"/>
                                        <p:tgtEl>
                                          <p:spTgt spid="201"/>
                                        </p:tgtEl>
                                        <p:attrNameLst>
                                          <p:attrName>fillcolor</p:attrName>
                                        </p:attrNameLst>
                                      </p:cBhvr>
                                      <p:to>
                                        <a:srgbClr val="F1FF3B"/>
                                      </p:to>
                                    </p:animClr>
                                    <p:set>
                                      <p:cBhvr>
                                        <p:cTn id="699" dur="500" fill="hold"/>
                                        <p:tgtEl>
                                          <p:spTgt spid="201"/>
                                        </p:tgtEl>
                                        <p:attrNameLst>
                                          <p:attrName>fill.type</p:attrName>
                                        </p:attrNameLst>
                                      </p:cBhvr>
                                      <p:to>
                                        <p:strVal val="solid"/>
                                      </p:to>
                                    </p:set>
                                    <p:set>
                                      <p:cBhvr>
                                        <p:cTn id="700" dur="500" fill="hold"/>
                                        <p:tgtEl>
                                          <p:spTgt spid="201"/>
                                        </p:tgtEl>
                                        <p:attrNameLst>
                                          <p:attrName>fill.on</p:attrName>
                                        </p:attrNameLst>
                                      </p:cBhvr>
                                      <p:to>
                                        <p:strVal val="true"/>
                                      </p:to>
                                    </p:set>
                                  </p:childTnLst>
                                </p:cTn>
                              </p:par>
                              <p:par>
                                <p:cTn id="701" presetID="1" presetClass="emph" presetSubtype="2" fill="hold" nodeType="withEffect">
                                  <p:stCondLst>
                                    <p:cond delay="0"/>
                                  </p:stCondLst>
                                  <p:childTnLst>
                                    <p:animClr clrSpc="rgb">
                                      <p:cBhvr>
                                        <p:cTn id="702" dur="500" fill="hold"/>
                                        <p:tgtEl>
                                          <p:spTgt spid="202"/>
                                        </p:tgtEl>
                                        <p:attrNameLst>
                                          <p:attrName>fillcolor</p:attrName>
                                        </p:attrNameLst>
                                      </p:cBhvr>
                                      <p:to>
                                        <a:srgbClr val="F1FF3B"/>
                                      </p:to>
                                    </p:animClr>
                                    <p:set>
                                      <p:cBhvr>
                                        <p:cTn id="703" dur="500" fill="hold"/>
                                        <p:tgtEl>
                                          <p:spTgt spid="202"/>
                                        </p:tgtEl>
                                        <p:attrNameLst>
                                          <p:attrName>fill.type</p:attrName>
                                        </p:attrNameLst>
                                      </p:cBhvr>
                                      <p:to>
                                        <p:strVal val="solid"/>
                                      </p:to>
                                    </p:set>
                                    <p:set>
                                      <p:cBhvr>
                                        <p:cTn id="704" dur="500" fill="hold"/>
                                        <p:tgtEl>
                                          <p:spTgt spid="202"/>
                                        </p:tgtEl>
                                        <p:attrNameLst>
                                          <p:attrName>fill.on</p:attrName>
                                        </p:attrNameLst>
                                      </p:cBhvr>
                                      <p:to>
                                        <p:strVal val="true"/>
                                      </p:to>
                                    </p:set>
                                  </p:childTnLst>
                                </p:cTn>
                              </p:par>
                              <p:par>
                                <p:cTn id="705" presetID="1" presetClass="emph" presetSubtype="2" fill="hold" nodeType="withEffect">
                                  <p:stCondLst>
                                    <p:cond delay="0"/>
                                  </p:stCondLst>
                                  <p:childTnLst>
                                    <p:animClr clrSpc="rgb">
                                      <p:cBhvr>
                                        <p:cTn id="706" dur="500" fill="hold"/>
                                        <p:tgtEl>
                                          <p:spTgt spid="203"/>
                                        </p:tgtEl>
                                        <p:attrNameLst>
                                          <p:attrName>fillcolor</p:attrName>
                                        </p:attrNameLst>
                                      </p:cBhvr>
                                      <p:to>
                                        <a:srgbClr val="F1FF3B"/>
                                      </p:to>
                                    </p:animClr>
                                    <p:set>
                                      <p:cBhvr>
                                        <p:cTn id="707" dur="500" fill="hold"/>
                                        <p:tgtEl>
                                          <p:spTgt spid="203"/>
                                        </p:tgtEl>
                                        <p:attrNameLst>
                                          <p:attrName>fill.type</p:attrName>
                                        </p:attrNameLst>
                                      </p:cBhvr>
                                      <p:to>
                                        <p:strVal val="solid"/>
                                      </p:to>
                                    </p:set>
                                    <p:set>
                                      <p:cBhvr>
                                        <p:cTn id="708" dur="500" fill="hold"/>
                                        <p:tgtEl>
                                          <p:spTgt spid="203"/>
                                        </p:tgtEl>
                                        <p:attrNameLst>
                                          <p:attrName>fill.on</p:attrName>
                                        </p:attrNameLst>
                                      </p:cBhvr>
                                      <p:to>
                                        <p:strVal val="true"/>
                                      </p:to>
                                    </p:set>
                                  </p:childTnLst>
                                </p:cTn>
                              </p:par>
                              <p:par>
                                <p:cTn id="709" presetID="1" presetClass="emph" presetSubtype="2" fill="hold" nodeType="withEffect">
                                  <p:stCondLst>
                                    <p:cond delay="0"/>
                                  </p:stCondLst>
                                  <p:childTnLst>
                                    <p:animClr clrSpc="rgb">
                                      <p:cBhvr>
                                        <p:cTn id="710" dur="500" fill="hold"/>
                                        <p:tgtEl>
                                          <p:spTgt spid="204"/>
                                        </p:tgtEl>
                                        <p:attrNameLst>
                                          <p:attrName>fillcolor</p:attrName>
                                        </p:attrNameLst>
                                      </p:cBhvr>
                                      <p:to>
                                        <a:srgbClr val="F1FF3B"/>
                                      </p:to>
                                    </p:animClr>
                                    <p:set>
                                      <p:cBhvr>
                                        <p:cTn id="711" dur="500" fill="hold"/>
                                        <p:tgtEl>
                                          <p:spTgt spid="204"/>
                                        </p:tgtEl>
                                        <p:attrNameLst>
                                          <p:attrName>fill.type</p:attrName>
                                        </p:attrNameLst>
                                      </p:cBhvr>
                                      <p:to>
                                        <p:strVal val="solid"/>
                                      </p:to>
                                    </p:set>
                                    <p:set>
                                      <p:cBhvr>
                                        <p:cTn id="712" dur="500" fill="hold"/>
                                        <p:tgtEl>
                                          <p:spTgt spid="204"/>
                                        </p:tgtEl>
                                        <p:attrNameLst>
                                          <p:attrName>fill.on</p:attrName>
                                        </p:attrNameLst>
                                      </p:cBhvr>
                                      <p:to>
                                        <p:strVal val="true"/>
                                      </p:to>
                                    </p:set>
                                  </p:childTnLst>
                                </p:cTn>
                              </p:par>
                              <p:par>
                                <p:cTn id="713" presetID="1" presetClass="emph" presetSubtype="2" fill="hold" nodeType="withEffect">
                                  <p:stCondLst>
                                    <p:cond delay="0"/>
                                  </p:stCondLst>
                                  <p:childTnLst>
                                    <p:animClr clrSpc="rgb">
                                      <p:cBhvr>
                                        <p:cTn id="714" dur="500" fill="hold"/>
                                        <p:tgtEl>
                                          <p:spTgt spid="205"/>
                                        </p:tgtEl>
                                        <p:attrNameLst>
                                          <p:attrName>fillcolor</p:attrName>
                                        </p:attrNameLst>
                                      </p:cBhvr>
                                      <p:to>
                                        <a:srgbClr val="F1FF3B"/>
                                      </p:to>
                                    </p:animClr>
                                    <p:set>
                                      <p:cBhvr>
                                        <p:cTn id="715" dur="500" fill="hold"/>
                                        <p:tgtEl>
                                          <p:spTgt spid="205"/>
                                        </p:tgtEl>
                                        <p:attrNameLst>
                                          <p:attrName>fill.type</p:attrName>
                                        </p:attrNameLst>
                                      </p:cBhvr>
                                      <p:to>
                                        <p:strVal val="solid"/>
                                      </p:to>
                                    </p:set>
                                    <p:set>
                                      <p:cBhvr>
                                        <p:cTn id="716" dur="500" fill="hold"/>
                                        <p:tgtEl>
                                          <p:spTgt spid="205"/>
                                        </p:tgtEl>
                                        <p:attrNameLst>
                                          <p:attrName>fill.on</p:attrName>
                                        </p:attrNameLst>
                                      </p:cBhvr>
                                      <p:to>
                                        <p:strVal val="true"/>
                                      </p:to>
                                    </p:set>
                                  </p:childTnLst>
                                </p:cTn>
                              </p:par>
                              <p:par>
                                <p:cTn id="717" presetID="1" presetClass="emph" presetSubtype="2" fill="hold" nodeType="withEffect">
                                  <p:stCondLst>
                                    <p:cond delay="0"/>
                                  </p:stCondLst>
                                  <p:childTnLst>
                                    <p:animClr clrSpc="rgb">
                                      <p:cBhvr>
                                        <p:cTn id="718" dur="500" fill="hold"/>
                                        <p:tgtEl>
                                          <p:spTgt spid="206"/>
                                        </p:tgtEl>
                                        <p:attrNameLst>
                                          <p:attrName>fillcolor</p:attrName>
                                        </p:attrNameLst>
                                      </p:cBhvr>
                                      <p:to>
                                        <a:srgbClr val="F1FF3B"/>
                                      </p:to>
                                    </p:animClr>
                                    <p:set>
                                      <p:cBhvr>
                                        <p:cTn id="719" dur="500" fill="hold"/>
                                        <p:tgtEl>
                                          <p:spTgt spid="206"/>
                                        </p:tgtEl>
                                        <p:attrNameLst>
                                          <p:attrName>fill.type</p:attrName>
                                        </p:attrNameLst>
                                      </p:cBhvr>
                                      <p:to>
                                        <p:strVal val="solid"/>
                                      </p:to>
                                    </p:set>
                                    <p:set>
                                      <p:cBhvr>
                                        <p:cTn id="720" dur="500" fill="hold"/>
                                        <p:tgtEl>
                                          <p:spTgt spid="206"/>
                                        </p:tgtEl>
                                        <p:attrNameLst>
                                          <p:attrName>fill.on</p:attrName>
                                        </p:attrNameLst>
                                      </p:cBhvr>
                                      <p:to>
                                        <p:strVal val="true"/>
                                      </p:to>
                                    </p:set>
                                  </p:childTnLst>
                                </p:cTn>
                              </p:par>
                              <p:par>
                                <p:cTn id="721" presetID="1" presetClass="emph" presetSubtype="2" fill="hold" nodeType="withEffect">
                                  <p:stCondLst>
                                    <p:cond delay="0"/>
                                  </p:stCondLst>
                                  <p:childTnLst>
                                    <p:animClr clrSpc="rgb">
                                      <p:cBhvr>
                                        <p:cTn id="722" dur="500" fill="hold"/>
                                        <p:tgtEl>
                                          <p:spTgt spid="207"/>
                                        </p:tgtEl>
                                        <p:attrNameLst>
                                          <p:attrName>fillcolor</p:attrName>
                                        </p:attrNameLst>
                                      </p:cBhvr>
                                      <p:to>
                                        <a:srgbClr val="F1FF3B"/>
                                      </p:to>
                                    </p:animClr>
                                    <p:set>
                                      <p:cBhvr>
                                        <p:cTn id="723" dur="500" fill="hold"/>
                                        <p:tgtEl>
                                          <p:spTgt spid="207"/>
                                        </p:tgtEl>
                                        <p:attrNameLst>
                                          <p:attrName>fill.type</p:attrName>
                                        </p:attrNameLst>
                                      </p:cBhvr>
                                      <p:to>
                                        <p:strVal val="solid"/>
                                      </p:to>
                                    </p:set>
                                    <p:set>
                                      <p:cBhvr>
                                        <p:cTn id="724" dur="500" fill="hold"/>
                                        <p:tgtEl>
                                          <p:spTgt spid="207"/>
                                        </p:tgtEl>
                                        <p:attrNameLst>
                                          <p:attrName>fill.on</p:attrName>
                                        </p:attrNameLst>
                                      </p:cBhvr>
                                      <p:to>
                                        <p:strVal val="true"/>
                                      </p:to>
                                    </p:set>
                                  </p:childTnLst>
                                </p:cTn>
                              </p:par>
                              <p:par>
                                <p:cTn id="725" presetID="1" presetClass="emph" presetSubtype="2" fill="hold" nodeType="withEffect">
                                  <p:stCondLst>
                                    <p:cond delay="0"/>
                                  </p:stCondLst>
                                  <p:childTnLst>
                                    <p:animClr clrSpc="rgb">
                                      <p:cBhvr>
                                        <p:cTn id="726" dur="500" fill="hold"/>
                                        <p:tgtEl>
                                          <p:spTgt spid="208"/>
                                        </p:tgtEl>
                                        <p:attrNameLst>
                                          <p:attrName>fillcolor</p:attrName>
                                        </p:attrNameLst>
                                      </p:cBhvr>
                                      <p:to>
                                        <a:srgbClr val="F1FF3B"/>
                                      </p:to>
                                    </p:animClr>
                                    <p:set>
                                      <p:cBhvr>
                                        <p:cTn id="727" dur="500" fill="hold"/>
                                        <p:tgtEl>
                                          <p:spTgt spid="208"/>
                                        </p:tgtEl>
                                        <p:attrNameLst>
                                          <p:attrName>fill.type</p:attrName>
                                        </p:attrNameLst>
                                      </p:cBhvr>
                                      <p:to>
                                        <p:strVal val="solid"/>
                                      </p:to>
                                    </p:set>
                                    <p:set>
                                      <p:cBhvr>
                                        <p:cTn id="728" dur="500" fill="hold"/>
                                        <p:tgtEl>
                                          <p:spTgt spid="208"/>
                                        </p:tgtEl>
                                        <p:attrNameLst>
                                          <p:attrName>fill.on</p:attrName>
                                        </p:attrNameLst>
                                      </p:cBhvr>
                                      <p:to>
                                        <p:strVal val="true"/>
                                      </p:to>
                                    </p:set>
                                  </p:childTnLst>
                                </p:cTn>
                              </p:par>
                              <p:par>
                                <p:cTn id="729" presetID="1" presetClass="emph" presetSubtype="2" fill="hold" nodeType="withEffect">
                                  <p:stCondLst>
                                    <p:cond delay="0"/>
                                  </p:stCondLst>
                                  <p:childTnLst>
                                    <p:animClr clrSpc="rgb">
                                      <p:cBhvr>
                                        <p:cTn id="730" dur="500" fill="hold"/>
                                        <p:tgtEl>
                                          <p:spTgt spid="209"/>
                                        </p:tgtEl>
                                        <p:attrNameLst>
                                          <p:attrName>fillcolor</p:attrName>
                                        </p:attrNameLst>
                                      </p:cBhvr>
                                      <p:to>
                                        <a:srgbClr val="F1FF3B"/>
                                      </p:to>
                                    </p:animClr>
                                    <p:set>
                                      <p:cBhvr>
                                        <p:cTn id="731" dur="500" fill="hold"/>
                                        <p:tgtEl>
                                          <p:spTgt spid="209"/>
                                        </p:tgtEl>
                                        <p:attrNameLst>
                                          <p:attrName>fill.type</p:attrName>
                                        </p:attrNameLst>
                                      </p:cBhvr>
                                      <p:to>
                                        <p:strVal val="solid"/>
                                      </p:to>
                                    </p:set>
                                    <p:set>
                                      <p:cBhvr>
                                        <p:cTn id="732" dur="500" fill="hold"/>
                                        <p:tgtEl>
                                          <p:spTgt spid="209"/>
                                        </p:tgtEl>
                                        <p:attrNameLst>
                                          <p:attrName>fill.on</p:attrName>
                                        </p:attrNameLst>
                                      </p:cBhvr>
                                      <p:to>
                                        <p:strVal val="true"/>
                                      </p:to>
                                    </p:set>
                                  </p:childTnLst>
                                </p:cTn>
                              </p:par>
                              <p:par>
                                <p:cTn id="733" presetID="1" presetClass="emph" presetSubtype="2" fill="hold" nodeType="withEffect">
                                  <p:stCondLst>
                                    <p:cond delay="0"/>
                                  </p:stCondLst>
                                  <p:childTnLst>
                                    <p:animClr clrSpc="rgb">
                                      <p:cBhvr>
                                        <p:cTn id="734" dur="500" fill="hold"/>
                                        <p:tgtEl>
                                          <p:spTgt spid="210"/>
                                        </p:tgtEl>
                                        <p:attrNameLst>
                                          <p:attrName>fillcolor</p:attrName>
                                        </p:attrNameLst>
                                      </p:cBhvr>
                                      <p:to>
                                        <a:srgbClr val="F1FF3B"/>
                                      </p:to>
                                    </p:animClr>
                                    <p:set>
                                      <p:cBhvr>
                                        <p:cTn id="735" dur="500" fill="hold"/>
                                        <p:tgtEl>
                                          <p:spTgt spid="210"/>
                                        </p:tgtEl>
                                        <p:attrNameLst>
                                          <p:attrName>fill.type</p:attrName>
                                        </p:attrNameLst>
                                      </p:cBhvr>
                                      <p:to>
                                        <p:strVal val="solid"/>
                                      </p:to>
                                    </p:set>
                                    <p:set>
                                      <p:cBhvr>
                                        <p:cTn id="736" dur="500" fill="hold"/>
                                        <p:tgtEl>
                                          <p:spTgt spid="210"/>
                                        </p:tgtEl>
                                        <p:attrNameLst>
                                          <p:attrName>fill.on</p:attrName>
                                        </p:attrNameLst>
                                      </p:cBhvr>
                                      <p:to>
                                        <p:strVal val="true"/>
                                      </p:to>
                                    </p:set>
                                  </p:childTnLst>
                                </p:cTn>
                              </p:par>
                              <p:par>
                                <p:cTn id="737" presetID="1" presetClass="emph" presetSubtype="2" fill="hold" nodeType="withEffect">
                                  <p:stCondLst>
                                    <p:cond delay="0"/>
                                  </p:stCondLst>
                                  <p:childTnLst>
                                    <p:animClr clrSpc="rgb">
                                      <p:cBhvr>
                                        <p:cTn id="738" dur="500" fill="hold"/>
                                        <p:tgtEl>
                                          <p:spTgt spid="211"/>
                                        </p:tgtEl>
                                        <p:attrNameLst>
                                          <p:attrName>fillcolor</p:attrName>
                                        </p:attrNameLst>
                                      </p:cBhvr>
                                      <p:to>
                                        <a:srgbClr val="F1FF3B"/>
                                      </p:to>
                                    </p:animClr>
                                    <p:set>
                                      <p:cBhvr>
                                        <p:cTn id="739" dur="500" fill="hold"/>
                                        <p:tgtEl>
                                          <p:spTgt spid="211"/>
                                        </p:tgtEl>
                                        <p:attrNameLst>
                                          <p:attrName>fill.type</p:attrName>
                                        </p:attrNameLst>
                                      </p:cBhvr>
                                      <p:to>
                                        <p:strVal val="solid"/>
                                      </p:to>
                                    </p:set>
                                    <p:set>
                                      <p:cBhvr>
                                        <p:cTn id="740" dur="500" fill="hold"/>
                                        <p:tgtEl>
                                          <p:spTgt spid="211"/>
                                        </p:tgtEl>
                                        <p:attrNameLst>
                                          <p:attrName>fill.on</p:attrName>
                                        </p:attrNameLst>
                                      </p:cBhvr>
                                      <p:to>
                                        <p:strVal val="true"/>
                                      </p:to>
                                    </p:set>
                                  </p:childTnLst>
                                </p:cTn>
                              </p:par>
                              <p:par>
                                <p:cTn id="741" presetID="1" presetClass="emph" presetSubtype="2" fill="hold" nodeType="withEffect">
                                  <p:stCondLst>
                                    <p:cond delay="0"/>
                                  </p:stCondLst>
                                  <p:childTnLst>
                                    <p:animClr clrSpc="rgb">
                                      <p:cBhvr>
                                        <p:cTn id="742" dur="500" fill="hold"/>
                                        <p:tgtEl>
                                          <p:spTgt spid="212"/>
                                        </p:tgtEl>
                                        <p:attrNameLst>
                                          <p:attrName>fillcolor</p:attrName>
                                        </p:attrNameLst>
                                      </p:cBhvr>
                                      <p:to>
                                        <a:srgbClr val="F1FF3B"/>
                                      </p:to>
                                    </p:animClr>
                                    <p:set>
                                      <p:cBhvr>
                                        <p:cTn id="743" dur="500" fill="hold"/>
                                        <p:tgtEl>
                                          <p:spTgt spid="212"/>
                                        </p:tgtEl>
                                        <p:attrNameLst>
                                          <p:attrName>fill.type</p:attrName>
                                        </p:attrNameLst>
                                      </p:cBhvr>
                                      <p:to>
                                        <p:strVal val="solid"/>
                                      </p:to>
                                    </p:set>
                                    <p:set>
                                      <p:cBhvr>
                                        <p:cTn id="744" dur="500" fill="hold"/>
                                        <p:tgtEl>
                                          <p:spTgt spid="212"/>
                                        </p:tgtEl>
                                        <p:attrNameLst>
                                          <p:attrName>fill.on</p:attrName>
                                        </p:attrNameLst>
                                      </p:cBhvr>
                                      <p:to>
                                        <p:strVal val="true"/>
                                      </p:to>
                                    </p:set>
                                  </p:childTnLst>
                                </p:cTn>
                              </p:par>
                            </p:childTnLst>
                          </p:cTn>
                        </p:par>
                      </p:childTnLst>
                    </p:cTn>
                  </p:par>
                  <p:par>
                    <p:cTn id="745" fill="hold">
                      <p:stCondLst>
                        <p:cond delay="indefinite"/>
                      </p:stCondLst>
                      <p:childTnLst>
                        <p:par>
                          <p:cTn id="746" fill="hold">
                            <p:stCondLst>
                              <p:cond delay="0"/>
                            </p:stCondLst>
                            <p:childTnLst>
                              <p:par>
                                <p:cTn id="747" presetID="1" presetClass="emph" presetSubtype="2" fill="hold" nodeType="clickEffect">
                                  <p:stCondLst>
                                    <p:cond delay="0"/>
                                  </p:stCondLst>
                                  <p:childTnLst>
                                    <p:animClr clrSpc="rgb">
                                      <p:cBhvr>
                                        <p:cTn id="748" dur="500" fill="hold"/>
                                        <p:tgtEl>
                                          <p:spTgt spid="25"/>
                                        </p:tgtEl>
                                        <p:attrNameLst>
                                          <p:attrName>fillcolor</p:attrName>
                                        </p:attrNameLst>
                                      </p:cBhvr>
                                      <p:to>
                                        <a:schemeClr val="tx1"/>
                                      </p:to>
                                    </p:animClr>
                                    <p:set>
                                      <p:cBhvr>
                                        <p:cTn id="749" dur="500" fill="hold"/>
                                        <p:tgtEl>
                                          <p:spTgt spid="25"/>
                                        </p:tgtEl>
                                        <p:attrNameLst>
                                          <p:attrName>fill.type</p:attrName>
                                        </p:attrNameLst>
                                      </p:cBhvr>
                                      <p:to>
                                        <p:strVal val="solid"/>
                                      </p:to>
                                    </p:set>
                                    <p:set>
                                      <p:cBhvr>
                                        <p:cTn id="750" dur="500" fill="hold"/>
                                        <p:tgtEl>
                                          <p:spTgt spid="25"/>
                                        </p:tgtEl>
                                        <p:attrNameLst>
                                          <p:attrName>fill.on</p:attrName>
                                        </p:attrNameLst>
                                      </p:cBhvr>
                                      <p:to>
                                        <p:strVal val="true"/>
                                      </p:to>
                                    </p:set>
                                  </p:childTnLst>
                                </p:cTn>
                              </p:par>
                              <p:par>
                                <p:cTn id="751" presetID="1" presetClass="emph" presetSubtype="2" fill="hold" nodeType="withEffect">
                                  <p:stCondLst>
                                    <p:cond delay="0"/>
                                  </p:stCondLst>
                                  <p:childTnLst>
                                    <p:animClr clrSpc="rgb">
                                      <p:cBhvr>
                                        <p:cTn id="752" dur="500" fill="hold"/>
                                        <p:tgtEl>
                                          <p:spTgt spid="26"/>
                                        </p:tgtEl>
                                        <p:attrNameLst>
                                          <p:attrName>fillcolor</p:attrName>
                                        </p:attrNameLst>
                                      </p:cBhvr>
                                      <p:to>
                                        <a:schemeClr val="tx1"/>
                                      </p:to>
                                    </p:animClr>
                                    <p:set>
                                      <p:cBhvr>
                                        <p:cTn id="753" dur="500" fill="hold"/>
                                        <p:tgtEl>
                                          <p:spTgt spid="26"/>
                                        </p:tgtEl>
                                        <p:attrNameLst>
                                          <p:attrName>fill.type</p:attrName>
                                        </p:attrNameLst>
                                      </p:cBhvr>
                                      <p:to>
                                        <p:strVal val="solid"/>
                                      </p:to>
                                    </p:set>
                                    <p:set>
                                      <p:cBhvr>
                                        <p:cTn id="754" dur="500" fill="hold"/>
                                        <p:tgtEl>
                                          <p:spTgt spid="26"/>
                                        </p:tgtEl>
                                        <p:attrNameLst>
                                          <p:attrName>fill.on</p:attrName>
                                        </p:attrNameLst>
                                      </p:cBhvr>
                                      <p:to>
                                        <p:strVal val="true"/>
                                      </p:to>
                                    </p:set>
                                  </p:childTnLst>
                                </p:cTn>
                              </p:par>
                              <p:par>
                                <p:cTn id="755" presetID="1" presetClass="emph" presetSubtype="2" fill="hold" nodeType="withEffect">
                                  <p:stCondLst>
                                    <p:cond delay="0"/>
                                  </p:stCondLst>
                                  <p:childTnLst>
                                    <p:animClr clrSpc="rgb">
                                      <p:cBhvr>
                                        <p:cTn id="756" dur="500" fill="hold"/>
                                        <p:tgtEl>
                                          <p:spTgt spid="27"/>
                                        </p:tgtEl>
                                        <p:attrNameLst>
                                          <p:attrName>fillcolor</p:attrName>
                                        </p:attrNameLst>
                                      </p:cBhvr>
                                      <p:to>
                                        <a:schemeClr val="tx1"/>
                                      </p:to>
                                    </p:animClr>
                                    <p:set>
                                      <p:cBhvr>
                                        <p:cTn id="757" dur="500" fill="hold"/>
                                        <p:tgtEl>
                                          <p:spTgt spid="27"/>
                                        </p:tgtEl>
                                        <p:attrNameLst>
                                          <p:attrName>fill.type</p:attrName>
                                        </p:attrNameLst>
                                      </p:cBhvr>
                                      <p:to>
                                        <p:strVal val="solid"/>
                                      </p:to>
                                    </p:set>
                                    <p:set>
                                      <p:cBhvr>
                                        <p:cTn id="758" dur="500" fill="hold"/>
                                        <p:tgtEl>
                                          <p:spTgt spid="27"/>
                                        </p:tgtEl>
                                        <p:attrNameLst>
                                          <p:attrName>fill.on</p:attrName>
                                        </p:attrNameLst>
                                      </p:cBhvr>
                                      <p:to>
                                        <p:strVal val="true"/>
                                      </p:to>
                                    </p:set>
                                  </p:childTnLst>
                                </p:cTn>
                              </p:par>
                              <p:par>
                                <p:cTn id="759" presetID="1" presetClass="emph" presetSubtype="2" fill="hold" nodeType="withEffect">
                                  <p:stCondLst>
                                    <p:cond delay="0"/>
                                  </p:stCondLst>
                                  <p:childTnLst>
                                    <p:animClr clrSpc="rgb">
                                      <p:cBhvr>
                                        <p:cTn id="760" dur="500" fill="hold"/>
                                        <p:tgtEl>
                                          <p:spTgt spid="28"/>
                                        </p:tgtEl>
                                        <p:attrNameLst>
                                          <p:attrName>fillcolor</p:attrName>
                                        </p:attrNameLst>
                                      </p:cBhvr>
                                      <p:to>
                                        <a:schemeClr val="tx1"/>
                                      </p:to>
                                    </p:animClr>
                                    <p:set>
                                      <p:cBhvr>
                                        <p:cTn id="761" dur="500" fill="hold"/>
                                        <p:tgtEl>
                                          <p:spTgt spid="28"/>
                                        </p:tgtEl>
                                        <p:attrNameLst>
                                          <p:attrName>fill.type</p:attrName>
                                        </p:attrNameLst>
                                      </p:cBhvr>
                                      <p:to>
                                        <p:strVal val="solid"/>
                                      </p:to>
                                    </p:set>
                                    <p:set>
                                      <p:cBhvr>
                                        <p:cTn id="762" dur="500" fill="hold"/>
                                        <p:tgtEl>
                                          <p:spTgt spid="28"/>
                                        </p:tgtEl>
                                        <p:attrNameLst>
                                          <p:attrName>fill.on</p:attrName>
                                        </p:attrNameLst>
                                      </p:cBhvr>
                                      <p:to>
                                        <p:strVal val="true"/>
                                      </p:to>
                                    </p:set>
                                  </p:childTnLst>
                                </p:cTn>
                              </p:par>
                              <p:par>
                                <p:cTn id="763" presetID="1" presetClass="emph" presetSubtype="2" fill="hold" nodeType="withEffect">
                                  <p:stCondLst>
                                    <p:cond delay="0"/>
                                  </p:stCondLst>
                                  <p:childTnLst>
                                    <p:animClr clrSpc="rgb">
                                      <p:cBhvr>
                                        <p:cTn id="764" dur="500" fill="hold"/>
                                        <p:tgtEl>
                                          <p:spTgt spid="29"/>
                                        </p:tgtEl>
                                        <p:attrNameLst>
                                          <p:attrName>fillcolor</p:attrName>
                                        </p:attrNameLst>
                                      </p:cBhvr>
                                      <p:to>
                                        <a:schemeClr val="tx1"/>
                                      </p:to>
                                    </p:animClr>
                                    <p:set>
                                      <p:cBhvr>
                                        <p:cTn id="765" dur="500" fill="hold"/>
                                        <p:tgtEl>
                                          <p:spTgt spid="29"/>
                                        </p:tgtEl>
                                        <p:attrNameLst>
                                          <p:attrName>fill.type</p:attrName>
                                        </p:attrNameLst>
                                      </p:cBhvr>
                                      <p:to>
                                        <p:strVal val="solid"/>
                                      </p:to>
                                    </p:set>
                                    <p:set>
                                      <p:cBhvr>
                                        <p:cTn id="766" dur="500" fill="hold"/>
                                        <p:tgtEl>
                                          <p:spTgt spid="29"/>
                                        </p:tgtEl>
                                        <p:attrNameLst>
                                          <p:attrName>fill.on</p:attrName>
                                        </p:attrNameLst>
                                      </p:cBhvr>
                                      <p:to>
                                        <p:strVal val="true"/>
                                      </p:to>
                                    </p:set>
                                  </p:childTnLst>
                                </p:cTn>
                              </p:par>
                              <p:par>
                                <p:cTn id="767" presetID="1" presetClass="emph" presetSubtype="2" fill="hold" nodeType="withEffect">
                                  <p:stCondLst>
                                    <p:cond delay="0"/>
                                  </p:stCondLst>
                                  <p:childTnLst>
                                    <p:animClr clrSpc="rgb">
                                      <p:cBhvr>
                                        <p:cTn id="768" dur="500" fill="hold"/>
                                        <p:tgtEl>
                                          <p:spTgt spid="30"/>
                                        </p:tgtEl>
                                        <p:attrNameLst>
                                          <p:attrName>fillcolor</p:attrName>
                                        </p:attrNameLst>
                                      </p:cBhvr>
                                      <p:to>
                                        <a:schemeClr val="tx1"/>
                                      </p:to>
                                    </p:animClr>
                                    <p:set>
                                      <p:cBhvr>
                                        <p:cTn id="769" dur="500" fill="hold"/>
                                        <p:tgtEl>
                                          <p:spTgt spid="30"/>
                                        </p:tgtEl>
                                        <p:attrNameLst>
                                          <p:attrName>fill.type</p:attrName>
                                        </p:attrNameLst>
                                      </p:cBhvr>
                                      <p:to>
                                        <p:strVal val="solid"/>
                                      </p:to>
                                    </p:set>
                                    <p:set>
                                      <p:cBhvr>
                                        <p:cTn id="770" dur="500" fill="hold"/>
                                        <p:tgtEl>
                                          <p:spTgt spid="30"/>
                                        </p:tgtEl>
                                        <p:attrNameLst>
                                          <p:attrName>fill.on</p:attrName>
                                        </p:attrNameLst>
                                      </p:cBhvr>
                                      <p:to>
                                        <p:strVal val="true"/>
                                      </p:to>
                                    </p:set>
                                  </p:childTnLst>
                                </p:cTn>
                              </p:par>
                              <p:par>
                                <p:cTn id="771" presetID="1" presetClass="emph" presetSubtype="2" fill="hold" nodeType="withEffect">
                                  <p:stCondLst>
                                    <p:cond delay="0"/>
                                  </p:stCondLst>
                                  <p:childTnLst>
                                    <p:animClr clrSpc="rgb">
                                      <p:cBhvr>
                                        <p:cTn id="772" dur="500" fill="hold"/>
                                        <p:tgtEl>
                                          <p:spTgt spid="31"/>
                                        </p:tgtEl>
                                        <p:attrNameLst>
                                          <p:attrName>fillcolor</p:attrName>
                                        </p:attrNameLst>
                                      </p:cBhvr>
                                      <p:to>
                                        <a:schemeClr val="tx1"/>
                                      </p:to>
                                    </p:animClr>
                                    <p:set>
                                      <p:cBhvr>
                                        <p:cTn id="773" dur="500" fill="hold"/>
                                        <p:tgtEl>
                                          <p:spTgt spid="31"/>
                                        </p:tgtEl>
                                        <p:attrNameLst>
                                          <p:attrName>fill.type</p:attrName>
                                        </p:attrNameLst>
                                      </p:cBhvr>
                                      <p:to>
                                        <p:strVal val="solid"/>
                                      </p:to>
                                    </p:set>
                                    <p:set>
                                      <p:cBhvr>
                                        <p:cTn id="774" dur="500" fill="hold"/>
                                        <p:tgtEl>
                                          <p:spTgt spid="31"/>
                                        </p:tgtEl>
                                        <p:attrNameLst>
                                          <p:attrName>fill.on</p:attrName>
                                        </p:attrNameLst>
                                      </p:cBhvr>
                                      <p:to>
                                        <p:strVal val="true"/>
                                      </p:to>
                                    </p:set>
                                  </p:childTnLst>
                                </p:cTn>
                              </p:par>
                              <p:par>
                                <p:cTn id="775" presetID="1" presetClass="emph" presetSubtype="2" fill="hold" nodeType="withEffect">
                                  <p:stCondLst>
                                    <p:cond delay="0"/>
                                  </p:stCondLst>
                                  <p:childTnLst>
                                    <p:animClr clrSpc="rgb">
                                      <p:cBhvr>
                                        <p:cTn id="776" dur="500" fill="hold"/>
                                        <p:tgtEl>
                                          <p:spTgt spid="32"/>
                                        </p:tgtEl>
                                        <p:attrNameLst>
                                          <p:attrName>fillcolor</p:attrName>
                                        </p:attrNameLst>
                                      </p:cBhvr>
                                      <p:to>
                                        <a:schemeClr val="tx1"/>
                                      </p:to>
                                    </p:animClr>
                                    <p:set>
                                      <p:cBhvr>
                                        <p:cTn id="777" dur="500" fill="hold"/>
                                        <p:tgtEl>
                                          <p:spTgt spid="32"/>
                                        </p:tgtEl>
                                        <p:attrNameLst>
                                          <p:attrName>fill.type</p:attrName>
                                        </p:attrNameLst>
                                      </p:cBhvr>
                                      <p:to>
                                        <p:strVal val="solid"/>
                                      </p:to>
                                    </p:set>
                                    <p:set>
                                      <p:cBhvr>
                                        <p:cTn id="778" dur="500" fill="hold"/>
                                        <p:tgtEl>
                                          <p:spTgt spid="32"/>
                                        </p:tgtEl>
                                        <p:attrNameLst>
                                          <p:attrName>fill.on</p:attrName>
                                        </p:attrNameLst>
                                      </p:cBhvr>
                                      <p:to>
                                        <p:strVal val="true"/>
                                      </p:to>
                                    </p:set>
                                  </p:childTnLst>
                                </p:cTn>
                              </p:par>
                              <p:par>
                                <p:cTn id="779" presetID="1" presetClass="emph" presetSubtype="2" fill="hold" nodeType="withEffect">
                                  <p:stCondLst>
                                    <p:cond delay="0"/>
                                  </p:stCondLst>
                                  <p:childTnLst>
                                    <p:animClr clrSpc="rgb">
                                      <p:cBhvr>
                                        <p:cTn id="780" dur="500" fill="hold"/>
                                        <p:tgtEl>
                                          <p:spTgt spid="33"/>
                                        </p:tgtEl>
                                        <p:attrNameLst>
                                          <p:attrName>fillcolor</p:attrName>
                                        </p:attrNameLst>
                                      </p:cBhvr>
                                      <p:to>
                                        <a:schemeClr val="tx1"/>
                                      </p:to>
                                    </p:animClr>
                                    <p:set>
                                      <p:cBhvr>
                                        <p:cTn id="781" dur="500" fill="hold"/>
                                        <p:tgtEl>
                                          <p:spTgt spid="33"/>
                                        </p:tgtEl>
                                        <p:attrNameLst>
                                          <p:attrName>fill.type</p:attrName>
                                        </p:attrNameLst>
                                      </p:cBhvr>
                                      <p:to>
                                        <p:strVal val="solid"/>
                                      </p:to>
                                    </p:set>
                                    <p:set>
                                      <p:cBhvr>
                                        <p:cTn id="782" dur="500" fill="hold"/>
                                        <p:tgtEl>
                                          <p:spTgt spid="33"/>
                                        </p:tgtEl>
                                        <p:attrNameLst>
                                          <p:attrName>fill.on</p:attrName>
                                        </p:attrNameLst>
                                      </p:cBhvr>
                                      <p:to>
                                        <p:strVal val="true"/>
                                      </p:to>
                                    </p:set>
                                  </p:childTnLst>
                                </p:cTn>
                              </p:par>
                              <p:par>
                                <p:cTn id="783" presetID="1" presetClass="emph" presetSubtype="2" fill="hold" nodeType="withEffect">
                                  <p:stCondLst>
                                    <p:cond delay="0"/>
                                  </p:stCondLst>
                                  <p:childTnLst>
                                    <p:animClr clrSpc="rgb">
                                      <p:cBhvr>
                                        <p:cTn id="784" dur="500" fill="hold"/>
                                        <p:tgtEl>
                                          <p:spTgt spid="34"/>
                                        </p:tgtEl>
                                        <p:attrNameLst>
                                          <p:attrName>fillcolor</p:attrName>
                                        </p:attrNameLst>
                                      </p:cBhvr>
                                      <p:to>
                                        <a:schemeClr val="tx1"/>
                                      </p:to>
                                    </p:animClr>
                                    <p:set>
                                      <p:cBhvr>
                                        <p:cTn id="785" dur="500" fill="hold"/>
                                        <p:tgtEl>
                                          <p:spTgt spid="34"/>
                                        </p:tgtEl>
                                        <p:attrNameLst>
                                          <p:attrName>fill.type</p:attrName>
                                        </p:attrNameLst>
                                      </p:cBhvr>
                                      <p:to>
                                        <p:strVal val="solid"/>
                                      </p:to>
                                    </p:set>
                                    <p:set>
                                      <p:cBhvr>
                                        <p:cTn id="786" dur="500" fill="hold"/>
                                        <p:tgtEl>
                                          <p:spTgt spid="34"/>
                                        </p:tgtEl>
                                        <p:attrNameLst>
                                          <p:attrName>fill.on</p:attrName>
                                        </p:attrNameLst>
                                      </p:cBhvr>
                                      <p:to>
                                        <p:strVal val="true"/>
                                      </p:to>
                                    </p:set>
                                  </p:childTnLst>
                                </p:cTn>
                              </p:par>
                              <p:par>
                                <p:cTn id="787" presetID="1" presetClass="emph" presetSubtype="2" fill="hold" nodeType="withEffect">
                                  <p:stCondLst>
                                    <p:cond delay="0"/>
                                  </p:stCondLst>
                                  <p:childTnLst>
                                    <p:animClr clrSpc="rgb">
                                      <p:cBhvr>
                                        <p:cTn id="788" dur="500" fill="hold"/>
                                        <p:tgtEl>
                                          <p:spTgt spid="35"/>
                                        </p:tgtEl>
                                        <p:attrNameLst>
                                          <p:attrName>fillcolor</p:attrName>
                                        </p:attrNameLst>
                                      </p:cBhvr>
                                      <p:to>
                                        <a:schemeClr val="tx1"/>
                                      </p:to>
                                    </p:animClr>
                                    <p:set>
                                      <p:cBhvr>
                                        <p:cTn id="789" dur="500" fill="hold"/>
                                        <p:tgtEl>
                                          <p:spTgt spid="35"/>
                                        </p:tgtEl>
                                        <p:attrNameLst>
                                          <p:attrName>fill.type</p:attrName>
                                        </p:attrNameLst>
                                      </p:cBhvr>
                                      <p:to>
                                        <p:strVal val="solid"/>
                                      </p:to>
                                    </p:set>
                                    <p:set>
                                      <p:cBhvr>
                                        <p:cTn id="790" dur="500" fill="hold"/>
                                        <p:tgtEl>
                                          <p:spTgt spid="35"/>
                                        </p:tgtEl>
                                        <p:attrNameLst>
                                          <p:attrName>fill.on</p:attrName>
                                        </p:attrNameLst>
                                      </p:cBhvr>
                                      <p:to>
                                        <p:strVal val="true"/>
                                      </p:to>
                                    </p:set>
                                  </p:childTnLst>
                                </p:cTn>
                              </p:par>
                              <p:par>
                                <p:cTn id="791" presetID="1" presetClass="emph" presetSubtype="2" fill="hold" nodeType="withEffect">
                                  <p:stCondLst>
                                    <p:cond delay="0"/>
                                  </p:stCondLst>
                                  <p:childTnLst>
                                    <p:animClr clrSpc="rgb">
                                      <p:cBhvr>
                                        <p:cTn id="792" dur="500" fill="hold"/>
                                        <p:tgtEl>
                                          <p:spTgt spid="36"/>
                                        </p:tgtEl>
                                        <p:attrNameLst>
                                          <p:attrName>fillcolor</p:attrName>
                                        </p:attrNameLst>
                                      </p:cBhvr>
                                      <p:to>
                                        <a:schemeClr val="tx1"/>
                                      </p:to>
                                    </p:animClr>
                                    <p:set>
                                      <p:cBhvr>
                                        <p:cTn id="793" dur="500" fill="hold"/>
                                        <p:tgtEl>
                                          <p:spTgt spid="36"/>
                                        </p:tgtEl>
                                        <p:attrNameLst>
                                          <p:attrName>fill.type</p:attrName>
                                        </p:attrNameLst>
                                      </p:cBhvr>
                                      <p:to>
                                        <p:strVal val="solid"/>
                                      </p:to>
                                    </p:set>
                                    <p:set>
                                      <p:cBhvr>
                                        <p:cTn id="794" dur="500" fill="hold"/>
                                        <p:tgtEl>
                                          <p:spTgt spid="36"/>
                                        </p:tgtEl>
                                        <p:attrNameLst>
                                          <p:attrName>fill.on</p:attrName>
                                        </p:attrNameLst>
                                      </p:cBhvr>
                                      <p:to>
                                        <p:strVal val="true"/>
                                      </p:to>
                                    </p:set>
                                  </p:childTnLst>
                                </p:cTn>
                              </p:par>
                              <p:par>
                                <p:cTn id="795" presetID="1" presetClass="emph" presetSubtype="2" fill="hold" nodeType="withEffect">
                                  <p:stCondLst>
                                    <p:cond delay="0"/>
                                  </p:stCondLst>
                                  <p:childTnLst>
                                    <p:animClr clrSpc="rgb">
                                      <p:cBhvr>
                                        <p:cTn id="796" dur="500" fill="hold"/>
                                        <p:tgtEl>
                                          <p:spTgt spid="37"/>
                                        </p:tgtEl>
                                        <p:attrNameLst>
                                          <p:attrName>fillcolor</p:attrName>
                                        </p:attrNameLst>
                                      </p:cBhvr>
                                      <p:to>
                                        <a:schemeClr val="tx1"/>
                                      </p:to>
                                    </p:animClr>
                                    <p:set>
                                      <p:cBhvr>
                                        <p:cTn id="797" dur="500" fill="hold"/>
                                        <p:tgtEl>
                                          <p:spTgt spid="37"/>
                                        </p:tgtEl>
                                        <p:attrNameLst>
                                          <p:attrName>fill.type</p:attrName>
                                        </p:attrNameLst>
                                      </p:cBhvr>
                                      <p:to>
                                        <p:strVal val="solid"/>
                                      </p:to>
                                    </p:set>
                                    <p:set>
                                      <p:cBhvr>
                                        <p:cTn id="798" dur="500" fill="hold"/>
                                        <p:tgtEl>
                                          <p:spTgt spid="37"/>
                                        </p:tgtEl>
                                        <p:attrNameLst>
                                          <p:attrName>fill.on</p:attrName>
                                        </p:attrNameLst>
                                      </p:cBhvr>
                                      <p:to>
                                        <p:strVal val="true"/>
                                      </p:to>
                                    </p:set>
                                  </p:childTnLst>
                                </p:cTn>
                              </p:par>
                              <p:par>
                                <p:cTn id="799" presetID="1" presetClass="emph" presetSubtype="2" fill="hold" nodeType="withEffect">
                                  <p:stCondLst>
                                    <p:cond delay="0"/>
                                  </p:stCondLst>
                                  <p:childTnLst>
                                    <p:animClr clrSpc="rgb">
                                      <p:cBhvr>
                                        <p:cTn id="800" dur="500" fill="hold"/>
                                        <p:tgtEl>
                                          <p:spTgt spid="38"/>
                                        </p:tgtEl>
                                        <p:attrNameLst>
                                          <p:attrName>fillcolor</p:attrName>
                                        </p:attrNameLst>
                                      </p:cBhvr>
                                      <p:to>
                                        <a:schemeClr val="tx1"/>
                                      </p:to>
                                    </p:animClr>
                                    <p:set>
                                      <p:cBhvr>
                                        <p:cTn id="801" dur="500" fill="hold"/>
                                        <p:tgtEl>
                                          <p:spTgt spid="38"/>
                                        </p:tgtEl>
                                        <p:attrNameLst>
                                          <p:attrName>fill.type</p:attrName>
                                        </p:attrNameLst>
                                      </p:cBhvr>
                                      <p:to>
                                        <p:strVal val="solid"/>
                                      </p:to>
                                    </p:set>
                                    <p:set>
                                      <p:cBhvr>
                                        <p:cTn id="802" dur="500" fill="hold"/>
                                        <p:tgtEl>
                                          <p:spTgt spid="38"/>
                                        </p:tgtEl>
                                        <p:attrNameLst>
                                          <p:attrName>fill.on</p:attrName>
                                        </p:attrNameLst>
                                      </p:cBhvr>
                                      <p:to>
                                        <p:strVal val="true"/>
                                      </p:to>
                                    </p:set>
                                  </p:childTnLst>
                                </p:cTn>
                              </p:par>
                              <p:par>
                                <p:cTn id="803" presetID="1" presetClass="emph" presetSubtype="2" fill="hold" nodeType="withEffect">
                                  <p:stCondLst>
                                    <p:cond delay="0"/>
                                  </p:stCondLst>
                                  <p:childTnLst>
                                    <p:animClr clrSpc="rgb">
                                      <p:cBhvr>
                                        <p:cTn id="804" dur="500" fill="hold"/>
                                        <p:tgtEl>
                                          <p:spTgt spid="39"/>
                                        </p:tgtEl>
                                        <p:attrNameLst>
                                          <p:attrName>fillcolor</p:attrName>
                                        </p:attrNameLst>
                                      </p:cBhvr>
                                      <p:to>
                                        <a:schemeClr val="tx1"/>
                                      </p:to>
                                    </p:animClr>
                                    <p:set>
                                      <p:cBhvr>
                                        <p:cTn id="805" dur="500" fill="hold"/>
                                        <p:tgtEl>
                                          <p:spTgt spid="39"/>
                                        </p:tgtEl>
                                        <p:attrNameLst>
                                          <p:attrName>fill.type</p:attrName>
                                        </p:attrNameLst>
                                      </p:cBhvr>
                                      <p:to>
                                        <p:strVal val="solid"/>
                                      </p:to>
                                    </p:set>
                                    <p:set>
                                      <p:cBhvr>
                                        <p:cTn id="806" dur="500" fill="hold"/>
                                        <p:tgtEl>
                                          <p:spTgt spid="39"/>
                                        </p:tgtEl>
                                        <p:attrNameLst>
                                          <p:attrName>fill.on</p:attrName>
                                        </p:attrNameLst>
                                      </p:cBhvr>
                                      <p:to>
                                        <p:strVal val="true"/>
                                      </p:to>
                                    </p:set>
                                  </p:childTnLst>
                                </p:cTn>
                              </p:par>
                              <p:par>
                                <p:cTn id="807" presetID="1" presetClass="emph" presetSubtype="2" fill="hold" nodeType="withEffect">
                                  <p:stCondLst>
                                    <p:cond delay="0"/>
                                  </p:stCondLst>
                                  <p:childTnLst>
                                    <p:animClr clrSpc="rgb">
                                      <p:cBhvr>
                                        <p:cTn id="808" dur="500" fill="hold"/>
                                        <p:tgtEl>
                                          <p:spTgt spid="40"/>
                                        </p:tgtEl>
                                        <p:attrNameLst>
                                          <p:attrName>fillcolor</p:attrName>
                                        </p:attrNameLst>
                                      </p:cBhvr>
                                      <p:to>
                                        <a:schemeClr val="tx1"/>
                                      </p:to>
                                    </p:animClr>
                                    <p:set>
                                      <p:cBhvr>
                                        <p:cTn id="809" dur="500" fill="hold"/>
                                        <p:tgtEl>
                                          <p:spTgt spid="40"/>
                                        </p:tgtEl>
                                        <p:attrNameLst>
                                          <p:attrName>fill.type</p:attrName>
                                        </p:attrNameLst>
                                      </p:cBhvr>
                                      <p:to>
                                        <p:strVal val="solid"/>
                                      </p:to>
                                    </p:set>
                                    <p:set>
                                      <p:cBhvr>
                                        <p:cTn id="810" dur="500" fill="hold"/>
                                        <p:tgtEl>
                                          <p:spTgt spid="40"/>
                                        </p:tgtEl>
                                        <p:attrNameLst>
                                          <p:attrName>fill.on</p:attrName>
                                        </p:attrNameLst>
                                      </p:cBhvr>
                                      <p:to>
                                        <p:strVal val="true"/>
                                      </p:to>
                                    </p:set>
                                  </p:childTnLst>
                                </p:cTn>
                              </p:par>
                              <p:par>
                                <p:cTn id="811" presetID="1" presetClass="emph" presetSubtype="2" fill="hold" nodeType="withEffect">
                                  <p:stCondLst>
                                    <p:cond delay="0"/>
                                  </p:stCondLst>
                                  <p:childTnLst>
                                    <p:animClr clrSpc="rgb">
                                      <p:cBhvr>
                                        <p:cTn id="812" dur="500" fill="hold"/>
                                        <p:tgtEl>
                                          <p:spTgt spid="41"/>
                                        </p:tgtEl>
                                        <p:attrNameLst>
                                          <p:attrName>fillcolor</p:attrName>
                                        </p:attrNameLst>
                                      </p:cBhvr>
                                      <p:to>
                                        <a:schemeClr val="tx1"/>
                                      </p:to>
                                    </p:animClr>
                                    <p:set>
                                      <p:cBhvr>
                                        <p:cTn id="813" dur="500" fill="hold"/>
                                        <p:tgtEl>
                                          <p:spTgt spid="41"/>
                                        </p:tgtEl>
                                        <p:attrNameLst>
                                          <p:attrName>fill.type</p:attrName>
                                        </p:attrNameLst>
                                      </p:cBhvr>
                                      <p:to>
                                        <p:strVal val="solid"/>
                                      </p:to>
                                    </p:set>
                                    <p:set>
                                      <p:cBhvr>
                                        <p:cTn id="814" dur="500" fill="hold"/>
                                        <p:tgtEl>
                                          <p:spTgt spid="41"/>
                                        </p:tgtEl>
                                        <p:attrNameLst>
                                          <p:attrName>fill.on</p:attrName>
                                        </p:attrNameLst>
                                      </p:cBhvr>
                                      <p:to>
                                        <p:strVal val="true"/>
                                      </p:to>
                                    </p:set>
                                  </p:childTnLst>
                                </p:cTn>
                              </p:par>
                              <p:par>
                                <p:cTn id="815" presetID="1" presetClass="emph" presetSubtype="2" fill="hold" nodeType="withEffect">
                                  <p:stCondLst>
                                    <p:cond delay="0"/>
                                  </p:stCondLst>
                                  <p:childTnLst>
                                    <p:animClr clrSpc="rgb">
                                      <p:cBhvr>
                                        <p:cTn id="816" dur="500" fill="hold"/>
                                        <p:tgtEl>
                                          <p:spTgt spid="42"/>
                                        </p:tgtEl>
                                        <p:attrNameLst>
                                          <p:attrName>fillcolor</p:attrName>
                                        </p:attrNameLst>
                                      </p:cBhvr>
                                      <p:to>
                                        <a:schemeClr val="tx1"/>
                                      </p:to>
                                    </p:animClr>
                                    <p:set>
                                      <p:cBhvr>
                                        <p:cTn id="817" dur="500" fill="hold"/>
                                        <p:tgtEl>
                                          <p:spTgt spid="42"/>
                                        </p:tgtEl>
                                        <p:attrNameLst>
                                          <p:attrName>fill.type</p:attrName>
                                        </p:attrNameLst>
                                      </p:cBhvr>
                                      <p:to>
                                        <p:strVal val="solid"/>
                                      </p:to>
                                    </p:set>
                                    <p:set>
                                      <p:cBhvr>
                                        <p:cTn id="818" dur="500" fill="hold"/>
                                        <p:tgtEl>
                                          <p:spTgt spid="42"/>
                                        </p:tgtEl>
                                        <p:attrNameLst>
                                          <p:attrName>fill.on</p:attrName>
                                        </p:attrNameLst>
                                      </p:cBhvr>
                                      <p:to>
                                        <p:strVal val="true"/>
                                      </p:to>
                                    </p:set>
                                  </p:childTnLst>
                                </p:cTn>
                              </p:par>
                              <p:par>
                                <p:cTn id="819" presetID="1" presetClass="emph" presetSubtype="2" fill="hold" nodeType="withEffect">
                                  <p:stCondLst>
                                    <p:cond delay="0"/>
                                  </p:stCondLst>
                                  <p:childTnLst>
                                    <p:animClr clrSpc="rgb">
                                      <p:cBhvr>
                                        <p:cTn id="820" dur="500" fill="hold"/>
                                        <p:tgtEl>
                                          <p:spTgt spid="46"/>
                                        </p:tgtEl>
                                        <p:attrNameLst>
                                          <p:attrName>fillcolor</p:attrName>
                                        </p:attrNameLst>
                                      </p:cBhvr>
                                      <p:to>
                                        <a:schemeClr val="tx1"/>
                                      </p:to>
                                    </p:animClr>
                                    <p:set>
                                      <p:cBhvr>
                                        <p:cTn id="821" dur="500" fill="hold"/>
                                        <p:tgtEl>
                                          <p:spTgt spid="46"/>
                                        </p:tgtEl>
                                        <p:attrNameLst>
                                          <p:attrName>fill.type</p:attrName>
                                        </p:attrNameLst>
                                      </p:cBhvr>
                                      <p:to>
                                        <p:strVal val="solid"/>
                                      </p:to>
                                    </p:set>
                                    <p:set>
                                      <p:cBhvr>
                                        <p:cTn id="822" dur="500" fill="hold"/>
                                        <p:tgtEl>
                                          <p:spTgt spid="46"/>
                                        </p:tgtEl>
                                        <p:attrNameLst>
                                          <p:attrName>fill.on</p:attrName>
                                        </p:attrNameLst>
                                      </p:cBhvr>
                                      <p:to>
                                        <p:strVal val="true"/>
                                      </p:to>
                                    </p:set>
                                  </p:childTnLst>
                                </p:cTn>
                              </p:par>
                              <p:par>
                                <p:cTn id="823" presetID="1" presetClass="emph" presetSubtype="2" fill="hold" nodeType="withEffect">
                                  <p:stCondLst>
                                    <p:cond delay="0"/>
                                  </p:stCondLst>
                                  <p:childTnLst>
                                    <p:animClr clrSpc="rgb">
                                      <p:cBhvr>
                                        <p:cTn id="824" dur="500" fill="hold"/>
                                        <p:tgtEl>
                                          <p:spTgt spid="47"/>
                                        </p:tgtEl>
                                        <p:attrNameLst>
                                          <p:attrName>fillcolor</p:attrName>
                                        </p:attrNameLst>
                                      </p:cBhvr>
                                      <p:to>
                                        <a:schemeClr val="tx1"/>
                                      </p:to>
                                    </p:animClr>
                                    <p:set>
                                      <p:cBhvr>
                                        <p:cTn id="825" dur="500" fill="hold"/>
                                        <p:tgtEl>
                                          <p:spTgt spid="47"/>
                                        </p:tgtEl>
                                        <p:attrNameLst>
                                          <p:attrName>fill.type</p:attrName>
                                        </p:attrNameLst>
                                      </p:cBhvr>
                                      <p:to>
                                        <p:strVal val="solid"/>
                                      </p:to>
                                    </p:set>
                                    <p:set>
                                      <p:cBhvr>
                                        <p:cTn id="826" dur="500" fill="hold"/>
                                        <p:tgtEl>
                                          <p:spTgt spid="47"/>
                                        </p:tgtEl>
                                        <p:attrNameLst>
                                          <p:attrName>fill.on</p:attrName>
                                        </p:attrNameLst>
                                      </p:cBhvr>
                                      <p:to>
                                        <p:strVal val="true"/>
                                      </p:to>
                                    </p:set>
                                  </p:childTnLst>
                                </p:cTn>
                              </p:par>
                              <p:par>
                                <p:cTn id="827" presetID="1" presetClass="emph" presetSubtype="2" fill="hold" nodeType="withEffect">
                                  <p:stCondLst>
                                    <p:cond delay="0"/>
                                  </p:stCondLst>
                                  <p:childTnLst>
                                    <p:animClr clrSpc="rgb">
                                      <p:cBhvr>
                                        <p:cTn id="828" dur="500" fill="hold"/>
                                        <p:tgtEl>
                                          <p:spTgt spid="48"/>
                                        </p:tgtEl>
                                        <p:attrNameLst>
                                          <p:attrName>fillcolor</p:attrName>
                                        </p:attrNameLst>
                                      </p:cBhvr>
                                      <p:to>
                                        <a:schemeClr val="tx1"/>
                                      </p:to>
                                    </p:animClr>
                                    <p:set>
                                      <p:cBhvr>
                                        <p:cTn id="829" dur="500" fill="hold"/>
                                        <p:tgtEl>
                                          <p:spTgt spid="48"/>
                                        </p:tgtEl>
                                        <p:attrNameLst>
                                          <p:attrName>fill.type</p:attrName>
                                        </p:attrNameLst>
                                      </p:cBhvr>
                                      <p:to>
                                        <p:strVal val="solid"/>
                                      </p:to>
                                    </p:set>
                                    <p:set>
                                      <p:cBhvr>
                                        <p:cTn id="830" dur="500" fill="hold"/>
                                        <p:tgtEl>
                                          <p:spTgt spid="48"/>
                                        </p:tgtEl>
                                        <p:attrNameLst>
                                          <p:attrName>fill.on</p:attrName>
                                        </p:attrNameLst>
                                      </p:cBhvr>
                                      <p:to>
                                        <p:strVal val="true"/>
                                      </p:to>
                                    </p:set>
                                  </p:childTnLst>
                                </p:cTn>
                              </p:par>
                              <p:par>
                                <p:cTn id="831" presetID="1" presetClass="emph" presetSubtype="2" fill="hold" nodeType="withEffect">
                                  <p:stCondLst>
                                    <p:cond delay="0"/>
                                  </p:stCondLst>
                                  <p:childTnLst>
                                    <p:animClr clrSpc="rgb">
                                      <p:cBhvr>
                                        <p:cTn id="832" dur="500" fill="hold"/>
                                        <p:tgtEl>
                                          <p:spTgt spid="49"/>
                                        </p:tgtEl>
                                        <p:attrNameLst>
                                          <p:attrName>fillcolor</p:attrName>
                                        </p:attrNameLst>
                                      </p:cBhvr>
                                      <p:to>
                                        <a:schemeClr val="tx1"/>
                                      </p:to>
                                    </p:animClr>
                                    <p:set>
                                      <p:cBhvr>
                                        <p:cTn id="833" dur="500" fill="hold"/>
                                        <p:tgtEl>
                                          <p:spTgt spid="49"/>
                                        </p:tgtEl>
                                        <p:attrNameLst>
                                          <p:attrName>fill.type</p:attrName>
                                        </p:attrNameLst>
                                      </p:cBhvr>
                                      <p:to>
                                        <p:strVal val="solid"/>
                                      </p:to>
                                    </p:set>
                                    <p:set>
                                      <p:cBhvr>
                                        <p:cTn id="834" dur="500" fill="hold"/>
                                        <p:tgtEl>
                                          <p:spTgt spid="49"/>
                                        </p:tgtEl>
                                        <p:attrNameLst>
                                          <p:attrName>fill.on</p:attrName>
                                        </p:attrNameLst>
                                      </p:cBhvr>
                                      <p:to>
                                        <p:strVal val="true"/>
                                      </p:to>
                                    </p:set>
                                  </p:childTnLst>
                                </p:cTn>
                              </p:par>
                              <p:par>
                                <p:cTn id="835" presetID="1" presetClass="emph" presetSubtype="2" fill="hold" nodeType="withEffect">
                                  <p:stCondLst>
                                    <p:cond delay="0"/>
                                  </p:stCondLst>
                                  <p:childTnLst>
                                    <p:animClr clrSpc="rgb">
                                      <p:cBhvr>
                                        <p:cTn id="836" dur="500" fill="hold"/>
                                        <p:tgtEl>
                                          <p:spTgt spid="50"/>
                                        </p:tgtEl>
                                        <p:attrNameLst>
                                          <p:attrName>fillcolor</p:attrName>
                                        </p:attrNameLst>
                                      </p:cBhvr>
                                      <p:to>
                                        <a:schemeClr val="tx1"/>
                                      </p:to>
                                    </p:animClr>
                                    <p:set>
                                      <p:cBhvr>
                                        <p:cTn id="837" dur="500" fill="hold"/>
                                        <p:tgtEl>
                                          <p:spTgt spid="50"/>
                                        </p:tgtEl>
                                        <p:attrNameLst>
                                          <p:attrName>fill.type</p:attrName>
                                        </p:attrNameLst>
                                      </p:cBhvr>
                                      <p:to>
                                        <p:strVal val="solid"/>
                                      </p:to>
                                    </p:set>
                                    <p:set>
                                      <p:cBhvr>
                                        <p:cTn id="838" dur="500" fill="hold"/>
                                        <p:tgtEl>
                                          <p:spTgt spid="50"/>
                                        </p:tgtEl>
                                        <p:attrNameLst>
                                          <p:attrName>fill.on</p:attrName>
                                        </p:attrNameLst>
                                      </p:cBhvr>
                                      <p:to>
                                        <p:strVal val="true"/>
                                      </p:to>
                                    </p:set>
                                  </p:childTnLst>
                                </p:cTn>
                              </p:par>
                              <p:par>
                                <p:cTn id="839" presetID="1" presetClass="emph" presetSubtype="2" fill="hold" nodeType="withEffect">
                                  <p:stCondLst>
                                    <p:cond delay="0"/>
                                  </p:stCondLst>
                                  <p:childTnLst>
                                    <p:animClr clrSpc="rgb">
                                      <p:cBhvr>
                                        <p:cTn id="840" dur="500" fill="hold"/>
                                        <p:tgtEl>
                                          <p:spTgt spid="51"/>
                                        </p:tgtEl>
                                        <p:attrNameLst>
                                          <p:attrName>fillcolor</p:attrName>
                                        </p:attrNameLst>
                                      </p:cBhvr>
                                      <p:to>
                                        <a:schemeClr val="tx1"/>
                                      </p:to>
                                    </p:animClr>
                                    <p:set>
                                      <p:cBhvr>
                                        <p:cTn id="841" dur="500" fill="hold"/>
                                        <p:tgtEl>
                                          <p:spTgt spid="51"/>
                                        </p:tgtEl>
                                        <p:attrNameLst>
                                          <p:attrName>fill.type</p:attrName>
                                        </p:attrNameLst>
                                      </p:cBhvr>
                                      <p:to>
                                        <p:strVal val="solid"/>
                                      </p:to>
                                    </p:set>
                                    <p:set>
                                      <p:cBhvr>
                                        <p:cTn id="842" dur="500" fill="hold"/>
                                        <p:tgtEl>
                                          <p:spTgt spid="51"/>
                                        </p:tgtEl>
                                        <p:attrNameLst>
                                          <p:attrName>fill.on</p:attrName>
                                        </p:attrNameLst>
                                      </p:cBhvr>
                                      <p:to>
                                        <p:strVal val="true"/>
                                      </p:to>
                                    </p:set>
                                  </p:childTnLst>
                                </p:cTn>
                              </p:par>
                              <p:par>
                                <p:cTn id="843" presetID="1" presetClass="emph" presetSubtype="2" fill="hold" nodeType="withEffect">
                                  <p:stCondLst>
                                    <p:cond delay="0"/>
                                  </p:stCondLst>
                                  <p:childTnLst>
                                    <p:animClr clrSpc="rgb">
                                      <p:cBhvr>
                                        <p:cTn id="844" dur="500" fill="hold"/>
                                        <p:tgtEl>
                                          <p:spTgt spid="52"/>
                                        </p:tgtEl>
                                        <p:attrNameLst>
                                          <p:attrName>fillcolor</p:attrName>
                                        </p:attrNameLst>
                                      </p:cBhvr>
                                      <p:to>
                                        <a:schemeClr val="tx1"/>
                                      </p:to>
                                    </p:animClr>
                                    <p:set>
                                      <p:cBhvr>
                                        <p:cTn id="845" dur="500" fill="hold"/>
                                        <p:tgtEl>
                                          <p:spTgt spid="52"/>
                                        </p:tgtEl>
                                        <p:attrNameLst>
                                          <p:attrName>fill.type</p:attrName>
                                        </p:attrNameLst>
                                      </p:cBhvr>
                                      <p:to>
                                        <p:strVal val="solid"/>
                                      </p:to>
                                    </p:set>
                                    <p:set>
                                      <p:cBhvr>
                                        <p:cTn id="846" dur="500" fill="hold"/>
                                        <p:tgtEl>
                                          <p:spTgt spid="52"/>
                                        </p:tgtEl>
                                        <p:attrNameLst>
                                          <p:attrName>fill.on</p:attrName>
                                        </p:attrNameLst>
                                      </p:cBhvr>
                                      <p:to>
                                        <p:strVal val="true"/>
                                      </p:to>
                                    </p:set>
                                  </p:childTnLst>
                                </p:cTn>
                              </p:par>
                              <p:par>
                                <p:cTn id="847" presetID="1" presetClass="emph" presetSubtype="2" fill="hold" nodeType="withEffect">
                                  <p:stCondLst>
                                    <p:cond delay="0"/>
                                  </p:stCondLst>
                                  <p:childTnLst>
                                    <p:animClr clrSpc="rgb">
                                      <p:cBhvr>
                                        <p:cTn id="848" dur="500" fill="hold"/>
                                        <p:tgtEl>
                                          <p:spTgt spid="53"/>
                                        </p:tgtEl>
                                        <p:attrNameLst>
                                          <p:attrName>fillcolor</p:attrName>
                                        </p:attrNameLst>
                                      </p:cBhvr>
                                      <p:to>
                                        <a:schemeClr val="tx1"/>
                                      </p:to>
                                    </p:animClr>
                                    <p:set>
                                      <p:cBhvr>
                                        <p:cTn id="849" dur="500" fill="hold"/>
                                        <p:tgtEl>
                                          <p:spTgt spid="53"/>
                                        </p:tgtEl>
                                        <p:attrNameLst>
                                          <p:attrName>fill.type</p:attrName>
                                        </p:attrNameLst>
                                      </p:cBhvr>
                                      <p:to>
                                        <p:strVal val="solid"/>
                                      </p:to>
                                    </p:set>
                                    <p:set>
                                      <p:cBhvr>
                                        <p:cTn id="850" dur="500" fill="hold"/>
                                        <p:tgtEl>
                                          <p:spTgt spid="53"/>
                                        </p:tgtEl>
                                        <p:attrNameLst>
                                          <p:attrName>fill.on</p:attrName>
                                        </p:attrNameLst>
                                      </p:cBhvr>
                                      <p:to>
                                        <p:strVal val="true"/>
                                      </p:to>
                                    </p:set>
                                  </p:childTnLst>
                                </p:cTn>
                              </p:par>
                              <p:par>
                                <p:cTn id="851" presetID="1" presetClass="emph" presetSubtype="2" fill="hold" nodeType="withEffect">
                                  <p:stCondLst>
                                    <p:cond delay="0"/>
                                  </p:stCondLst>
                                  <p:childTnLst>
                                    <p:animClr clrSpc="rgb">
                                      <p:cBhvr>
                                        <p:cTn id="852" dur="500" fill="hold"/>
                                        <p:tgtEl>
                                          <p:spTgt spid="54"/>
                                        </p:tgtEl>
                                        <p:attrNameLst>
                                          <p:attrName>fillcolor</p:attrName>
                                        </p:attrNameLst>
                                      </p:cBhvr>
                                      <p:to>
                                        <a:schemeClr val="tx1"/>
                                      </p:to>
                                    </p:animClr>
                                    <p:set>
                                      <p:cBhvr>
                                        <p:cTn id="853" dur="500" fill="hold"/>
                                        <p:tgtEl>
                                          <p:spTgt spid="54"/>
                                        </p:tgtEl>
                                        <p:attrNameLst>
                                          <p:attrName>fill.type</p:attrName>
                                        </p:attrNameLst>
                                      </p:cBhvr>
                                      <p:to>
                                        <p:strVal val="solid"/>
                                      </p:to>
                                    </p:set>
                                    <p:set>
                                      <p:cBhvr>
                                        <p:cTn id="854" dur="500" fill="hold"/>
                                        <p:tgtEl>
                                          <p:spTgt spid="54"/>
                                        </p:tgtEl>
                                        <p:attrNameLst>
                                          <p:attrName>fill.on</p:attrName>
                                        </p:attrNameLst>
                                      </p:cBhvr>
                                      <p:to>
                                        <p:strVal val="true"/>
                                      </p:to>
                                    </p:set>
                                  </p:childTnLst>
                                </p:cTn>
                              </p:par>
                              <p:par>
                                <p:cTn id="855" presetID="1" presetClass="emph" presetSubtype="2" fill="hold" nodeType="withEffect">
                                  <p:stCondLst>
                                    <p:cond delay="0"/>
                                  </p:stCondLst>
                                  <p:childTnLst>
                                    <p:animClr clrSpc="rgb">
                                      <p:cBhvr>
                                        <p:cTn id="856" dur="500" fill="hold"/>
                                        <p:tgtEl>
                                          <p:spTgt spid="55"/>
                                        </p:tgtEl>
                                        <p:attrNameLst>
                                          <p:attrName>fillcolor</p:attrName>
                                        </p:attrNameLst>
                                      </p:cBhvr>
                                      <p:to>
                                        <a:schemeClr val="tx1"/>
                                      </p:to>
                                    </p:animClr>
                                    <p:set>
                                      <p:cBhvr>
                                        <p:cTn id="857" dur="500" fill="hold"/>
                                        <p:tgtEl>
                                          <p:spTgt spid="55"/>
                                        </p:tgtEl>
                                        <p:attrNameLst>
                                          <p:attrName>fill.type</p:attrName>
                                        </p:attrNameLst>
                                      </p:cBhvr>
                                      <p:to>
                                        <p:strVal val="solid"/>
                                      </p:to>
                                    </p:set>
                                    <p:set>
                                      <p:cBhvr>
                                        <p:cTn id="858" dur="500" fill="hold"/>
                                        <p:tgtEl>
                                          <p:spTgt spid="55"/>
                                        </p:tgtEl>
                                        <p:attrNameLst>
                                          <p:attrName>fill.on</p:attrName>
                                        </p:attrNameLst>
                                      </p:cBhvr>
                                      <p:to>
                                        <p:strVal val="true"/>
                                      </p:to>
                                    </p:set>
                                  </p:childTnLst>
                                </p:cTn>
                              </p:par>
                              <p:par>
                                <p:cTn id="859" presetID="1" presetClass="emph" presetSubtype="2" fill="hold" nodeType="withEffect">
                                  <p:stCondLst>
                                    <p:cond delay="0"/>
                                  </p:stCondLst>
                                  <p:childTnLst>
                                    <p:animClr clrSpc="rgb">
                                      <p:cBhvr>
                                        <p:cTn id="860" dur="500" fill="hold"/>
                                        <p:tgtEl>
                                          <p:spTgt spid="56"/>
                                        </p:tgtEl>
                                        <p:attrNameLst>
                                          <p:attrName>fillcolor</p:attrName>
                                        </p:attrNameLst>
                                      </p:cBhvr>
                                      <p:to>
                                        <a:schemeClr val="tx1"/>
                                      </p:to>
                                    </p:animClr>
                                    <p:set>
                                      <p:cBhvr>
                                        <p:cTn id="861" dur="500" fill="hold"/>
                                        <p:tgtEl>
                                          <p:spTgt spid="56"/>
                                        </p:tgtEl>
                                        <p:attrNameLst>
                                          <p:attrName>fill.type</p:attrName>
                                        </p:attrNameLst>
                                      </p:cBhvr>
                                      <p:to>
                                        <p:strVal val="solid"/>
                                      </p:to>
                                    </p:set>
                                    <p:set>
                                      <p:cBhvr>
                                        <p:cTn id="862" dur="500" fill="hold"/>
                                        <p:tgtEl>
                                          <p:spTgt spid="56"/>
                                        </p:tgtEl>
                                        <p:attrNameLst>
                                          <p:attrName>fill.on</p:attrName>
                                        </p:attrNameLst>
                                      </p:cBhvr>
                                      <p:to>
                                        <p:strVal val="true"/>
                                      </p:to>
                                    </p:set>
                                  </p:childTnLst>
                                </p:cTn>
                              </p:par>
                              <p:par>
                                <p:cTn id="863" presetID="1" presetClass="emph" presetSubtype="2" fill="hold" nodeType="withEffect">
                                  <p:stCondLst>
                                    <p:cond delay="0"/>
                                  </p:stCondLst>
                                  <p:childTnLst>
                                    <p:animClr clrSpc="rgb">
                                      <p:cBhvr>
                                        <p:cTn id="864" dur="500" fill="hold"/>
                                        <p:tgtEl>
                                          <p:spTgt spid="57"/>
                                        </p:tgtEl>
                                        <p:attrNameLst>
                                          <p:attrName>fillcolor</p:attrName>
                                        </p:attrNameLst>
                                      </p:cBhvr>
                                      <p:to>
                                        <a:schemeClr val="tx1"/>
                                      </p:to>
                                    </p:animClr>
                                    <p:set>
                                      <p:cBhvr>
                                        <p:cTn id="865" dur="500" fill="hold"/>
                                        <p:tgtEl>
                                          <p:spTgt spid="57"/>
                                        </p:tgtEl>
                                        <p:attrNameLst>
                                          <p:attrName>fill.type</p:attrName>
                                        </p:attrNameLst>
                                      </p:cBhvr>
                                      <p:to>
                                        <p:strVal val="solid"/>
                                      </p:to>
                                    </p:set>
                                    <p:set>
                                      <p:cBhvr>
                                        <p:cTn id="866" dur="500" fill="hold"/>
                                        <p:tgtEl>
                                          <p:spTgt spid="57"/>
                                        </p:tgtEl>
                                        <p:attrNameLst>
                                          <p:attrName>fill.on</p:attrName>
                                        </p:attrNameLst>
                                      </p:cBhvr>
                                      <p:to>
                                        <p:strVal val="true"/>
                                      </p:to>
                                    </p:set>
                                  </p:childTnLst>
                                </p:cTn>
                              </p:par>
                              <p:par>
                                <p:cTn id="867" presetID="1" presetClass="emph" presetSubtype="2" fill="hold" nodeType="withEffect">
                                  <p:stCondLst>
                                    <p:cond delay="0"/>
                                  </p:stCondLst>
                                  <p:childTnLst>
                                    <p:animClr clrSpc="rgb">
                                      <p:cBhvr>
                                        <p:cTn id="868" dur="500" fill="hold"/>
                                        <p:tgtEl>
                                          <p:spTgt spid="58"/>
                                        </p:tgtEl>
                                        <p:attrNameLst>
                                          <p:attrName>fillcolor</p:attrName>
                                        </p:attrNameLst>
                                      </p:cBhvr>
                                      <p:to>
                                        <a:schemeClr val="tx1"/>
                                      </p:to>
                                    </p:animClr>
                                    <p:set>
                                      <p:cBhvr>
                                        <p:cTn id="869" dur="500" fill="hold"/>
                                        <p:tgtEl>
                                          <p:spTgt spid="58"/>
                                        </p:tgtEl>
                                        <p:attrNameLst>
                                          <p:attrName>fill.type</p:attrName>
                                        </p:attrNameLst>
                                      </p:cBhvr>
                                      <p:to>
                                        <p:strVal val="solid"/>
                                      </p:to>
                                    </p:set>
                                    <p:set>
                                      <p:cBhvr>
                                        <p:cTn id="870" dur="500" fill="hold"/>
                                        <p:tgtEl>
                                          <p:spTgt spid="58"/>
                                        </p:tgtEl>
                                        <p:attrNameLst>
                                          <p:attrName>fill.on</p:attrName>
                                        </p:attrNameLst>
                                      </p:cBhvr>
                                      <p:to>
                                        <p:strVal val="true"/>
                                      </p:to>
                                    </p:set>
                                  </p:childTnLst>
                                </p:cTn>
                              </p:par>
                              <p:par>
                                <p:cTn id="871" presetID="1" presetClass="emph" presetSubtype="2" fill="hold" nodeType="withEffect">
                                  <p:stCondLst>
                                    <p:cond delay="0"/>
                                  </p:stCondLst>
                                  <p:childTnLst>
                                    <p:animClr clrSpc="rgb">
                                      <p:cBhvr>
                                        <p:cTn id="872" dur="500" fill="hold"/>
                                        <p:tgtEl>
                                          <p:spTgt spid="59"/>
                                        </p:tgtEl>
                                        <p:attrNameLst>
                                          <p:attrName>fillcolor</p:attrName>
                                        </p:attrNameLst>
                                      </p:cBhvr>
                                      <p:to>
                                        <a:schemeClr val="tx1"/>
                                      </p:to>
                                    </p:animClr>
                                    <p:set>
                                      <p:cBhvr>
                                        <p:cTn id="873" dur="500" fill="hold"/>
                                        <p:tgtEl>
                                          <p:spTgt spid="59"/>
                                        </p:tgtEl>
                                        <p:attrNameLst>
                                          <p:attrName>fill.type</p:attrName>
                                        </p:attrNameLst>
                                      </p:cBhvr>
                                      <p:to>
                                        <p:strVal val="solid"/>
                                      </p:to>
                                    </p:set>
                                    <p:set>
                                      <p:cBhvr>
                                        <p:cTn id="874" dur="500" fill="hold"/>
                                        <p:tgtEl>
                                          <p:spTgt spid="59"/>
                                        </p:tgtEl>
                                        <p:attrNameLst>
                                          <p:attrName>fill.on</p:attrName>
                                        </p:attrNameLst>
                                      </p:cBhvr>
                                      <p:to>
                                        <p:strVal val="true"/>
                                      </p:to>
                                    </p:set>
                                  </p:childTnLst>
                                </p:cTn>
                              </p:par>
                              <p:par>
                                <p:cTn id="875" presetID="1" presetClass="emph" presetSubtype="2" fill="hold" nodeType="withEffect">
                                  <p:stCondLst>
                                    <p:cond delay="0"/>
                                  </p:stCondLst>
                                  <p:childTnLst>
                                    <p:animClr clrSpc="rgb">
                                      <p:cBhvr>
                                        <p:cTn id="876" dur="500" fill="hold"/>
                                        <p:tgtEl>
                                          <p:spTgt spid="60"/>
                                        </p:tgtEl>
                                        <p:attrNameLst>
                                          <p:attrName>fillcolor</p:attrName>
                                        </p:attrNameLst>
                                      </p:cBhvr>
                                      <p:to>
                                        <a:schemeClr val="tx1"/>
                                      </p:to>
                                    </p:animClr>
                                    <p:set>
                                      <p:cBhvr>
                                        <p:cTn id="877" dur="500" fill="hold"/>
                                        <p:tgtEl>
                                          <p:spTgt spid="60"/>
                                        </p:tgtEl>
                                        <p:attrNameLst>
                                          <p:attrName>fill.type</p:attrName>
                                        </p:attrNameLst>
                                      </p:cBhvr>
                                      <p:to>
                                        <p:strVal val="solid"/>
                                      </p:to>
                                    </p:set>
                                    <p:set>
                                      <p:cBhvr>
                                        <p:cTn id="878" dur="500" fill="hold"/>
                                        <p:tgtEl>
                                          <p:spTgt spid="60"/>
                                        </p:tgtEl>
                                        <p:attrNameLst>
                                          <p:attrName>fill.on</p:attrName>
                                        </p:attrNameLst>
                                      </p:cBhvr>
                                      <p:to>
                                        <p:strVal val="true"/>
                                      </p:to>
                                    </p:set>
                                  </p:childTnLst>
                                </p:cTn>
                              </p:par>
                              <p:par>
                                <p:cTn id="879" presetID="1" presetClass="emph" presetSubtype="2" fill="hold" nodeType="withEffect">
                                  <p:stCondLst>
                                    <p:cond delay="0"/>
                                  </p:stCondLst>
                                  <p:childTnLst>
                                    <p:animClr clrSpc="rgb">
                                      <p:cBhvr>
                                        <p:cTn id="880" dur="500" fill="hold"/>
                                        <p:tgtEl>
                                          <p:spTgt spid="61"/>
                                        </p:tgtEl>
                                        <p:attrNameLst>
                                          <p:attrName>fillcolor</p:attrName>
                                        </p:attrNameLst>
                                      </p:cBhvr>
                                      <p:to>
                                        <a:schemeClr val="tx1"/>
                                      </p:to>
                                    </p:animClr>
                                    <p:set>
                                      <p:cBhvr>
                                        <p:cTn id="881" dur="500" fill="hold"/>
                                        <p:tgtEl>
                                          <p:spTgt spid="61"/>
                                        </p:tgtEl>
                                        <p:attrNameLst>
                                          <p:attrName>fill.type</p:attrName>
                                        </p:attrNameLst>
                                      </p:cBhvr>
                                      <p:to>
                                        <p:strVal val="solid"/>
                                      </p:to>
                                    </p:set>
                                    <p:set>
                                      <p:cBhvr>
                                        <p:cTn id="882" dur="500" fill="hold"/>
                                        <p:tgtEl>
                                          <p:spTgt spid="61"/>
                                        </p:tgtEl>
                                        <p:attrNameLst>
                                          <p:attrName>fill.on</p:attrName>
                                        </p:attrNameLst>
                                      </p:cBhvr>
                                      <p:to>
                                        <p:strVal val="true"/>
                                      </p:to>
                                    </p:set>
                                  </p:childTnLst>
                                </p:cTn>
                              </p:par>
                              <p:par>
                                <p:cTn id="883" presetID="1" presetClass="emph" presetSubtype="2" fill="hold" nodeType="withEffect">
                                  <p:stCondLst>
                                    <p:cond delay="0"/>
                                  </p:stCondLst>
                                  <p:childTnLst>
                                    <p:animClr clrSpc="rgb">
                                      <p:cBhvr>
                                        <p:cTn id="884" dur="500" fill="hold"/>
                                        <p:tgtEl>
                                          <p:spTgt spid="62"/>
                                        </p:tgtEl>
                                        <p:attrNameLst>
                                          <p:attrName>fillcolor</p:attrName>
                                        </p:attrNameLst>
                                      </p:cBhvr>
                                      <p:to>
                                        <a:schemeClr val="tx1"/>
                                      </p:to>
                                    </p:animClr>
                                    <p:set>
                                      <p:cBhvr>
                                        <p:cTn id="885" dur="500" fill="hold"/>
                                        <p:tgtEl>
                                          <p:spTgt spid="62"/>
                                        </p:tgtEl>
                                        <p:attrNameLst>
                                          <p:attrName>fill.type</p:attrName>
                                        </p:attrNameLst>
                                      </p:cBhvr>
                                      <p:to>
                                        <p:strVal val="solid"/>
                                      </p:to>
                                    </p:set>
                                    <p:set>
                                      <p:cBhvr>
                                        <p:cTn id="886" dur="500" fill="hold"/>
                                        <p:tgtEl>
                                          <p:spTgt spid="62"/>
                                        </p:tgtEl>
                                        <p:attrNameLst>
                                          <p:attrName>fill.on</p:attrName>
                                        </p:attrNameLst>
                                      </p:cBhvr>
                                      <p:to>
                                        <p:strVal val="true"/>
                                      </p:to>
                                    </p:set>
                                  </p:childTnLst>
                                </p:cTn>
                              </p:par>
                              <p:par>
                                <p:cTn id="887" presetID="1" presetClass="emph" presetSubtype="2" fill="hold" nodeType="withEffect">
                                  <p:stCondLst>
                                    <p:cond delay="0"/>
                                  </p:stCondLst>
                                  <p:childTnLst>
                                    <p:animClr clrSpc="rgb">
                                      <p:cBhvr>
                                        <p:cTn id="888" dur="500" fill="hold"/>
                                        <p:tgtEl>
                                          <p:spTgt spid="63"/>
                                        </p:tgtEl>
                                        <p:attrNameLst>
                                          <p:attrName>fillcolor</p:attrName>
                                        </p:attrNameLst>
                                      </p:cBhvr>
                                      <p:to>
                                        <a:schemeClr val="tx1"/>
                                      </p:to>
                                    </p:animClr>
                                    <p:set>
                                      <p:cBhvr>
                                        <p:cTn id="889" dur="500" fill="hold"/>
                                        <p:tgtEl>
                                          <p:spTgt spid="63"/>
                                        </p:tgtEl>
                                        <p:attrNameLst>
                                          <p:attrName>fill.type</p:attrName>
                                        </p:attrNameLst>
                                      </p:cBhvr>
                                      <p:to>
                                        <p:strVal val="solid"/>
                                      </p:to>
                                    </p:set>
                                    <p:set>
                                      <p:cBhvr>
                                        <p:cTn id="890" dur="500" fill="hold"/>
                                        <p:tgtEl>
                                          <p:spTgt spid="63"/>
                                        </p:tgtEl>
                                        <p:attrNameLst>
                                          <p:attrName>fill.on</p:attrName>
                                        </p:attrNameLst>
                                      </p:cBhvr>
                                      <p:to>
                                        <p:strVal val="true"/>
                                      </p:to>
                                    </p:set>
                                  </p:childTnLst>
                                </p:cTn>
                              </p:par>
                              <p:par>
                                <p:cTn id="891" presetID="1" presetClass="emph" presetSubtype="2" fill="hold" nodeType="withEffect">
                                  <p:stCondLst>
                                    <p:cond delay="0"/>
                                  </p:stCondLst>
                                  <p:childTnLst>
                                    <p:animClr clrSpc="rgb">
                                      <p:cBhvr>
                                        <p:cTn id="892" dur="500" fill="hold"/>
                                        <p:tgtEl>
                                          <p:spTgt spid="67"/>
                                        </p:tgtEl>
                                        <p:attrNameLst>
                                          <p:attrName>fillcolor</p:attrName>
                                        </p:attrNameLst>
                                      </p:cBhvr>
                                      <p:to>
                                        <a:schemeClr val="tx1"/>
                                      </p:to>
                                    </p:animClr>
                                    <p:set>
                                      <p:cBhvr>
                                        <p:cTn id="893" dur="500" fill="hold"/>
                                        <p:tgtEl>
                                          <p:spTgt spid="67"/>
                                        </p:tgtEl>
                                        <p:attrNameLst>
                                          <p:attrName>fill.type</p:attrName>
                                        </p:attrNameLst>
                                      </p:cBhvr>
                                      <p:to>
                                        <p:strVal val="solid"/>
                                      </p:to>
                                    </p:set>
                                    <p:set>
                                      <p:cBhvr>
                                        <p:cTn id="894" dur="500" fill="hold"/>
                                        <p:tgtEl>
                                          <p:spTgt spid="67"/>
                                        </p:tgtEl>
                                        <p:attrNameLst>
                                          <p:attrName>fill.on</p:attrName>
                                        </p:attrNameLst>
                                      </p:cBhvr>
                                      <p:to>
                                        <p:strVal val="true"/>
                                      </p:to>
                                    </p:set>
                                  </p:childTnLst>
                                </p:cTn>
                              </p:par>
                              <p:par>
                                <p:cTn id="895" presetID="1" presetClass="emph" presetSubtype="2" fill="hold" nodeType="withEffect">
                                  <p:stCondLst>
                                    <p:cond delay="0"/>
                                  </p:stCondLst>
                                  <p:childTnLst>
                                    <p:animClr clrSpc="rgb">
                                      <p:cBhvr>
                                        <p:cTn id="896" dur="500" fill="hold"/>
                                        <p:tgtEl>
                                          <p:spTgt spid="68"/>
                                        </p:tgtEl>
                                        <p:attrNameLst>
                                          <p:attrName>fillcolor</p:attrName>
                                        </p:attrNameLst>
                                      </p:cBhvr>
                                      <p:to>
                                        <a:schemeClr val="tx1"/>
                                      </p:to>
                                    </p:animClr>
                                    <p:set>
                                      <p:cBhvr>
                                        <p:cTn id="897" dur="500" fill="hold"/>
                                        <p:tgtEl>
                                          <p:spTgt spid="68"/>
                                        </p:tgtEl>
                                        <p:attrNameLst>
                                          <p:attrName>fill.type</p:attrName>
                                        </p:attrNameLst>
                                      </p:cBhvr>
                                      <p:to>
                                        <p:strVal val="solid"/>
                                      </p:to>
                                    </p:set>
                                    <p:set>
                                      <p:cBhvr>
                                        <p:cTn id="898" dur="500" fill="hold"/>
                                        <p:tgtEl>
                                          <p:spTgt spid="68"/>
                                        </p:tgtEl>
                                        <p:attrNameLst>
                                          <p:attrName>fill.on</p:attrName>
                                        </p:attrNameLst>
                                      </p:cBhvr>
                                      <p:to>
                                        <p:strVal val="true"/>
                                      </p:to>
                                    </p:set>
                                  </p:childTnLst>
                                </p:cTn>
                              </p:par>
                              <p:par>
                                <p:cTn id="899" presetID="1" presetClass="emph" presetSubtype="2" fill="hold" nodeType="withEffect">
                                  <p:stCondLst>
                                    <p:cond delay="0"/>
                                  </p:stCondLst>
                                  <p:childTnLst>
                                    <p:animClr clrSpc="rgb">
                                      <p:cBhvr>
                                        <p:cTn id="900" dur="500" fill="hold"/>
                                        <p:tgtEl>
                                          <p:spTgt spid="69"/>
                                        </p:tgtEl>
                                        <p:attrNameLst>
                                          <p:attrName>fillcolor</p:attrName>
                                        </p:attrNameLst>
                                      </p:cBhvr>
                                      <p:to>
                                        <a:schemeClr val="tx1"/>
                                      </p:to>
                                    </p:animClr>
                                    <p:set>
                                      <p:cBhvr>
                                        <p:cTn id="901" dur="500" fill="hold"/>
                                        <p:tgtEl>
                                          <p:spTgt spid="69"/>
                                        </p:tgtEl>
                                        <p:attrNameLst>
                                          <p:attrName>fill.type</p:attrName>
                                        </p:attrNameLst>
                                      </p:cBhvr>
                                      <p:to>
                                        <p:strVal val="solid"/>
                                      </p:to>
                                    </p:set>
                                    <p:set>
                                      <p:cBhvr>
                                        <p:cTn id="902" dur="500" fill="hold"/>
                                        <p:tgtEl>
                                          <p:spTgt spid="69"/>
                                        </p:tgtEl>
                                        <p:attrNameLst>
                                          <p:attrName>fill.on</p:attrName>
                                        </p:attrNameLst>
                                      </p:cBhvr>
                                      <p:to>
                                        <p:strVal val="true"/>
                                      </p:to>
                                    </p:set>
                                  </p:childTnLst>
                                </p:cTn>
                              </p:par>
                              <p:par>
                                <p:cTn id="903" presetID="1" presetClass="emph" presetSubtype="2" fill="hold" nodeType="withEffect">
                                  <p:stCondLst>
                                    <p:cond delay="0"/>
                                  </p:stCondLst>
                                  <p:childTnLst>
                                    <p:animClr clrSpc="rgb">
                                      <p:cBhvr>
                                        <p:cTn id="904" dur="500" fill="hold"/>
                                        <p:tgtEl>
                                          <p:spTgt spid="70"/>
                                        </p:tgtEl>
                                        <p:attrNameLst>
                                          <p:attrName>fillcolor</p:attrName>
                                        </p:attrNameLst>
                                      </p:cBhvr>
                                      <p:to>
                                        <a:schemeClr val="tx1"/>
                                      </p:to>
                                    </p:animClr>
                                    <p:set>
                                      <p:cBhvr>
                                        <p:cTn id="905" dur="500" fill="hold"/>
                                        <p:tgtEl>
                                          <p:spTgt spid="70"/>
                                        </p:tgtEl>
                                        <p:attrNameLst>
                                          <p:attrName>fill.type</p:attrName>
                                        </p:attrNameLst>
                                      </p:cBhvr>
                                      <p:to>
                                        <p:strVal val="solid"/>
                                      </p:to>
                                    </p:set>
                                    <p:set>
                                      <p:cBhvr>
                                        <p:cTn id="906" dur="500" fill="hold"/>
                                        <p:tgtEl>
                                          <p:spTgt spid="70"/>
                                        </p:tgtEl>
                                        <p:attrNameLst>
                                          <p:attrName>fill.on</p:attrName>
                                        </p:attrNameLst>
                                      </p:cBhvr>
                                      <p:to>
                                        <p:strVal val="true"/>
                                      </p:to>
                                    </p:set>
                                  </p:childTnLst>
                                </p:cTn>
                              </p:par>
                              <p:par>
                                <p:cTn id="907" presetID="1" presetClass="emph" presetSubtype="2" fill="hold" nodeType="withEffect">
                                  <p:stCondLst>
                                    <p:cond delay="0"/>
                                  </p:stCondLst>
                                  <p:childTnLst>
                                    <p:animClr clrSpc="rgb">
                                      <p:cBhvr>
                                        <p:cTn id="908" dur="500" fill="hold"/>
                                        <p:tgtEl>
                                          <p:spTgt spid="71"/>
                                        </p:tgtEl>
                                        <p:attrNameLst>
                                          <p:attrName>fillcolor</p:attrName>
                                        </p:attrNameLst>
                                      </p:cBhvr>
                                      <p:to>
                                        <a:schemeClr val="tx1"/>
                                      </p:to>
                                    </p:animClr>
                                    <p:set>
                                      <p:cBhvr>
                                        <p:cTn id="909" dur="500" fill="hold"/>
                                        <p:tgtEl>
                                          <p:spTgt spid="71"/>
                                        </p:tgtEl>
                                        <p:attrNameLst>
                                          <p:attrName>fill.type</p:attrName>
                                        </p:attrNameLst>
                                      </p:cBhvr>
                                      <p:to>
                                        <p:strVal val="solid"/>
                                      </p:to>
                                    </p:set>
                                    <p:set>
                                      <p:cBhvr>
                                        <p:cTn id="910" dur="500" fill="hold"/>
                                        <p:tgtEl>
                                          <p:spTgt spid="71"/>
                                        </p:tgtEl>
                                        <p:attrNameLst>
                                          <p:attrName>fill.on</p:attrName>
                                        </p:attrNameLst>
                                      </p:cBhvr>
                                      <p:to>
                                        <p:strVal val="true"/>
                                      </p:to>
                                    </p:set>
                                  </p:childTnLst>
                                </p:cTn>
                              </p:par>
                              <p:par>
                                <p:cTn id="911" presetID="1" presetClass="emph" presetSubtype="2" fill="hold" nodeType="withEffect">
                                  <p:stCondLst>
                                    <p:cond delay="0"/>
                                  </p:stCondLst>
                                  <p:childTnLst>
                                    <p:animClr clrSpc="rgb">
                                      <p:cBhvr>
                                        <p:cTn id="912" dur="500" fill="hold"/>
                                        <p:tgtEl>
                                          <p:spTgt spid="72"/>
                                        </p:tgtEl>
                                        <p:attrNameLst>
                                          <p:attrName>fillcolor</p:attrName>
                                        </p:attrNameLst>
                                      </p:cBhvr>
                                      <p:to>
                                        <a:schemeClr val="tx1"/>
                                      </p:to>
                                    </p:animClr>
                                    <p:set>
                                      <p:cBhvr>
                                        <p:cTn id="913" dur="500" fill="hold"/>
                                        <p:tgtEl>
                                          <p:spTgt spid="72"/>
                                        </p:tgtEl>
                                        <p:attrNameLst>
                                          <p:attrName>fill.type</p:attrName>
                                        </p:attrNameLst>
                                      </p:cBhvr>
                                      <p:to>
                                        <p:strVal val="solid"/>
                                      </p:to>
                                    </p:set>
                                    <p:set>
                                      <p:cBhvr>
                                        <p:cTn id="914" dur="500" fill="hold"/>
                                        <p:tgtEl>
                                          <p:spTgt spid="72"/>
                                        </p:tgtEl>
                                        <p:attrNameLst>
                                          <p:attrName>fill.on</p:attrName>
                                        </p:attrNameLst>
                                      </p:cBhvr>
                                      <p:to>
                                        <p:strVal val="true"/>
                                      </p:to>
                                    </p:set>
                                  </p:childTnLst>
                                </p:cTn>
                              </p:par>
                              <p:par>
                                <p:cTn id="915" presetID="1" presetClass="emph" presetSubtype="2" fill="hold" nodeType="withEffect">
                                  <p:stCondLst>
                                    <p:cond delay="0"/>
                                  </p:stCondLst>
                                  <p:childTnLst>
                                    <p:animClr clrSpc="rgb">
                                      <p:cBhvr>
                                        <p:cTn id="916" dur="500" fill="hold"/>
                                        <p:tgtEl>
                                          <p:spTgt spid="73"/>
                                        </p:tgtEl>
                                        <p:attrNameLst>
                                          <p:attrName>fillcolor</p:attrName>
                                        </p:attrNameLst>
                                      </p:cBhvr>
                                      <p:to>
                                        <a:schemeClr val="tx1"/>
                                      </p:to>
                                    </p:animClr>
                                    <p:set>
                                      <p:cBhvr>
                                        <p:cTn id="917" dur="500" fill="hold"/>
                                        <p:tgtEl>
                                          <p:spTgt spid="73"/>
                                        </p:tgtEl>
                                        <p:attrNameLst>
                                          <p:attrName>fill.type</p:attrName>
                                        </p:attrNameLst>
                                      </p:cBhvr>
                                      <p:to>
                                        <p:strVal val="solid"/>
                                      </p:to>
                                    </p:set>
                                    <p:set>
                                      <p:cBhvr>
                                        <p:cTn id="918" dur="500" fill="hold"/>
                                        <p:tgtEl>
                                          <p:spTgt spid="73"/>
                                        </p:tgtEl>
                                        <p:attrNameLst>
                                          <p:attrName>fill.on</p:attrName>
                                        </p:attrNameLst>
                                      </p:cBhvr>
                                      <p:to>
                                        <p:strVal val="true"/>
                                      </p:to>
                                    </p:set>
                                  </p:childTnLst>
                                </p:cTn>
                              </p:par>
                              <p:par>
                                <p:cTn id="919" presetID="1" presetClass="emph" presetSubtype="2" fill="hold" nodeType="withEffect">
                                  <p:stCondLst>
                                    <p:cond delay="0"/>
                                  </p:stCondLst>
                                  <p:childTnLst>
                                    <p:animClr clrSpc="rgb">
                                      <p:cBhvr>
                                        <p:cTn id="920" dur="500" fill="hold"/>
                                        <p:tgtEl>
                                          <p:spTgt spid="74"/>
                                        </p:tgtEl>
                                        <p:attrNameLst>
                                          <p:attrName>fillcolor</p:attrName>
                                        </p:attrNameLst>
                                      </p:cBhvr>
                                      <p:to>
                                        <a:schemeClr val="tx1"/>
                                      </p:to>
                                    </p:animClr>
                                    <p:set>
                                      <p:cBhvr>
                                        <p:cTn id="921" dur="500" fill="hold"/>
                                        <p:tgtEl>
                                          <p:spTgt spid="74"/>
                                        </p:tgtEl>
                                        <p:attrNameLst>
                                          <p:attrName>fill.type</p:attrName>
                                        </p:attrNameLst>
                                      </p:cBhvr>
                                      <p:to>
                                        <p:strVal val="solid"/>
                                      </p:to>
                                    </p:set>
                                    <p:set>
                                      <p:cBhvr>
                                        <p:cTn id="922" dur="500" fill="hold"/>
                                        <p:tgtEl>
                                          <p:spTgt spid="74"/>
                                        </p:tgtEl>
                                        <p:attrNameLst>
                                          <p:attrName>fill.on</p:attrName>
                                        </p:attrNameLst>
                                      </p:cBhvr>
                                      <p:to>
                                        <p:strVal val="true"/>
                                      </p:to>
                                    </p:set>
                                  </p:childTnLst>
                                </p:cTn>
                              </p:par>
                              <p:par>
                                <p:cTn id="923" presetID="1" presetClass="emph" presetSubtype="2" fill="hold" nodeType="withEffect">
                                  <p:stCondLst>
                                    <p:cond delay="0"/>
                                  </p:stCondLst>
                                  <p:childTnLst>
                                    <p:animClr clrSpc="rgb">
                                      <p:cBhvr>
                                        <p:cTn id="924" dur="500" fill="hold"/>
                                        <p:tgtEl>
                                          <p:spTgt spid="75"/>
                                        </p:tgtEl>
                                        <p:attrNameLst>
                                          <p:attrName>fillcolor</p:attrName>
                                        </p:attrNameLst>
                                      </p:cBhvr>
                                      <p:to>
                                        <a:schemeClr val="tx1"/>
                                      </p:to>
                                    </p:animClr>
                                    <p:set>
                                      <p:cBhvr>
                                        <p:cTn id="925" dur="500" fill="hold"/>
                                        <p:tgtEl>
                                          <p:spTgt spid="75"/>
                                        </p:tgtEl>
                                        <p:attrNameLst>
                                          <p:attrName>fill.type</p:attrName>
                                        </p:attrNameLst>
                                      </p:cBhvr>
                                      <p:to>
                                        <p:strVal val="solid"/>
                                      </p:to>
                                    </p:set>
                                    <p:set>
                                      <p:cBhvr>
                                        <p:cTn id="926" dur="500" fill="hold"/>
                                        <p:tgtEl>
                                          <p:spTgt spid="75"/>
                                        </p:tgtEl>
                                        <p:attrNameLst>
                                          <p:attrName>fill.on</p:attrName>
                                        </p:attrNameLst>
                                      </p:cBhvr>
                                      <p:to>
                                        <p:strVal val="true"/>
                                      </p:to>
                                    </p:set>
                                  </p:childTnLst>
                                </p:cTn>
                              </p:par>
                              <p:par>
                                <p:cTn id="927" presetID="1" presetClass="emph" presetSubtype="2" fill="hold" nodeType="withEffect">
                                  <p:stCondLst>
                                    <p:cond delay="0"/>
                                  </p:stCondLst>
                                  <p:childTnLst>
                                    <p:animClr clrSpc="rgb">
                                      <p:cBhvr>
                                        <p:cTn id="928" dur="500" fill="hold"/>
                                        <p:tgtEl>
                                          <p:spTgt spid="76"/>
                                        </p:tgtEl>
                                        <p:attrNameLst>
                                          <p:attrName>fillcolor</p:attrName>
                                        </p:attrNameLst>
                                      </p:cBhvr>
                                      <p:to>
                                        <a:schemeClr val="tx1"/>
                                      </p:to>
                                    </p:animClr>
                                    <p:set>
                                      <p:cBhvr>
                                        <p:cTn id="929" dur="500" fill="hold"/>
                                        <p:tgtEl>
                                          <p:spTgt spid="76"/>
                                        </p:tgtEl>
                                        <p:attrNameLst>
                                          <p:attrName>fill.type</p:attrName>
                                        </p:attrNameLst>
                                      </p:cBhvr>
                                      <p:to>
                                        <p:strVal val="solid"/>
                                      </p:to>
                                    </p:set>
                                    <p:set>
                                      <p:cBhvr>
                                        <p:cTn id="930" dur="500" fill="hold"/>
                                        <p:tgtEl>
                                          <p:spTgt spid="76"/>
                                        </p:tgtEl>
                                        <p:attrNameLst>
                                          <p:attrName>fill.on</p:attrName>
                                        </p:attrNameLst>
                                      </p:cBhvr>
                                      <p:to>
                                        <p:strVal val="true"/>
                                      </p:to>
                                    </p:set>
                                  </p:childTnLst>
                                </p:cTn>
                              </p:par>
                              <p:par>
                                <p:cTn id="931" presetID="1" presetClass="emph" presetSubtype="2" fill="hold" nodeType="withEffect">
                                  <p:stCondLst>
                                    <p:cond delay="0"/>
                                  </p:stCondLst>
                                  <p:childTnLst>
                                    <p:animClr clrSpc="rgb">
                                      <p:cBhvr>
                                        <p:cTn id="932" dur="500" fill="hold"/>
                                        <p:tgtEl>
                                          <p:spTgt spid="77"/>
                                        </p:tgtEl>
                                        <p:attrNameLst>
                                          <p:attrName>fillcolor</p:attrName>
                                        </p:attrNameLst>
                                      </p:cBhvr>
                                      <p:to>
                                        <a:schemeClr val="tx1"/>
                                      </p:to>
                                    </p:animClr>
                                    <p:set>
                                      <p:cBhvr>
                                        <p:cTn id="933" dur="500" fill="hold"/>
                                        <p:tgtEl>
                                          <p:spTgt spid="77"/>
                                        </p:tgtEl>
                                        <p:attrNameLst>
                                          <p:attrName>fill.type</p:attrName>
                                        </p:attrNameLst>
                                      </p:cBhvr>
                                      <p:to>
                                        <p:strVal val="solid"/>
                                      </p:to>
                                    </p:set>
                                    <p:set>
                                      <p:cBhvr>
                                        <p:cTn id="934" dur="500" fill="hold"/>
                                        <p:tgtEl>
                                          <p:spTgt spid="77"/>
                                        </p:tgtEl>
                                        <p:attrNameLst>
                                          <p:attrName>fill.on</p:attrName>
                                        </p:attrNameLst>
                                      </p:cBhvr>
                                      <p:to>
                                        <p:strVal val="true"/>
                                      </p:to>
                                    </p:set>
                                  </p:childTnLst>
                                </p:cTn>
                              </p:par>
                              <p:par>
                                <p:cTn id="935" presetID="1" presetClass="emph" presetSubtype="2" fill="hold" nodeType="withEffect">
                                  <p:stCondLst>
                                    <p:cond delay="0"/>
                                  </p:stCondLst>
                                  <p:childTnLst>
                                    <p:animClr clrSpc="rgb">
                                      <p:cBhvr>
                                        <p:cTn id="936" dur="500" fill="hold"/>
                                        <p:tgtEl>
                                          <p:spTgt spid="78"/>
                                        </p:tgtEl>
                                        <p:attrNameLst>
                                          <p:attrName>fillcolor</p:attrName>
                                        </p:attrNameLst>
                                      </p:cBhvr>
                                      <p:to>
                                        <a:schemeClr val="tx1"/>
                                      </p:to>
                                    </p:animClr>
                                    <p:set>
                                      <p:cBhvr>
                                        <p:cTn id="937" dur="500" fill="hold"/>
                                        <p:tgtEl>
                                          <p:spTgt spid="78"/>
                                        </p:tgtEl>
                                        <p:attrNameLst>
                                          <p:attrName>fill.type</p:attrName>
                                        </p:attrNameLst>
                                      </p:cBhvr>
                                      <p:to>
                                        <p:strVal val="solid"/>
                                      </p:to>
                                    </p:set>
                                    <p:set>
                                      <p:cBhvr>
                                        <p:cTn id="938" dur="500" fill="hold"/>
                                        <p:tgtEl>
                                          <p:spTgt spid="78"/>
                                        </p:tgtEl>
                                        <p:attrNameLst>
                                          <p:attrName>fill.on</p:attrName>
                                        </p:attrNameLst>
                                      </p:cBhvr>
                                      <p:to>
                                        <p:strVal val="true"/>
                                      </p:to>
                                    </p:set>
                                  </p:childTnLst>
                                </p:cTn>
                              </p:par>
                              <p:par>
                                <p:cTn id="939" presetID="1" presetClass="emph" presetSubtype="2" fill="hold" nodeType="withEffect">
                                  <p:stCondLst>
                                    <p:cond delay="0"/>
                                  </p:stCondLst>
                                  <p:childTnLst>
                                    <p:animClr clrSpc="rgb">
                                      <p:cBhvr>
                                        <p:cTn id="940" dur="500" fill="hold"/>
                                        <p:tgtEl>
                                          <p:spTgt spid="79"/>
                                        </p:tgtEl>
                                        <p:attrNameLst>
                                          <p:attrName>fillcolor</p:attrName>
                                        </p:attrNameLst>
                                      </p:cBhvr>
                                      <p:to>
                                        <a:schemeClr val="tx1"/>
                                      </p:to>
                                    </p:animClr>
                                    <p:set>
                                      <p:cBhvr>
                                        <p:cTn id="941" dur="500" fill="hold"/>
                                        <p:tgtEl>
                                          <p:spTgt spid="79"/>
                                        </p:tgtEl>
                                        <p:attrNameLst>
                                          <p:attrName>fill.type</p:attrName>
                                        </p:attrNameLst>
                                      </p:cBhvr>
                                      <p:to>
                                        <p:strVal val="solid"/>
                                      </p:to>
                                    </p:set>
                                    <p:set>
                                      <p:cBhvr>
                                        <p:cTn id="942" dur="500" fill="hold"/>
                                        <p:tgtEl>
                                          <p:spTgt spid="79"/>
                                        </p:tgtEl>
                                        <p:attrNameLst>
                                          <p:attrName>fill.on</p:attrName>
                                        </p:attrNameLst>
                                      </p:cBhvr>
                                      <p:to>
                                        <p:strVal val="true"/>
                                      </p:to>
                                    </p:set>
                                  </p:childTnLst>
                                </p:cTn>
                              </p:par>
                              <p:par>
                                <p:cTn id="943" presetID="1" presetClass="emph" presetSubtype="2" fill="hold" nodeType="withEffect">
                                  <p:stCondLst>
                                    <p:cond delay="0"/>
                                  </p:stCondLst>
                                  <p:childTnLst>
                                    <p:animClr clrSpc="rgb">
                                      <p:cBhvr>
                                        <p:cTn id="944" dur="500" fill="hold"/>
                                        <p:tgtEl>
                                          <p:spTgt spid="80"/>
                                        </p:tgtEl>
                                        <p:attrNameLst>
                                          <p:attrName>fillcolor</p:attrName>
                                        </p:attrNameLst>
                                      </p:cBhvr>
                                      <p:to>
                                        <a:schemeClr val="tx1"/>
                                      </p:to>
                                    </p:animClr>
                                    <p:set>
                                      <p:cBhvr>
                                        <p:cTn id="945" dur="500" fill="hold"/>
                                        <p:tgtEl>
                                          <p:spTgt spid="80"/>
                                        </p:tgtEl>
                                        <p:attrNameLst>
                                          <p:attrName>fill.type</p:attrName>
                                        </p:attrNameLst>
                                      </p:cBhvr>
                                      <p:to>
                                        <p:strVal val="solid"/>
                                      </p:to>
                                    </p:set>
                                    <p:set>
                                      <p:cBhvr>
                                        <p:cTn id="946" dur="500" fill="hold"/>
                                        <p:tgtEl>
                                          <p:spTgt spid="80"/>
                                        </p:tgtEl>
                                        <p:attrNameLst>
                                          <p:attrName>fill.on</p:attrName>
                                        </p:attrNameLst>
                                      </p:cBhvr>
                                      <p:to>
                                        <p:strVal val="true"/>
                                      </p:to>
                                    </p:set>
                                  </p:childTnLst>
                                </p:cTn>
                              </p:par>
                              <p:par>
                                <p:cTn id="947" presetID="1" presetClass="emph" presetSubtype="2" fill="hold" nodeType="withEffect">
                                  <p:stCondLst>
                                    <p:cond delay="0"/>
                                  </p:stCondLst>
                                  <p:childTnLst>
                                    <p:animClr clrSpc="rgb">
                                      <p:cBhvr>
                                        <p:cTn id="948" dur="500" fill="hold"/>
                                        <p:tgtEl>
                                          <p:spTgt spid="81"/>
                                        </p:tgtEl>
                                        <p:attrNameLst>
                                          <p:attrName>fillcolor</p:attrName>
                                        </p:attrNameLst>
                                      </p:cBhvr>
                                      <p:to>
                                        <a:schemeClr val="tx1"/>
                                      </p:to>
                                    </p:animClr>
                                    <p:set>
                                      <p:cBhvr>
                                        <p:cTn id="949" dur="500" fill="hold"/>
                                        <p:tgtEl>
                                          <p:spTgt spid="81"/>
                                        </p:tgtEl>
                                        <p:attrNameLst>
                                          <p:attrName>fill.type</p:attrName>
                                        </p:attrNameLst>
                                      </p:cBhvr>
                                      <p:to>
                                        <p:strVal val="solid"/>
                                      </p:to>
                                    </p:set>
                                    <p:set>
                                      <p:cBhvr>
                                        <p:cTn id="950" dur="500" fill="hold"/>
                                        <p:tgtEl>
                                          <p:spTgt spid="81"/>
                                        </p:tgtEl>
                                        <p:attrNameLst>
                                          <p:attrName>fill.on</p:attrName>
                                        </p:attrNameLst>
                                      </p:cBhvr>
                                      <p:to>
                                        <p:strVal val="true"/>
                                      </p:to>
                                    </p:set>
                                  </p:childTnLst>
                                </p:cTn>
                              </p:par>
                              <p:par>
                                <p:cTn id="951" presetID="1" presetClass="emph" presetSubtype="2" fill="hold" nodeType="withEffect">
                                  <p:stCondLst>
                                    <p:cond delay="0"/>
                                  </p:stCondLst>
                                  <p:childTnLst>
                                    <p:animClr clrSpc="rgb">
                                      <p:cBhvr>
                                        <p:cTn id="952" dur="500" fill="hold"/>
                                        <p:tgtEl>
                                          <p:spTgt spid="82"/>
                                        </p:tgtEl>
                                        <p:attrNameLst>
                                          <p:attrName>fillcolor</p:attrName>
                                        </p:attrNameLst>
                                      </p:cBhvr>
                                      <p:to>
                                        <a:schemeClr val="tx1"/>
                                      </p:to>
                                    </p:animClr>
                                    <p:set>
                                      <p:cBhvr>
                                        <p:cTn id="953" dur="500" fill="hold"/>
                                        <p:tgtEl>
                                          <p:spTgt spid="82"/>
                                        </p:tgtEl>
                                        <p:attrNameLst>
                                          <p:attrName>fill.type</p:attrName>
                                        </p:attrNameLst>
                                      </p:cBhvr>
                                      <p:to>
                                        <p:strVal val="solid"/>
                                      </p:to>
                                    </p:set>
                                    <p:set>
                                      <p:cBhvr>
                                        <p:cTn id="954" dur="500" fill="hold"/>
                                        <p:tgtEl>
                                          <p:spTgt spid="82"/>
                                        </p:tgtEl>
                                        <p:attrNameLst>
                                          <p:attrName>fill.on</p:attrName>
                                        </p:attrNameLst>
                                      </p:cBhvr>
                                      <p:to>
                                        <p:strVal val="true"/>
                                      </p:to>
                                    </p:set>
                                  </p:childTnLst>
                                </p:cTn>
                              </p:par>
                              <p:par>
                                <p:cTn id="955" presetID="1" presetClass="emph" presetSubtype="2" fill="hold" nodeType="withEffect">
                                  <p:stCondLst>
                                    <p:cond delay="0"/>
                                  </p:stCondLst>
                                  <p:childTnLst>
                                    <p:animClr clrSpc="rgb">
                                      <p:cBhvr>
                                        <p:cTn id="956" dur="500" fill="hold"/>
                                        <p:tgtEl>
                                          <p:spTgt spid="83"/>
                                        </p:tgtEl>
                                        <p:attrNameLst>
                                          <p:attrName>fillcolor</p:attrName>
                                        </p:attrNameLst>
                                      </p:cBhvr>
                                      <p:to>
                                        <a:schemeClr val="tx1"/>
                                      </p:to>
                                    </p:animClr>
                                    <p:set>
                                      <p:cBhvr>
                                        <p:cTn id="957" dur="500" fill="hold"/>
                                        <p:tgtEl>
                                          <p:spTgt spid="83"/>
                                        </p:tgtEl>
                                        <p:attrNameLst>
                                          <p:attrName>fill.type</p:attrName>
                                        </p:attrNameLst>
                                      </p:cBhvr>
                                      <p:to>
                                        <p:strVal val="solid"/>
                                      </p:to>
                                    </p:set>
                                    <p:set>
                                      <p:cBhvr>
                                        <p:cTn id="958" dur="500" fill="hold"/>
                                        <p:tgtEl>
                                          <p:spTgt spid="83"/>
                                        </p:tgtEl>
                                        <p:attrNameLst>
                                          <p:attrName>fill.on</p:attrName>
                                        </p:attrNameLst>
                                      </p:cBhvr>
                                      <p:to>
                                        <p:strVal val="true"/>
                                      </p:to>
                                    </p:set>
                                  </p:childTnLst>
                                </p:cTn>
                              </p:par>
                              <p:par>
                                <p:cTn id="959" presetID="1" presetClass="emph" presetSubtype="2" fill="hold" nodeType="withEffect">
                                  <p:stCondLst>
                                    <p:cond delay="0"/>
                                  </p:stCondLst>
                                  <p:childTnLst>
                                    <p:animClr clrSpc="rgb">
                                      <p:cBhvr>
                                        <p:cTn id="960" dur="500" fill="hold"/>
                                        <p:tgtEl>
                                          <p:spTgt spid="84"/>
                                        </p:tgtEl>
                                        <p:attrNameLst>
                                          <p:attrName>fillcolor</p:attrName>
                                        </p:attrNameLst>
                                      </p:cBhvr>
                                      <p:to>
                                        <a:schemeClr val="tx1"/>
                                      </p:to>
                                    </p:animClr>
                                    <p:set>
                                      <p:cBhvr>
                                        <p:cTn id="961" dur="500" fill="hold"/>
                                        <p:tgtEl>
                                          <p:spTgt spid="84"/>
                                        </p:tgtEl>
                                        <p:attrNameLst>
                                          <p:attrName>fill.type</p:attrName>
                                        </p:attrNameLst>
                                      </p:cBhvr>
                                      <p:to>
                                        <p:strVal val="solid"/>
                                      </p:to>
                                    </p:set>
                                    <p:set>
                                      <p:cBhvr>
                                        <p:cTn id="962" dur="500" fill="hold"/>
                                        <p:tgtEl>
                                          <p:spTgt spid="84"/>
                                        </p:tgtEl>
                                        <p:attrNameLst>
                                          <p:attrName>fill.on</p:attrName>
                                        </p:attrNameLst>
                                      </p:cBhvr>
                                      <p:to>
                                        <p:strVal val="true"/>
                                      </p:to>
                                    </p:set>
                                  </p:childTnLst>
                                </p:cTn>
                              </p:par>
                              <p:par>
                                <p:cTn id="963" presetID="1" presetClass="emph" presetSubtype="2" fill="hold" nodeType="withEffect">
                                  <p:stCondLst>
                                    <p:cond delay="0"/>
                                  </p:stCondLst>
                                  <p:childTnLst>
                                    <p:animClr clrSpc="rgb">
                                      <p:cBhvr>
                                        <p:cTn id="964" dur="500" fill="hold"/>
                                        <p:tgtEl>
                                          <p:spTgt spid="85"/>
                                        </p:tgtEl>
                                        <p:attrNameLst>
                                          <p:attrName>fillcolor</p:attrName>
                                        </p:attrNameLst>
                                      </p:cBhvr>
                                      <p:to>
                                        <a:schemeClr val="tx1"/>
                                      </p:to>
                                    </p:animClr>
                                    <p:set>
                                      <p:cBhvr>
                                        <p:cTn id="965" dur="500" fill="hold"/>
                                        <p:tgtEl>
                                          <p:spTgt spid="85"/>
                                        </p:tgtEl>
                                        <p:attrNameLst>
                                          <p:attrName>fill.type</p:attrName>
                                        </p:attrNameLst>
                                      </p:cBhvr>
                                      <p:to>
                                        <p:strVal val="solid"/>
                                      </p:to>
                                    </p:set>
                                    <p:set>
                                      <p:cBhvr>
                                        <p:cTn id="966" dur="500" fill="hold"/>
                                        <p:tgtEl>
                                          <p:spTgt spid="85"/>
                                        </p:tgtEl>
                                        <p:attrNameLst>
                                          <p:attrName>fill.on</p:attrName>
                                        </p:attrNameLst>
                                      </p:cBhvr>
                                      <p:to>
                                        <p:strVal val="true"/>
                                      </p:to>
                                    </p:set>
                                  </p:childTnLst>
                                </p:cTn>
                              </p:par>
                              <p:par>
                                <p:cTn id="967" presetID="1" presetClass="emph" presetSubtype="2" fill="hold" nodeType="withEffect">
                                  <p:stCondLst>
                                    <p:cond delay="0"/>
                                  </p:stCondLst>
                                  <p:childTnLst>
                                    <p:animClr clrSpc="rgb">
                                      <p:cBhvr>
                                        <p:cTn id="968" dur="500" fill="hold"/>
                                        <p:tgtEl>
                                          <p:spTgt spid="86"/>
                                        </p:tgtEl>
                                        <p:attrNameLst>
                                          <p:attrName>fillcolor</p:attrName>
                                        </p:attrNameLst>
                                      </p:cBhvr>
                                      <p:to>
                                        <a:schemeClr val="tx1"/>
                                      </p:to>
                                    </p:animClr>
                                    <p:set>
                                      <p:cBhvr>
                                        <p:cTn id="969" dur="500" fill="hold"/>
                                        <p:tgtEl>
                                          <p:spTgt spid="86"/>
                                        </p:tgtEl>
                                        <p:attrNameLst>
                                          <p:attrName>fill.type</p:attrName>
                                        </p:attrNameLst>
                                      </p:cBhvr>
                                      <p:to>
                                        <p:strVal val="solid"/>
                                      </p:to>
                                    </p:set>
                                    <p:set>
                                      <p:cBhvr>
                                        <p:cTn id="970" dur="500" fill="hold"/>
                                        <p:tgtEl>
                                          <p:spTgt spid="86"/>
                                        </p:tgtEl>
                                        <p:attrNameLst>
                                          <p:attrName>fill.on</p:attrName>
                                        </p:attrNameLst>
                                      </p:cBhvr>
                                      <p:to>
                                        <p:strVal val="true"/>
                                      </p:to>
                                    </p:set>
                                  </p:childTnLst>
                                </p:cTn>
                              </p:par>
                              <p:par>
                                <p:cTn id="971" presetID="1" presetClass="emph" presetSubtype="2" fill="hold" nodeType="withEffect">
                                  <p:stCondLst>
                                    <p:cond delay="0"/>
                                  </p:stCondLst>
                                  <p:childTnLst>
                                    <p:animClr clrSpc="rgb">
                                      <p:cBhvr>
                                        <p:cTn id="972" dur="500" fill="hold"/>
                                        <p:tgtEl>
                                          <p:spTgt spid="88"/>
                                        </p:tgtEl>
                                        <p:attrNameLst>
                                          <p:attrName>fillcolor</p:attrName>
                                        </p:attrNameLst>
                                      </p:cBhvr>
                                      <p:to>
                                        <a:schemeClr val="tx1"/>
                                      </p:to>
                                    </p:animClr>
                                    <p:set>
                                      <p:cBhvr>
                                        <p:cTn id="973" dur="500" fill="hold"/>
                                        <p:tgtEl>
                                          <p:spTgt spid="88"/>
                                        </p:tgtEl>
                                        <p:attrNameLst>
                                          <p:attrName>fill.type</p:attrName>
                                        </p:attrNameLst>
                                      </p:cBhvr>
                                      <p:to>
                                        <p:strVal val="solid"/>
                                      </p:to>
                                    </p:set>
                                    <p:set>
                                      <p:cBhvr>
                                        <p:cTn id="974" dur="500" fill="hold"/>
                                        <p:tgtEl>
                                          <p:spTgt spid="88"/>
                                        </p:tgtEl>
                                        <p:attrNameLst>
                                          <p:attrName>fill.on</p:attrName>
                                        </p:attrNameLst>
                                      </p:cBhvr>
                                      <p:to>
                                        <p:strVal val="true"/>
                                      </p:to>
                                    </p:set>
                                  </p:childTnLst>
                                </p:cTn>
                              </p:par>
                              <p:par>
                                <p:cTn id="975" presetID="1" presetClass="emph" presetSubtype="2" fill="hold" nodeType="withEffect">
                                  <p:stCondLst>
                                    <p:cond delay="0"/>
                                  </p:stCondLst>
                                  <p:childTnLst>
                                    <p:animClr clrSpc="rgb">
                                      <p:cBhvr>
                                        <p:cTn id="976" dur="500" fill="hold"/>
                                        <p:tgtEl>
                                          <p:spTgt spid="89"/>
                                        </p:tgtEl>
                                        <p:attrNameLst>
                                          <p:attrName>fillcolor</p:attrName>
                                        </p:attrNameLst>
                                      </p:cBhvr>
                                      <p:to>
                                        <a:schemeClr val="tx1"/>
                                      </p:to>
                                    </p:animClr>
                                    <p:set>
                                      <p:cBhvr>
                                        <p:cTn id="977" dur="500" fill="hold"/>
                                        <p:tgtEl>
                                          <p:spTgt spid="89"/>
                                        </p:tgtEl>
                                        <p:attrNameLst>
                                          <p:attrName>fill.type</p:attrName>
                                        </p:attrNameLst>
                                      </p:cBhvr>
                                      <p:to>
                                        <p:strVal val="solid"/>
                                      </p:to>
                                    </p:set>
                                    <p:set>
                                      <p:cBhvr>
                                        <p:cTn id="978" dur="500" fill="hold"/>
                                        <p:tgtEl>
                                          <p:spTgt spid="89"/>
                                        </p:tgtEl>
                                        <p:attrNameLst>
                                          <p:attrName>fill.on</p:attrName>
                                        </p:attrNameLst>
                                      </p:cBhvr>
                                      <p:to>
                                        <p:strVal val="true"/>
                                      </p:to>
                                    </p:set>
                                  </p:childTnLst>
                                </p:cTn>
                              </p:par>
                              <p:par>
                                <p:cTn id="979" presetID="1" presetClass="emph" presetSubtype="2" fill="hold" nodeType="withEffect">
                                  <p:stCondLst>
                                    <p:cond delay="0"/>
                                  </p:stCondLst>
                                  <p:childTnLst>
                                    <p:animClr clrSpc="rgb">
                                      <p:cBhvr>
                                        <p:cTn id="980" dur="500" fill="hold"/>
                                        <p:tgtEl>
                                          <p:spTgt spid="90"/>
                                        </p:tgtEl>
                                        <p:attrNameLst>
                                          <p:attrName>fillcolor</p:attrName>
                                        </p:attrNameLst>
                                      </p:cBhvr>
                                      <p:to>
                                        <a:schemeClr val="tx1"/>
                                      </p:to>
                                    </p:animClr>
                                    <p:set>
                                      <p:cBhvr>
                                        <p:cTn id="981" dur="500" fill="hold"/>
                                        <p:tgtEl>
                                          <p:spTgt spid="90"/>
                                        </p:tgtEl>
                                        <p:attrNameLst>
                                          <p:attrName>fill.type</p:attrName>
                                        </p:attrNameLst>
                                      </p:cBhvr>
                                      <p:to>
                                        <p:strVal val="solid"/>
                                      </p:to>
                                    </p:set>
                                    <p:set>
                                      <p:cBhvr>
                                        <p:cTn id="982" dur="500" fill="hold"/>
                                        <p:tgtEl>
                                          <p:spTgt spid="90"/>
                                        </p:tgtEl>
                                        <p:attrNameLst>
                                          <p:attrName>fill.on</p:attrName>
                                        </p:attrNameLst>
                                      </p:cBhvr>
                                      <p:to>
                                        <p:strVal val="true"/>
                                      </p:to>
                                    </p:set>
                                  </p:childTnLst>
                                </p:cTn>
                              </p:par>
                              <p:par>
                                <p:cTn id="983" presetID="1" presetClass="emph" presetSubtype="2" fill="hold" nodeType="withEffect">
                                  <p:stCondLst>
                                    <p:cond delay="0"/>
                                  </p:stCondLst>
                                  <p:childTnLst>
                                    <p:animClr clrSpc="rgb">
                                      <p:cBhvr>
                                        <p:cTn id="984" dur="500" fill="hold"/>
                                        <p:tgtEl>
                                          <p:spTgt spid="91"/>
                                        </p:tgtEl>
                                        <p:attrNameLst>
                                          <p:attrName>fillcolor</p:attrName>
                                        </p:attrNameLst>
                                      </p:cBhvr>
                                      <p:to>
                                        <a:schemeClr val="tx1"/>
                                      </p:to>
                                    </p:animClr>
                                    <p:set>
                                      <p:cBhvr>
                                        <p:cTn id="985" dur="500" fill="hold"/>
                                        <p:tgtEl>
                                          <p:spTgt spid="91"/>
                                        </p:tgtEl>
                                        <p:attrNameLst>
                                          <p:attrName>fill.type</p:attrName>
                                        </p:attrNameLst>
                                      </p:cBhvr>
                                      <p:to>
                                        <p:strVal val="solid"/>
                                      </p:to>
                                    </p:set>
                                    <p:set>
                                      <p:cBhvr>
                                        <p:cTn id="986" dur="500" fill="hold"/>
                                        <p:tgtEl>
                                          <p:spTgt spid="91"/>
                                        </p:tgtEl>
                                        <p:attrNameLst>
                                          <p:attrName>fill.on</p:attrName>
                                        </p:attrNameLst>
                                      </p:cBhvr>
                                      <p:to>
                                        <p:strVal val="true"/>
                                      </p:to>
                                    </p:set>
                                  </p:childTnLst>
                                </p:cTn>
                              </p:par>
                              <p:par>
                                <p:cTn id="987" presetID="1" presetClass="emph" presetSubtype="2" fill="hold" nodeType="withEffect">
                                  <p:stCondLst>
                                    <p:cond delay="0"/>
                                  </p:stCondLst>
                                  <p:childTnLst>
                                    <p:animClr clrSpc="rgb">
                                      <p:cBhvr>
                                        <p:cTn id="988" dur="500" fill="hold"/>
                                        <p:tgtEl>
                                          <p:spTgt spid="92"/>
                                        </p:tgtEl>
                                        <p:attrNameLst>
                                          <p:attrName>fillcolor</p:attrName>
                                        </p:attrNameLst>
                                      </p:cBhvr>
                                      <p:to>
                                        <a:schemeClr val="tx1"/>
                                      </p:to>
                                    </p:animClr>
                                    <p:set>
                                      <p:cBhvr>
                                        <p:cTn id="989" dur="500" fill="hold"/>
                                        <p:tgtEl>
                                          <p:spTgt spid="92"/>
                                        </p:tgtEl>
                                        <p:attrNameLst>
                                          <p:attrName>fill.type</p:attrName>
                                        </p:attrNameLst>
                                      </p:cBhvr>
                                      <p:to>
                                        <p:strVal val="solid"/>
                                      </p:to>
                                    </p:set>
                                    <p:set>
                                      <p:cBhvr>
                                        <p:cTn id="990" dur="500" fill="hold"/>
                                        <p:tgtEl>
                                          <p:spTgt spid="92"/>
                                        </p:tgtEl>
                                        <p:attrNameLst>
                                          <p:attrName>fill.on</p:attrName>
                                        </p:attrNameLst>
                                      </p:cBhvr>
                                      <p:to>
                                        <p:strVal val="true"/>
                                      </p:to>
                                    </p:set>
                                  </p:childTnLst>
                                </p:cTn>
                              </p:par>
                              <p:par>
                                <p:cTn id="991" presetID="1" presetClass="emph" presetSubtype="2" fill="hold" nodeType="withEffect">
                                  <p:stCondLst>
                                    <p:cond delay="0"/>
                                  </p:stCondLst>
                                  <p:childTnLst>
                                    <p:animClr clrSpc="rgb">
                                      <p:cBhvr>
                                        <p:cTn id="992" dur="500" fill="hold"/>
                                        <p:tgtEl>
                                          <p:spTgt spid="93"/>
                                        </p:tgtEl>
                                        <p:attrNameLst>
                                          <p:attrName>fillcolor</p:attrName>
                                        </p:attrNameLst>
                                      </p:cBhvr>
                                      <p:to>
                                        <a:schemeClr val="tx1"/>
                                      </p:to>
                                    </p:animClr>
                                    <p:set>
                                      <p:cBhvr>
                                        <p:cTn id="993" dur="500" fill="hold"/>
                                        <p:tgtEl>
                                          <p:spTgt spid="93"/>
                                        </p:tgtEl>
                                        <p:attrNameLst>
                                          <p:attrName>fill.type</p:attrName>
                                        </p:attrNameLst>
                                      </p:cBhvr>
                                      <p:to>
                                        <p:strVal val="solid"/>
                                      </p:to>
                                    </p:set>
                                    <p:set>
                                      <p:cBhvr>
                                        <p:cTn id="994" dur="500" fill="hold"/>
                                        <p:tgtEl>
                                          <p:spTgt spid="93"/>
                                        </p:tgtEl>
                                        <p:attrNameLst>
                                          <p:attrName>fill.on</p:attrName>
                                        </p:attrNameLst>
                                      </p:cBhvr>
                                      <p:to>
                                        <p:strVal val="true"/>
                                      </p:to>
                                    </p:set>
                                  </p:childTnLst>
                                </p:cTn>
                              </p:par>
                              <p:par>
                                <p:cTn id="995" presetID="1" presetClass="emph" presetSubtype="2" fill="hold" nodeType="withEffect">
                                  <p:stCondLst>
                                    <p:cond delay="0"/>
                                  </p:stCondLst>
                                  <p:childTnLst>
                                    <p:animClr clrSpc="rgb">
                                      <p:cBhvr>
                                        <p:cTn id="996" dur="500" fill="hold"/>
                                        <p:tgtEl>
                                          <p:spTgt spid="94"/>
                                        </p:tgtEl>
                                        <p:attrNameLst>
                                          <p:attrName>fillcolor</p:attrName>
                                        </p:attrNameLst>
                                      </p:cBhvr>
                                      <p:to>
                                        <a:schemeClr val="tx1"/>
                                      </p:to>
                                    </p:animClr>
                                    <p:set>
                                      <p:cBhvr>
                                        <p:cTn id="997" dur="500" fill="hold"/>
                                        <p:tgtEl>
                                          <p:spTgt spid="94"/>
                                        </p:tgtEl>
                                        <p:attrNameLst>
                                          <p:attrName>fill.type</p:attrName>
                                        </p:attrNameLst>
                                      </p:cBhvr>
                                      <p:to>
                                        <p:strVal val="solid"/>
                                      </p:to>
                                    </p:set>
                                    <p:set>
                                      <p:cBhvr>
                                        <p:cTn id="998" dur="500" fill="hold"/>
                                        <p:tgtEl>
                                          <p:spTgt spid="94"/>
                                        </p:tgtEl>
                                        <p:attrNameLst>
                                          <p:attrName>fill.on</p:attrName>
                                        </p:attrNameLst>
                                      </p:cBhvr>
                                      <p:to>
                                        <p:strVal val="true"/>
                                      </p:to>
                                    </p:set>
                                  </p:childTnLst>
                                </p:cTn>
                              </p:par>
                              <p:par>
                                <p:cTn id="999" presetID="1" presetClass="emph" presetSubtype="2" fill="hold" nodeType="withEffect">
                                  <p:stCondLst>
                                    <p:cond delay="0"/>
                                  </p:stCondLst>
                                  <p:childTnLst>
                                    <p:animClr clrSpc="rgb">
                                      <p:cBhvr>
                                        <p:cTn id="1000" dur="500" fill="hold"/>
                                        <p:tgtEl>
                                          <p:spTgt spid="95"/>
                                        </p:tgtEl>
                                        <p:attrNameLst>
                                          <p:attrName>fillcolor</p:attrName>
                                        </p:attrNameLst>
                                      </p:cBhvr>
                                      <p:to>
                                        <a:schemeClr val="tx1"/>
                                      </p:to>
                                    </p:animClr>
                                    <p:set>
                                      <p:cBhvr>
                                        <p:cTn id="1001" dur="500" fill="hold"/>
                                        <p:tgtEl>
                                          <p:spTgt spid="95"/>
                                        </p:tgtEl>
                                        <p:attrNameLst>
                                          <p:attrName>fill.type</p:attrName>
                                        </p:attrNameLst>
                                      </p:cBhvr>
                                      <p:to>
                                        <p:strVal val="solid"/>
                                      </p:to>
                                    </p:set>
                                    <p:set>
                                      <p:cBhvr>
                                        <p:cTn id="1002" dur="500" fill="hold"/>
                                        <p:tgtEl>
                                          <p:spTgt spid="95"/>
                                        </p:tgtEl>
                                        <p:attrNameLst>
                                          <p:attrName>fill.on</p:attrName>
                                        </p:attrNameLst>
                                      </p:cBhvr>
                                      <p:to>
                                        <p:strVal val="true"/>
                                      </p:to>
                                    </p:set>
                                  </p:childTnLst>
                                </p:cTn>
                              </p:par>
                              <p:par>
                                <p:cTn id="1003" presetID="1" presetClass="emph" presetSubtype="2" fill="hold" nodeType="withEffect">
                                  <p:stCondLst>
                                    <p:cond delay="0"/>
                                  </p:stCondLst>
                                  <p:childTnLst>
                                    <p:animClr clrSpc="rgb">
                                      <p:cBhvr>
                                        <p:cTn id="1004" dur="500" fill="hold"/>
                                        <p:tgtEl>
                                          <p:spTgt spid="96"/>
                                        </p:tgtEl>
                                        <p:attrNameLst>
                                          <p:attrName>fillcolor</p:attrName>
                                        </p:attrNameLst>
                                      </p:cBhvr>
                                      <p:to>
                                        <a:schemeClr val="tx1"/>
                                      </p:to>
                                    </p:animClr>
                                    <p:set>
                                      <p:cBhvr>
                                        <p:cTn id="1005" dur="500" fill="hold"/>
                                        <p:tgtEl>
                                          <p:spTgt spid="96"/>
                                        </p:tgtEl>
                                        <p:attrNameLst>
                                          <p:attrName>fill.type</p:attrName>
                                        </p:attrNameLst>
                                      </p:cBhvr>
                                      <p:to>
                                        <p:strVal val="solid"/>
                                      </p:to>
                                    </p:set>
                                    <p:set>
                                      <p:cBhvr>
                                        <p:cTn id="1006" dur="500" fill="hold"/>
                                        <p:tgtEl>
                                          <p:spTgt spid="96"/>
                                        </p:tgtEl>
                                        <p:attrNameLst>
                                          <p:attrName>fill.on</p:attrName>
                                        </p:attrNameLst>
                                      </p:cBhvr>
                                      <p:to>
                                        <p:strVal val="true"/>
                                      </p:to>
                                    </p:set>
                                  </p:childTnLst>
                                </p:cTn>
                              </p:par>
                              <p:par>
                                <p:cTn id="1007" presetID="1" presetClass="emph" presetSubtype="2" fill="hold" nodeType="withEffect">
                                  <p:stCondLst>
                                    <p:cond delay="0"/>
                                  </p:stCondLst>
                                  <p:childTnLst>
                                    <p:animClr clrSpc="rgb">
                                      <p:cBhvr>
                                        <p:cTn id="1008" dur="500" fill="hold"/>
                                        <p:tgtEl>
                                          <p:spTgt spid="97"/>
                                        </p:tgtEl>
                                        <p:attrNameLst>
                                          <p:attrName>fillcolor</p:attrName>
                                        </p:attrNameLst>
                                      </p:cBhvr>
                                      <p:to>
                                        <a:schemeClr val="tx1"/>
                                      </p:to>
                                    </p:animClr>
                                    <p:set>
                                      <p:cBhvr>
                                        <p:cTn id="1009" dur="500" fill="hold"/>
                                        <p:tgtEl>
                                          <p:spTgt spid="97"/>
                                        </p:tgtEl>
                                        <p:attrNameLst>
                                          <p:attrName>fill.type</p:attrName>
                                        </p:attrNameLst>
                                      </p:cBhvr>
                                      <p:to>
                                        <p:strVal val="solid"/>
                                      </p:to>
                                    </p:set>
                                    <p:set>
                                      <p:cBhvr>
                                        <p:cTn id="1010" dur="500" fill="hold"/>
                                        <p:tgtEl>
                                          <p:spTgt spid="97"/>
                                        </p:tgtEl>
                                        <p:attrNameLst>
                                          <p:attrName>fill.on</p:attrName>
                                        </p:attrNameLst>
                                      </p:cBhvr>
                                      <p:to>
                                        <p:strVal val="true"/>
                                      </p:to>
                                    </p:set>
                                  </p:childTnLst>
                                </p:cTn>
                              </p:par>
                              <p:par>
                                <p:cTn id="1011" presetID="1" presetClass="emph" presetSubtype="2" fill="hold" nodeType="withEffect">
                                  <p:stCondLst>
                                    <p:cond delay="0"/>
                                  </p:stCondLst>
                                  <p:childTnLst>
                                    <p:animClr clrSpc="rgb">
                                      <p:cBhvr>
                                        <p:cTn id="1012" dur="500" fill="hold"/>
                                        <p:tgtEl>
                                          <p:spTgt spid="98"/>
                                        </p:tgtEl>
                                        <p:attrNameLst>
                                          <p:attrName>fillcolor</p:attrName>
                                        </p:attrNameLst>
                                      </p:cBhvr>
                                      <p:to>
                                        <a:schemeClr val="tx1"/>
                                      </p:to>
                                    </p:animClr>
                                    <p:set>
                                      <p:cBhvr>
                                        <p:cTn id="1013" dur="500" fill="hold"/>
                                        <p:tgtEl>
                                          <p:spTgt spid="98"/>
                                        </p:tgtEl>
                                        <p:attrNameLst>
                                          <p:attrName>fill.type</p:attrName>
                                        </p:attrNameLst>
                                      </p:cBhvr>
                                      <p:to>
                                        <p:strVal val="solid"/>
                                      </p:to>
                                    </p:set>
                                    <p:set>
                                      <p:cBhvr>
                                        <p:cTn id="1014" dur="500" fill="hold"/>
                                        <p:tgtEl>
                                          <p:spTgt spid="98"/>
                                        </p:tgtEl>
                                        <p:attrNameLst>
                                          <p:attrName>fill.on</p:attrName>
                                        </p:attrNameLst>
                                      </p:cBhvr>
                                      <p:to>
                                        <p:strVal val="true"/>
                                      </p:to>
                                    </p:set>
                                  </p:childTnLst>
                                </p:cTn>
                              </p:par>
                              <p:par>
                                <p:cTn id="1015" presetID="1" presetClass="emph" presetSubtype="2" fill="hold" nodeType="withEffect">
                                  <p:stCondLst>
                                    <p:cond delay="0"/>
                                  </p:stCondLst>
                                  <p:childTnLst>
                                    <p:animClr clrSpc="rgb">
                                      <p:cBhvr>
                                        <p:cTn id="1016" dur="500" fill="hold"/>
                                        <p:tgtEl>
                                          <p:spTgt spid="99"/>
                                        </p:tgtEl>
                                        <p:attrNameLst>
                                          <p:attrName>fillcolor</p:attrName>
                                        </p:attrNameLst>
                                      </p:cBhvr>
                                      <p:to>
                                        <a:schemeClr val="tx1"/>
                                      </p:to>
                                    </p:animClr>
                                    <p:set>
                                      <p:cBhvr>
                                        <p:cTn id="1017" dur="500" fill="hold"/>
                                        <p:tgtEl>
                                          <p:spTgt spid="99"/>
                                        </p:tgtEl>
                                        <p:attrNameLst>
                                          <p:attrName>fill.type</p:attrName>
                                        </p:attrNameLst>
                                      </p:cBhvr>
                                      <p:to>
                                        <p:strVal val="solid"/>
                                      </p:to>
                                    </p:set>
                                    <p:set>
                                      <p:cBhvr>
                                        <p:cTn id="1018" dur="500" fill="hold"/>
                                        <p:tgtEl>
                                          <p:spTgt spid="99"/>
                                        </p:tgtEl>
                                        <p:attrNameLst>
                                          <p:attrName>fill.on</p:attrName>
                                        </p:attrNameLst>
                                      </p:cBhvr>
                                      <p:to>
                                        <p:strVal val="true"/>
                                      </p:to>
                                    </p:set>
                                  </p:childTnLst>
                                </p:cTn>
                              </p:par>
                              <p:par>
                                <p:cTn id="1019" presetID="1" presetClass="emph" presetSubtype="2" fill="hold" nodeType="withEffect">
                                  <p:stCondLst>
                                    <p:cond delay="0"/>
                                  </p:stCondLst>
                                  <p:childTnLst>
                                    <p:animClr clrSpc="rgb">
                                      <p:cBhvr>
                                        <p:cTn id="1020" dur="500" fill="hold"/>
                                        <p:tgtEl>
                                          <p:spTgt spid="100"/>
                                        </p:tgtEl>
                                        <p:attrNameLst>
                                          <p:attrName>fillcolor</p:attrName>
                                        </p:attrNameLst>
                                      </p:cBhvr>
                                      <p:to>
                                        <a:schemeClr val="tx1"/>
                                      </p:to>
                                    </p:animClr>
                                    <p:set>
                                      <p:cBhvr>
                                        <p:cTn id="1021" dur="500" fill="hold"/>
                                        <p:tgtEl>
                                          <p:spTgt spid="100"/>
                                        </p:tgtEl>
                                        <p:attrNameLst>
                                          <p:attrName>fill.type</p:attrName>
                                        </p:attrNameLst>
                                      </p:cBhvr>
                                      <p:to>
                                        <p:strVal val="solid"/>
                                      </p:to>
                                    </p:set>
                                    <p:set>
                                      <p:cBhvr>
                                        <p:cTn id="1022" dur="500" fill="hold"/>
                                        <p:tgtEl>
                                          <p:spTgt spid="100"/>
                                        </p:tgtEl>
                                        <p:attrNameLst>
                                          <p:attrName>fill.on</p:attrName>
                                        </p:attrNameLst>
                                      </p:cBhvr>
                                      <p:to>
                                        <p:strVal val="true"/>
                                      </p:to>
                                    </p:set>
                                  </p:childTnLst>
                                </p:cTn>
                              </p:par>
                              <p:par>
                                <p:cTn id="1023" presetID="1" presetClass="emph" presetSubtype="2" fill="hold" nodeType="withEffect">
                                  <p:stCondLst>
                                    <p:cond delay="0"/>
                                  </p:stCondLst>
                                  <p:childTnLst>
                                    <p:animClr clrSpc="rgb">
                                      <p:cBhvr>
                                        <p:cTn id="1024" dur="500" fill="hold"/>
                                        <p:tgtEl>
                                          <p:spTgt spid="101"/>
                                        </p:tgtEl>
                                        <p:attrNameLst>
                                          <p:attrName>fillcolor</p:attrName>
                                        </p:attrNameLst>
                                      </p:cBhvr>
                                      <p:to>
                                        <a:schemeClr val="tx1"/>
                                      </p:to>
                                    </p:animClr>
                                    <p:set>
                                      <p:cBhvr>
                                        <p:cTn id="1025" dur="500" fill="hold"/>
                                        <p:tgtEl>
                                          <p:spTgt spid="101"/>
                                        </p:tgtEl>
                                        <p:attrNameLst>
                                          <p:attrName>fill.type</p:attrName>
                                        </p:attrNameLst>
                                      </p:cBhvr>
                                      <p:to>
                                        <p:strVal val="solid"/>
                                      </p:to>
                                    </p:set>
                                    <p:set>
                                      <p:cBhvr>
                                        <p:cTn id="1026" dur="500" fill="hold"/>
                                        <p:tgtEl>
                                          <p:spTgt spid="101"/>
                                        </p:tgtEl>
                                        <p:attrNameLst>
                                          <p:attrName>fill.on</p:attrName>
                                        </p:attrNameLst>
                                      </p:cBhvr>
                                      <p:to>
                                        <p:strVal val="true"/>
                                      </p:to>
                                    </p:set>
                                  </p:childTnLst>
                                </p:cTn>
                              </p:par>
                              <p:par>
                                <p:cTn id="1027" presetID="1" presetClass="emph" presetSubtype="2" fill="hold" nodeType="withEffect">
                                  <p:stCondLst>
                                    <p:cond delay="0"/>
                                  </p:stCondLst>
                                  <p:childTnLst>
                                    <p:animClr clrSpc="rgb">
                                      <p:cBhvr>
                                        <p:cTn id="1028" dur="500" fill="hold"/>
                                        <p:tgtEl>
                                          <p:spTgt spid="102"/>
                                        </p:tgtEl>
                                        <p:attrNameLst>
                                          <p:attrName>fillcolor</p:attrName>
                                        </p:attrNameLst>
                                      </p:cBhvr>
                                      <p:to>
                                        <a:schemeClr val="tx1"/>
                                      </p:to>
                                    </p:animClr>
                                    <p:set>
                                      <p:cBhvr>
                                        <p:cTn id="1029" dur="500" fill="hold"/>
                                        <p:tgtEl>
                                          <p:spTgt spid="102"/>
                                        </p:tgtEl>
                                        <p:attrNameLst>
                                          <p:attrName>fill.type</p:attrName>
                                        </p:attrNameLst>
                                      </p:cBhvr>
                                      <p:to>
                                        <p:strVal val="solid"/>
                                      </p:to>
                                    </p:set>
                                    <p:set>
                                      <p:cBhvr>
                                        <p:cTn id="1030" dur="500" fill="hold"/>
                                        <p:tgtEl>
                                          <p:spTgt spid="102"/>
                                        </p:tgtEl>
                                        <p:attrNameLst>
                                          <p:attrName>fill.on</p:attrName>
                                        </p:attrNameLst>
                                      </p:cBhvr>
                                      <p:to>
                                        <p:strVal val="true"/>
                                      </p:to>
                                    </p:set>
                                  </p:childTnLst>
                                </p:cTn>
                              </p:par>
                              <p:par>
                                <p:cTn id="1031" presetID="1" presetClass="emph" presetSubtype="2" fill="hold" nodeType="withEffect">
                                  <p:stCondLst>
                                    <p:cond delay="0"/>
                                  </p:stCondLst>
                                  <p:childTnLst>
                                    <p:animClr clrSpc="rgb">
                                      <p:cBhvr>
                                        <p:cTn id="1032" dur="500" fill="hold"/>
                                        <p:tgtEl>
                                          <p:spTgt spid="103"/>
                                        </p:tgtEl>
                                        <p:attrNameLst>
                                          <p:attrName>fillcolor</p:attrName>
                                        </p:attrNameLst>
                                      </p:cBhvr>
                                      <p:to>
                                        <a:schemeClr val="tx1"/>
                                      </p:to>
                                    </p:animClr>
                                    <p:set>
                                      <p:cBhvr>
                                        <p:cTn id="1033" dur="500" fill="hold"/>
                                        <p:tgtEl>
                                          <p:spTgt spid="103"/>
                                        </p:tgtEl>
                                        <p:attrNameLst>
                                          <p:attrName>fill.type</p:attrName>
                                        </p:attrNameLst>
                                      </p:cBhvr>
                                      <p:to>
                                        <p:strVal val="solid"/>
                                      </p:to>
                                    </p:set>
                                    <p:set>
                                      <p:cBhvr>
                                        <p:cTn id="1034" dur="500" fill="hold"/>
                                        <p:tgtEl>
                                          <p:spTgt spid="103"/>
                                        </p:tgtEl>
                                        <p:attrNameLst>
                                          <p:attrName>fill.on</p:attrName>
                                        </p:attrNameLst>
                                      </p:cBhvr>
                                      <p:to>
                                        <p:strVal val="true"/>
                                      </p:to>
                                    </p:set>
                                  </p:childTnLst>
                                </p:cTn>
                              </p:par>
                              <p:par>
                                <p:cTn id="1035" presetID="1" presetClass="emph" presetSubtype="2" fill="hold" nodeType="withEffect">
                                  <p:stCondLst>
                                    <p:cond delay="0"/>
                                  </p:stCondLst>
                                  <p:childTnLst>
                                    <p:animClr clrSpc="rgb">
                                      <p:cBhvr>
                                        <p:cTn id="1036" dur="500" fill="hold"/>
                                        <p:tgtEl>
                                          <p:spTgt spid="104"/>
                                        </p:tgtEl>
                                        <p:attrNameLst>
                                          <p:attrName>fillcolor</p:attrName>
                                        </p:attrNameLst>
                                      </p:cBhvr>
                                      <p:to>
                                        <a:schemeClr val="tx1"/>
                                      </p:to>
                                    </p:animClr>
                                    <p:set>
                                      <p:cBhvr>
                                        <p:cTn id="1037" dur="500" fill="hold"/>
                                        <p:tgtEl>
                                          <p:spTgt spid="104"/>
                                        </p:tgtEl>
                                        <p:attrNameLst>
                                          <p:attrName>fill.type</p:attrName>
                                        </p:attrNameLst>
                                      </p:cBhvr>
                                      <p:to>
                                        <p:strVal val="solid"/>
                                      </p:to>
                                    </p:set>
                                    <p:set>
                                      <p:cBhvr>
                                        <p:cTn id="1038" dur="500" fill="hold"/>
                                        <p:tgtEl>
                                          <p:spTgt spid="104"/>
                                        </p:tgtEl>
                                        <p:attrNameLst>
                                          <p:attrName>fill.on</p:attrName>
                                        </p:attrNameLst>
                                      </p:cBhvr>
                                      <p:to>
                                        <p:strVal val="true"/>
                                      </p:to>
                                    </p:set>
                                  </p:childTnLst>
                                </p:cTn>
                              </p:par>
                              <p:par>
                                <p:cTn id="1039" presetID="1" presetClass="emph" presetSubtype="2" fill="hold" nodeType="withEffect">
                                  <p:stCondLst>
                                    <p:cond delay="0"/>
                                  </p:stCondLst>
                                  <p:childTnLst>
                                    <p:animClr clrSpc="rgb">
                                      <p:cBhvr>
                                        <p:cTn id="1040" dur="500" fill="hold"/>
                                        <p:tgtEl>
                                          <p:spTgt spid="105"/>
                                        </p:tgtEl>
                                        <p:attrNameLst>
                                          <p:attrName>fillcolor</p:attrName>
                                        </p:attrNameLst>
                                      </p:cBhvr>
                                      <p:to>
                                        <a:schemeClr val="tx1"/>
                                      </p:to>
                                    </p:animClr>
                                    <p:set>
                                      <p:cBhvr>
                                        <p:cTn id="1041" dur="500" fill="hold"/>
                                        <p:tgtEl>
                                          <p:spTgt spid="105"/>
                                        </p:tgtEl>
                                        <p:attrNameLst>
                                          <p:attrName>fill.type</p:attrName>
                                        </p:attrNameLst>
                                      </p:cBhvr>
                                      <p:to>
                                        <p:strVal val="solid"/>
                                      </p:to>
                                    </p:set>
                                    <p:set>
                                      <p:cBhvr>
                                        <p:cTn id="1042" dur="500" fill="hold"/>
                                        <p:tgtEl>
                                          <p:spTgt spid="105"/>
                                        </p:tgtEl>
                                        <p:attrNameLst>
                                          <p:attrName>fill.on</p:attrName>
                                        </p:attrNameLst>
                                      </p:cBhvr>
                                      <p:to>
                                        <p:strVal val="true"/>
                                      </p:to>
                                    </p:set>
                                  </p:childTnLst>
                                </p:cTn>
                              </p:par>
                              <p:par>
                                <p:cTn id="1043" presetID="1" presetClass="emph" presetSubtype="2" fill="hold" nodeType="withEffect">
                                  <p:stCondLst>
                                    <p:cond delay="0"/>
                                  </p:stCondLst>
                                  <p:childTnLst>
                                    <p:animClr clrSpc="rgb">
                                      <p:cBhvr>
                                        <p:cTn id="1044" dur="500" fill="hold"/>
                                        <p:tgtEl>
                                          <p:spTgt spid="106"/>
                                        </p:tgtEl>
                                        <p:attrNameLst>
                                          <p:attrName>fillcolor</p:attrName>
                                        </p:attrNameLst>
                                      </p:cBhvr>
                                      <p:to>
                                        <a:schemeClr val="tx1"/>
                                      </p:to>
                                    </p:animClr>
                                    <p:set>
                                      <p:cBhvr>
                                        <p:cTn id="1045" dur="500" fill="hold"/>
                                        <p:tgtEl>
                                          <p:spTgt spid="106"/>
                                        </p:tgtEl>
                                        <p:attrNameLst>
                                          <p:attrName>fill.type</p:attrName>
                                        </p:attrNameLst>
                                      </p:cBhvr>
                                      <p:to>
                                        <p:strVal val="solid"/>
                                      </p:to>
                                    </p:set>
                                    <p:set>
                                      <p:cBhvr>
                                        <p:cTn id="1046" dur="500" fill="hold"/>
                                        <p:tgtEl>
                                          <p:spTgt spid="106"/>
                                        </p:tgtEl>
                                        <p:attrNameLst>
                                          <p:attrName>fill.on</p:attrName>
                                        </p:attrNameLst>
                                      </p:cBhvr>
                                      <p:to>
                                        <p:strVal val="true"/>
                                      </p:to>
                                    </p:set>
                                  </p:childTnLst>
                                </p:cTn>
                              </p:par>
                              <p:par>
                                <p:cTn id="1047" presetID="1" presetClass="emph" presetSubtype="2" fill="hold" nodeType="withEffect">
                                  <p:stCondLst>
                                    <p:cond delay="0"/>
                                  </p:stCondLst>
                                  <p:childTnLst>
                                    <p:animClr clrSpc="rgb">
                                      <p:cBhvr>
                                        <p:cTn id="1048" dur="500" fill="hold"/>
                                        <p:tgtEl>
                                          <p:spTgt spid="107"/>
                                        </p:tgtEl>
                                        <p:attrNameLst>
                                          <p:attrName>fillcolor</p:attrName>
                                        </p:attrNameLst>
                                      </p:cBhvr>
                                      <p:to>
                                        <a:schemeClr val="tx1"/>
                                      </p:to>
                                    </p:animClr>
                                    <p:set>
                                      <p:cBhvr>
                                        <p:cTn id="1049" dur="500" fill="hold"/>
                                        <p:tgtEl>
                                          <p:spTgt spid="107"/>
                                        </p:tgtEl>
                                        <p:attrNameLst>
                                          <p:attrName>fill.type</p:attrName>
                                        </p:attrNameLst>
                                      </p:cBhvr>
                                      <p:to>
                                        <p:strVal val="solid"/>
                                      </p:to>
                                    </p:set>
                                    <p:set>
                                      <p:cBhvr>
                                        <p:cTn id="1050" dur="500" fill="hold"/>
                                        <p:tgtEl>
                                          <p:spTgt spid="107"/>
                                        </p:tgtEl>
                                        <p:attrNameLst>
                                          <p:attrName>fill.on</p:attrName>
                                        </p:attrNameLst>
                                      </p:cBhvr>
                                      <p:to>
                                        <p:strVal val="true"/>
                                      </p:to>
                                    </p:set>
                                  </p:childTnLst>
                                </p:cTn>
                              </p:par>
                              <p:par>
                                <p:cTn id="1051" presetID="1" presetClass="emph" presetSubtype="2" fill="hold" nodeType="withEffect">
                                  <p:stCondLst>
                                    <p:cond delay="0"/>
                                  </p:stCondLst>
                                  <p:childTnLst>
                                    <p:animClr clrSpc="rgb">
                                      <p:cBhvr>
                                        <p:cTn id="1052" dur="500" fill="hold"/>
                                        <p:tgtEl>
                                          <p:spTgt spid="109"/>
                                        </p:tgtEl>
                                        <p:attrNameLst>
                                          <p:attrName>fillcolor</p:attrName>
                                        </p:attrNameLst>
                                      </p:cBhvr>
                                      <p:to>
                                        <a:schemeClr val="tx1"/>
                                      </p:to>
                                    </p:animClr>
                                    <p:set>
                                      <p:cBhvr>
                                        <p:cTn id="1053" dur="500" fill="hold"/>
                                        <p:tgtEl>
                                          <p:spTgt spid="109"/>
                                        </p:tgtEl>
                                        <p:attrNameLst>
                                          <p:attrName>fill.type</p:attrName>
                                        </p:attrNameLst>
                                      </p:cBhvr>
                                      <p:to>
                                        <p:strVal val="solid"/>
                                      </p:to>
                                    </p:set>
                                    <p:set>
                                      <p:cBhvr>
                                        <p:cTn id="1054" dur="500" fill="hold"/>
                                        <p:tgtEl>
                                          <p:spTgt spid="109"/>
                                        </p:tgtEl>
                                        <p:attrNameLst>
                                          <p:attrName>fill.on</p:attrName>
                                        </p:attrNameLst>
                                      </p:cBhvr>
                                      <p:to>
                                        <p:strVal val="true"/>
                                      </p:to>
                                    </p:set>
                                  </p:childTnLst>
                                </p:cTn>
                              </p:par>
                              <p:par>
                                <p:cTn id="1055" presetID="1" presetClass="emph" presetSubtype="2" fill="hold" nodeType="withEffect">
                                  <p:stCondLst>
                                    <p:cond delay="0"/>
                                  </p:stCondLst>
                                  <p:childTnLst>
                                    <p:animClr clrSpc="rgb">
                                      <p:cBhvr>
                                        <p:cTn id="1056" dur="500" fill="hold"/>
                                        <p:tgtEl>
                                          <p:spTgt spid="110"/>
                                        </p:tgtEl>
                                        <p:attrNameLst>
                                          <p:attrName>fillcolor</p:attrName>
                                        </p:attrNameLst>
                                      </p:cBhvr>
                                      <p:to>
                                        <a:schemeClr val="tx1"/>
                                      </p:to>
                                    </p:animClr>
                                    <p:set>
                                      <p:cBhvr>
                                        <p:cTn id="1057" dur="500" fill="hold"/>
                                        <p:tgtEl>
                                          <p:spTgt spid="110"/>
                                        </p:tgtEl>
                                        <p:attrNameLst>
                                          <p:attrName>fill.type</p:attrName>
                                        </p:attrNameLst>
                                      </p:cBhvr>
                                      <p:to>
                                        <p:strVal val="solid"/>
                                      </p:to>
                                    </p:set>
                                    <p:set>
                                      <p:cBhvr>
                                        <p:cTn id="1058" dur="500" fill="hold"/>
                                        <p:tgtEl>
                                          <p:spTgt spid="110"/>
                                        </p:tgtEl>
                                        <p:attrNameLst>
                                          <p:attrName>fill.on</p:attrName>
                                        </p:attrNameLst>
                                      </p:cBhvr>
                                      <p:to>
                                        <p:strVal val="true"/>
                                      </p:to>
                                    </p:set>
                                  </p:childTnLst>
                                </p:cTn>
                              </p:par>
                              <p:par>
                                <p:cTn id="1059" presetID="1" presetClass="emph" presetSubtype="2" fill="hold" nodeType="withEffect">
                                  <p:stCondLst>
                                    <p:cond delay="0"/>
                                  </p:stCondLst>
                                  <p:childTnLst>
                                    <p:animClr clrSpc="rgb">
                                      <p:cBhvr>
                                        <p:cTn id="1060" dur="500" fill="hold"/>
                                        <p:tgtEl>
                                          <p:spTgt spid="111"/>
                                        </p:tgtEl>
                                        <p:attrNameLst>
                                          <p:attrName>fillcolor</p:attrName>
                                        </p:attrNameLst>
                                      </p:cBhvr>
                                      <p:to>
                                        <a:schemeClr val="tx1"/>
                                      </p:to>
                                    </p:animClr>
                                    <p:set>
                                      <p:cBhvr>
                                        <p:cTn id="1061" dur="500" fill="hold"/>
                                        <p:tgtEl>
                                          <p:spTgt spid="111"/>
                                        </p:tgtEl>
                                        <p:attrNameLst>
                                          <p:attrName>fill.type</p:attrName>
                                        </p:attrNameLst>
                                      </p:cBhvr>
                                      <p:to>
                                        <p:strVal val="solid"/>
                                      </p:to>
                                    </p:set>
                                    <p:set>
                                      <p:cBhvr>
                                        <p:cTn id="1062" dur="500" fill="hold"/>
                                        <p:tgtEl>
                                          <p:spTgt spid="111"/>
                                        </p:tgtEl>
                                        <p:attrNameLst>
                                          <p:attrName>fill.on</p:attrName>
                                        </p:attrNameLst>
                                      </p:cBhvr>
                                      <p:to>
                                        <p:strVal val="true"/>
                                      </p:to>
                                    </p:set>
                                  </p:childTnLst>
                                </p:cTn>
                              </p:par>
                              <p:par>
                                <p:cTn id="1063" presetID="1" presetClass="emph" presetSubtype="2" fill="hold" nodeType="withEffect">
                                  <p:stCondLst>
                                    <p:cond delay="0"/>
                                  </p:stCondLst>
                                  <p:childTnLst>
                                    <p:animClr clrSpc="rgb">
                                      <p:cBhvr>
                                        <p:cTn id="1064" dur="500" fill="hold"/>
                                        <p:tgtEl>
                                          <p:spTgt spid="112"/>
                                        </p:tgtEl>
                                        <p:attrNameLst>
                                          <p:attrName>fillcolor</p:attrName>
                                        </p:attrNameLst>
                                      </p:cBhvr>
                                      <p:to>
                                        <a:schemeClr val="tx1"/>
                                      </p:to>
                                    </p:animClr>
                                    <p:set>
                                      <p:cBhvr>
                                        <p:cTn id="1065" dur="500" fill="hold"/>
                                        <p:tgtEl>
                                          <p:spTgt spid="112"/>
                                        </p:tgtEl>
                                        <p:attrNameLst>
                                          <p:attrName>fill.type</p:attrName>
                                        </p:attrNameLst>
                                      </p:cBhvr>
                                      <p:to>
                                        <p:strVal val="solid"/>
                                      </p:to>
                                    </p:set>
                                    <p:set>
                                      <p:cBhvr>
                                        <p:cTn id="1066" dur="500" fill="hold"/>
                                        <p:tgtEl>
                                          <p:spTgt spid="112"/>
                                        </p:tgtEl>
                                        <p:attrNameLst>
                                          <p:attrName>fill.on</p:attrName>
                                        </p:attrNameLst>
                                      </p:cBhvr>
                                      <p:to>
                                        <p:strVal val="true"/>
                                      </p:to>
                                    </p:set>
                                  </p:childTnLst>
                                </p:cTn>
                              </p:par>
                              <p:par>
                                <p:cTn id="1067" presetID="1" presetClass="emph" presetSubtype="2" fill="hold" nodeType="withEffect">
                                  <p:stCondLst>
                                    <p:cond delay="0"/>
                                  </p:stCondLst>
                                  <p:childTnLst>
                                    <p:animClr clrSpc="rgb">
                                      <p:cBhvr>
                                        <p:cTn id="1068" dur="500" fill="hold"/>
                                        <p:tgtEl>
                                          <p:spTgt spid="113"/>
                                        </p:tgtEl>
                                        <p:attrNameLst>
                                          <p:attrName>fillcolor</p:attrName>
                                        </p:attrNameLst>
                                      </p:cBhvr>
                                      <p:to>
                                        <a:schemeClr val="tx1"/>
                                      </p:to>
                                    </p:animClr>
                                    <p:set>
                                      <p:cBhvr>
                                        <p:cTn id="1069" dur="500" fill="hold"/>
                                        <p:tgtEl>
                                          <p:spTgt spid="113"/>
                                        </p:tgtEl>
                                        <p:attrNameLst>
                                          <p:attrName>fill.type</p:attrName>
                                        </p:attrNameLst>
                                      </p:cBhvr>
                                      <p:to>
                                        <p:strVal val="solid"/>
                                      </p:to>
                                    </p:set>
                                    <p:set>
                                      <p:cBhvr>
                                        <p:cTn id="1070" dur="500" fill="hold"/>
                                        <p:tgtEl>
                                          <p:spTgt spid="113"/>
                                        </p:tgtEl>
                                        <p:attrNameLst>
                                          <p:attrName>fill.on</p:attrName>
                                        </p:attrNameLst>
                                      </p:cBhvr>
                                      <p:to>
                                        <p:strVal val="true"/>
                                      </p:to>
                                    </p:set>
                                  </p:childTnLst>
                                </p:cTn>
                              </p:par>
                              <p:par>
                                <p:cTn id="1071" presetID="1" presetClass="emph" presetSubtype="2" fill="hold" nodeType="withEffect">
                                  <p:stCondLst>
                                    <p:cond delay="0"/>
                                  </p:stCondLst>
                                  <p:childTnLst>
                                    <p:animClr clrSpc="rgb">
                                      <p:cBhvr>
                                        <p:cTn id="1072" dur="500" fill="hold"/>
                                        <p:tgtEl>
                                          <p:spTgt spid="114"/>
                                        </p:tgtEl>
                                        <p:attrNameLst>
                                          <p:attrName>fillcolor</p:attrName>
                                        </p:attrNameLst>
                                      </p:cBhvr>
                                      <p:to>
                                        <a:schemeClr val="tx1"/>
                                      </p:to>
                                    </p:animClr>
                                    <p:set>
                                      <p:cBhvr>
                                        <p:cTn id="1073" dur="500" fill="hold"/>
                                        <p:tgtEl>
                                          <p:spTgt spid="114"/>
                                        </p:tgtEl>
                                        <p:attrNameLst>
                                          <p:attrName>fill.type</p:attrName>
                                        </p:attrNameLst>
                                      </p:cBhvr>
                                      <p:to>
                                        <p:strVal val="solid"/>
                                      </p:to>
                                    </p:set>
                                    <p:set>
                                      <p:cBhvr>
                                        <p:cTn id="1074" dur="500" fill="hold"/>
                                        <p:tgtEl>
                                          <p:spTgt spid="114"/>
                                        </p:tgtEl>
                                        <p:attrNameLst>
                                          <p:attrName>fill.on</p:attrName>
                                        </p:attrNameLst>
                                      </p:cBhvr>
                                      <p:to>
                                        <p:strVal val="true"/>
                                      </p:to>
                                    </p:set>
                                  </p:childTnLst>
                                </p:cTn>
                              </p:par>
                              <p:par>
                                <p:cTn id="1075" presetID="1" presetClass="emph" presetSubtype="2" fill="hold" nodeType="withEffect">
                                  <p:stCondLst>
                                    <p:cond delay="0"/>
                                  </p:stCondLst>
                                  <p:childTnLst>
                                    <p:animClr clrSpc="rgb">
                                      <p:cBhvr>
                                        <p:cTn id="1076" dur="500" fill="hold"/>
                                        <p:tgtEl>
                                          <p:spTgt spid="115"/>
                                        </p:tgtEl>
                                        <p:attrNameLst>
                                          <p:attrName>fillcolor</p:attrName>
                                        </p:attrNameLst>
                                      </p:cBhvr>
                                      <p:to>
                                        <a:schemeClr val="tx1"/>
                                      </p:to>
                                    </p:animClr>
                                    <p:set>
                                      <p:cBhvr>
                                        <p:cTn id="1077" dur="500" fill="hold"/>
                                        <p:tgtEl>
                                          <p:spTgt spid="115"/>
                                        </p:tgtEl>
                                        <p:attrNameLst>
                                          <p:attrName>fill.type</p:attrName>
                                        </p:attrNameLst>
                                      </p:cBhvr>
                                      <p:to>
                                        <p:strVal val="solid"/>
                                      </p:to>
                                    </p:set>
                                    <p:set>
                                      <p:cBhvr>
                                        <p:cTn id="1078" dur="500" fill="hold"/>
                                        <p:tgtEl>
                                          <p:spTgt spid="115"/>
                                        </p:tgtEl>
                                        <p:attrNameLst>
                                          <p:attrName>fill.on</p:attrName>
                                        </p:attrNameLst>
                                      </p:cBhvr>
                                      <p:to>
                                        <p:strVal val="true"/>
                                      </p:to>
                                    </p:set>
                                  </p:childTnLst>
                                </p:cTn>
                              </p:par>
                              <p:par>
                                <p:cTn id="1079" presetID="1" presetClass="emph" presetSubtype="2" fill="hold" nodeType="withEffect">
                                  <p:stCondLst>
                                    <p:cond delay="0"/>
                                  </p:stCondLst>
                                  <p:childTnLst>
                                    <p:animClr clrSpc="rgb">
                                      <p:cBhvr>
                                        <p:cTn id="1080" dur="500" fill="hold"/>
                                        <p:tgtEl>
                                          <p:spTgt spid="116"/>
                                        </p:tgtEl>
                                        <p:attrNameLst>
                                          <p:attrName>fillcolor</p:attrName>
                                        </p:attrNameLst>
                                      </p:cBhvr>
                                      <p:to>
                                        <a:schemeClr val="tx1"/>
                                      </p:to>
                                    </p:animClr>
                                    <p:set>
                                      <p:cBhvr>
                                        <p:cTn id="1081" dur="500" fill="hold"/>
                                        <p:tgtEl>
                                          <p:spTgt spid="116"/>
                                        </p:tgtEl>
                                        <p:attrNameLst>
                                          <p:attrName>fill.type</p:attrName>
                                        </p:attrNameLst>
                                      </p:cBhvr>
                                      <p:to>
                                        <p:strVal val="solid"/>
                                      </p:to>
                                    </p:set>
                                    <p:set>
                                      <p:cBhvr>
                                        <p:cTn id="1082" dur="500" fill="hold"/>
                                        <p:tgtEl>
                                          <p:spTgt spid="116"/>
                                        </p:tgtEl>
                                        <p:attrNameLst>
                                          <p:attrName>fill.on</p:attrName>
                                        </p:attrNameLst>
                                      </p:cBhvr>
                                      <p:to>
                                        <p:strVal val="true"/>
                                      </p:to>
                                    </p:set>
                                  </p:childTnLst>
                                </p:cTn>
                              </p:par>
                              <p:par>
                                <p:cTn id="1083" presetID="1" presetClass="emph" presetSubtype="2" fill="hold" nodeType="withEffect">
                                  <p:stCondLst>
                                    <p:cond delay="0"/>
                                  </p:stCondLst>
                                  <p:childTnLst>
                                    <p:animClr clrSpc="rgb">
                                      <p:cBhvr>
                                        <p:cTn id="1084" dur="500" fill="hold"/>
                                        <p:tgtEl>
                                          <p:spTgt spid="117"/>
                                        </p:tgtEl>
                                        <p:attrNameLst>
                                          <p:attrName>fillcolor</p:attrName>
                                        </p:attrNameLst>
                                      </p:cBhvr>
                                      <p:to>
                                        <a:schemeClr val="tx1"/>
                                      </p:to>
                                    </p:animClr>
                                    <p:set>
                                      <p:cBhvr>
                                        <p:cTn id="1085" dur="500" fill="hold"/>
                                        <p:tgtEl>
                                          <p:spTgt spid="117"/>
                                        </p:tgtEl>
                                        <p:attrNameLst>
                                          <p:attrName>fill.type</p:attrName>
                                        </p:attrNameLst>
                                      </p:cBhvr>
                                      <p:to>
                                        <p:strVal val="solid"/>
                                      </p:to>
                                    </p:set>
                                    <p:set>
                                      <p:cBhvr>
                                        <p:cTn id="1086" dur="500" fill="hold"/>
                                        <p:tgtEl>
                                          <p:spTgt spid="117"/>
                                        </p:tgtEl>
                                        <p:attrNameLst>
                                          <p:attrName>fill.on</p:attrName>
                                        </p:attrNameLst>
                                      </p:cBhvr>
                                      <p:to>
                                        <p:strVal val="true"/>
                                      </p:to>
                                    </p:set>
                                  </p:childTnLst>
                                </p:cTn>
                              </p:par>
                              <p:par>
                                <p:cTn id="1087" presetID="1" presetClass="emph" presetSubtype="2" fill="hold" nodeType="withEffect">
                                  <p:stCondLst>
                                    <p:cond delay="0"/>
                                  </p:stCondLst>
                                  <p:childTnLst>
                                    <p:animClr clrSpc="rgb">
                                      <p:cBhvr>
                                        <p:cTn id="1088" dur="500" fill="hold"/>
                                        <p:tgtEl>
                                          <p:spTgt spid="118"/>
                                        </p:tgtEl>
                                        <p:attrNameLst>
                                          <p:attrName>fillcolor</p:attrName>
                                        </p:attrNameLst>
                                      </p:cBhvr>
                                      <p:to>
                                        <a:schemeClr val="tx1"/>
                                      </p:to>
                                    </p:animClr>
                                    <p:set>
                                      <p:cBhvr>
                                        <p:cTn id="1089" dur="500" fill="hold"/>
                                        <p:tgtEl>
                                          <p:spTgt spid="118"/>
                                        </p:tgtEl>
                                        <p:attrNameLst>
                                          <p:attrName>fill.type</p:attrName>
                                        </p:attrNameLst>
                                      </p:cBhvr>
                                      <p:to>
                                        <p:strVal val="solid"/>
                                      </p:to>
                                    </p:set>
                                    <p:set>
                                      <p:cBhvr>
                                        <p:cTn id="1090" dur="500" fill="hold"/>
                                        <p:tgtEl>
                                          <p:spTgt spid="118"/>
                                        </p:tgtEl>
                                        <p:attrNameLst>
                                          <p:attrName>fill.on</p:attrName>
                                        </p:attrNameLst>
                                      </p:cBhvr>
                                      <p:to>
                                        <p:strVal val="true"/>
                                      </p:to>
                                    </p:set>
                                  </p:childTnLst>
                                </p:cTn>
                              </p:par>
                              <p:par>
                                <p:cTn id="1091" presetID="1" presetClass="emph" presetSubtype="2" fill="hold" nodeType="withEffect">
                                  <p:stCondLst>
                                    <p:cond delay="0"/>
                                  </p:stCondLst>
                                  <p:childTnLst>
                                    <p:animClr clrSpc="rgb">
                                      <p:cBhvr>
                                        <p:cTn id="1092" dur="500" fill="hold"/>
                                        <p:tgtEl>
                                          <p:spTgt spid="119"/>
                                        </p:tgtEl>
                                        <p:attrNameLst>
                                          <p:attrName>fillcolor</p:attrName>
                                        </p:attrNameLst>
                                      </p:cBhvr>
                                      <p:to>
                                        <a:schemeClr val="tx1"/>
                                      </p:to>
                                    </p:animClr>
                                    <p:set>
                                      <p:cBhvr>
                                        <p:cTn id="1093" dur="500" fill="hold"/>
                                        <p:tgtEl>
                                          <p:spTgt spid="119"/>
                                        </p:tgtEl>
                                        <p:attrNameLst>
                                          <p:attrName>fill.type</p:attrName>
                                        </p:attrNameLst>
                                      </p:cBhvr>
                                      <p:to>
                                        <p:strVal val="solid"/>
                                      </p:to>
                                    </p:set>
                                    <p:set>
                                      <p:cBhvr>
                                        <p:cTn id="1094" dur="500" fill="hold"/>
                                        <p:tgtEl>
                                          <p:spTgt spid="119"/>
                                        </p:tgtEl>
                                        <p:attrNameLst>
                                          <p:attrName>fill.on</p:attrName>
                                        </p:attrNameLst>
                                      </p:cBhvr>
                                      <p:to>
                                        <p:strVal val="true"/>
                                      </p:to>
                                    </p:set>
                                  </p:childTnLst>
                                </p:cTn>
                              </p:par>
                              <p:par>
                                <p:cTn id="1095" presetID="1" presetClass="emph" presetSubtype="2" fill="hold" nodeType="withEffect">
                                  <p:stCondLst>
                                    <p:cond delay="0"/>
                                  </p:stCondLst>
                                  <p:childTnLst>
                                    <p:animClr clrSpc="rgb">
                                      <p:cBhvr>
                                        <p:cTn id="1096" dur="500" fill="hold"/>
                                        <p:tgtEl>
                                          <p:spTgt spid="120"/>
                                        </p:tgtEl>
                                        <p:attrNameLst>
                                          <p:attrName>fillcolor</p:attrName>
                                        </p:attrNameLst>
                                      </p:cBhvr>
                                      <p:to>
                                        <a:schemeClr val="tx1"/>
                                      </p:to>
                                    </p:animClr>
                                    <p:set>
                                      <p:cBhvr>
                                        <p:cTn id="1097" dur="500" fill="hold"/>
                                        <p:tgtEl>
                                          <p:spTgt spid="120"/>
                                        </p:tgtEl>
                                        <p:attrNameLst>
                                          <p:attrName>fill.type</p:attrName>
                                        </p:attrNameLst>
                                      </p:cBhvr>
                                      <p:to>
                                        <p:strVal val="solid"/>
                                      </p:to>
                                    </p:set>
                                    <p:set>
                                      <p:cBhvr>
                                        <p:cTn id="1098" dur="500" fill="hold"/>
                                        <p:tgtEl>
                                          <p:spTgt spid="120"/>
                                        </p:tgtEl>
                                        <p:attrNameLst>
                                          <p:attrName>fill.on</p:attrName>
                                        </p:attrNameLst>
                                      </p:cBhvr>
                                      <p:to>
                                        <p:strVal val="true"/>
                                      </p:to>
                                    </p:set>
                                  </p:childTnLst>
                                </p:cTn>
                              </p:par>
                              <p:par>
                                <p:cTn id="1099" presetID="1" presetClass="emph" presetSubtype="2" fill="hold" nodeType="withEffect">
                                  <p:stCondLst>
                                    <p:cond delay="0"/>
                                  </p:stCondLst>
                                  <p:childTnLst>
                                    <p:animClr clrSpc="rgb">
                                      <p:cBhvr>
                                        <p:cTn id="1100" dur="500" fill="hold"/>
                                        <p:tgtEl>
                                          <p:spTgt spid="121"/>
                                        </p:tgtEl>
                                        <p:attrNameLst>
                                          <p:attrName>fillcolor</p:attrName>
                                        </p:attrNameLst>
                                      </p:cBhvr>
                                      <p:to>
                                        <a:schemeClr val="tx1"/>
                                      </p:to>
                                    </p:animClr>
                                    <p:set>
                                      <p:cBhvr>
                                        <p:cTn id="1101" dur="500" fill="hold"/>
                                        <p:tgtEl>
                                          <p:spTgt spid="121"/>
                                        </p:tgtEl>
                                        <p:attrNameLst>
                                          <p:attrName>fill.type</p:attrName>
                                        </p:attrNameLst>
                                      </p:cBhvr>
                                      <p:to>
                                        <p:strVal val="solid"/>
                                      </p:to>
                                    </p:set>
                                    <p:set>
                                      <p:cBhvr>
                                        <p:cTn id="1102" dur="500" fill="hold"/>
                                        <p:tgtEl>
                                          <p:spTgt spid="121"/>
                                        </p:tgtEl>
                                        <p:attrNameLst>
                                          <p:attrName>fill.on</p:attrName>
                                        </p:attrNameLst>
                                      </p:cBhvr>
                                      <p:to>
                                        <p:strVal val="true"/>
                                      </p:to>
                                    </p:set>
                                  </p:childTnLst>
                                </p:cTn>
                              </p:par>
                              <p:par>
                                <p:cTn id="1103" presetID="1" presetClass="emph" presetSubtype="2" fill="hold" nodeType="withEffect">
                                  <p:stCondLst>
                                    <p:cond delay="0"/>
                                  </p:stCondLst>
                                  <p:childTnLst>
                                    <p:animClr clrSpc="rgb">
                                      <p:cBhvr>
                                        <p:cTn id="1104" dur="500" fill="hold"/>
                                        <p:tgtEl>
                                          <p:spTgt spid="122"/>
                                        </p:tgtEl>
                                        <p:attrNameLst>
                                          <p:attrName>fillcolor</p:attrName>
                                        </p:attrNameLst>
                                      </p:cBhvr>
                                      <p:to>
                                        <a:schemeClr val="tx1"/>
                                      </p:to>
                                    </p:animClr>
                                    <p:set>
                                      <p:cBhvr>
                                        <p:cTn id="1105" dur="500" fill="hold"/>
                                        <p:tgtEl>
                                          <p:spTgt spid="122"/>
                                        </p:tgtEl>
                                        <p:attrNameLst>
                                          <p:attrName>fill.type</p:attrName>
                                        </p:attrNameLst>
                                      </p:cBhvr>
                                      <p:to>
                                        <p:strVal val="solid"/>
                                      </p:to>
                                    </p:set>
                                    <p:set>
                                      <p:cBhvr>
                                        <p:cTn id="1106" dur="500" fill="hold"/>
                                        <p:tgtEl>
                                          <p:spTgt spid="122"/>
                                        </p:tgtEl>
                                        <p:attrNameLst>
                                          <p:attrName>fill.on</p:attrName>
                                        </p:attrNameLst>
                                      </p:cBhvr>
                                      <p:to>
                                        <p:strVal val="true"/>
                                      </p:to>
                                    </p:set>
                                  </p:childTnLst>
                                </p:cTn>
                              </p:par>
                              <p:par>
                                <p:cTn id="1107" presetID="1" presetClass="emph" presetSubtype="2" fill="hold" nodeType="withEffect">
                                  <p:stCondLst>
                                    <p:cond delay="0"/>
                                  </p:stCondLst>
                                  <p:childTnLst>
                                    <p:animClr clrSpc="rgb">
                                      <p:cBhvr>
                                        <p:cTn id="1108" dur="500" fill="hold"/>
                                        <p:tgtEl>
                                          <p:spTgt spid="123"/>
                                        </p:tgtEl>
                                        <p:attrNameLst>
                                          <p:attrName>fillcolor</p:attrName>
                                        </p:attrNameLst>
                                      </p:cBhvr>
                                      <p:to>
                                        <a:schemeClr val="tx1"/>
                                      </p:to>
                                    </p:animClr>
                                    <p:set>
                                      <p:cBhvr>
                                        <p:cTn id="1109" dur="500" fill="hold"/>
                                        <p:tgtEl>
                                          <p:spTgt spid="123"/>
                                        </p:tgtEl>
                                        <p:attrNameLst>
                                          <p:attrName>fill.type</p:attrName>
                                        </p:attrNameLst>
                                      </p:cBhvr>
                                      <p:to>
                                        <p:strVal val="solid"/>
                                      </p:to>
                                    </p:set>
                                    <p:set>
                                      <p:cBhvr>
                                        <p:cTn id="1110" dur="500" fill="hold"/>
                                        <p:tgtEl>
                                          <p:spTgt spid="123"/>
                                        </p:tgtEl>
                                        <p:attrNameLst>
                                          <p:attrName>fill.on</p:attrName>
                                        </p:attrNameLst>
                                      </p:cBhvr>
                                      <p:to>
                                        <p:strVal val="true"/>
                                      </p:to>
                                    </p:set>
                                  </p:childTnLst>
                                </p:cTn>
                              </p:par>
                              <p:par>
                                <p:cTn id="1111" presetID="1" presetClass="emph" presetSubtype="2" fill="hold" nodeType="withEffect">
                                  <p:stCondLst>
                                    <p:cond delay="0"/>
                                  </p:stCondLst>
                                  <p:childTnLst>
                                    <p:animClr clrSpc="rgb">
                                      <p:cBhvr>
                                        <p:cTn id="1112" dur="500" fill="hold"/>
                                        <p:tgtEl>
                                          <p:spTgt spid="124"/>
                                        </p:tgtEl>
                                        <p:attrNameLst>
                                          <p:attrName>fillcolor</p:attrName>
                                        </p:attrNameLst>
                                      </p:cBhvr>
                                      <p:to>
                                        <a:schemeClr val="tx1"/>
                                      </p:to>
                                    </p:animClr>
                                    <p:set>
                                      <p:cBhvr>
                                        <p:cTn id="1113" dur="500" fill="hold"/>
                                        <p:tgtEl>
                                          <p:spTgt spid="124"/>
                                        </p:tgtEl>
                                        <p:attrNameLst>
                                          <p:attrName>fill.type</p:attrName>
                                        </p:attrNameLst>
                                      </p:cBhvr>
                                      <p:to>
                                        <p:strVal val="solid"/>
                                      </p:to>
                                    </p:set>
                                    <p:set>
                                      <p:cBhvr>
                                        <p:cTn id="1114" dur="500" fill="hold"/>
                                        <p:tgtEl>
                                          <p:spTgt spid="124"/>
                                        </p:tgtEl>
                                        <p:attrNameLst>
                                          <p:attrName>fill.on</p:attrName>
                                        </p:attrNameLst>
                                      </p:cBhvr>
                                      <p:to>
                                        <p:strVal val="true"/>
                                      </p:to>
                                    </p:set>
                                  </p:childTnLst>
                                </p:cTn>
                              </p:par>
                              <p:par>
                                <p:cTn id="1115" presetID="1" presetClass="emph" presetSubtype="2" fill="hold" nodeType="withEffect">
                                  <p:stCondLst>
                                    <p:cond delay="0"/>
                                  </p:stCondLst>
                                  <p:childTnLst>
                                    <p:animClr clrSpc="rgb">
                                      <p:cBhvr>
                                        <p:cTn id="1116" dur="500" fill="hold"/>
                                        <p:tgtEl>
                                          <p:spTgt spid="125"/>
                                        </p:tgtEl>
                                        <p:attrNameLst>
                                          <p:attrName>fillcolor</p:attrName>
                                        </p:attrNameLst>
                                      </p:cBhvr>
                                      <p:to>
                                        <a:schemeClr val="tx1"/>
                                      </p:to>
                                    </p:animClr>
                                    <p:set>
                                      <p:cBhvr>
                                        <p:cTn id="1117" dur="500" fill="hold"/>
                                        <p:tgtEl>
                                          <p:spTgt spid="125"/>
                                        </p:tgtEl>
                                        <p:attrNameLst>
                                          <p:attrName>fill.type</p:attrName>
                                        </p:attrNameLst>
                                      </p:cBhvr>
                                      <p:to>
                                        <p:strVal val="solid"/>
                                      </p:to>
                                    </p:set>
                                    <p:set>
                                      <p:cBhvr>
                                        <p:cTn id="1118" dur="500" fill="hold"/>
                                        <p:tgtEl>
                                          <p:spTgt spid="125"/>
                                        </p:tgtEl>
                                        <p:attrNameLst>
                                          <p:attrName>fill.on</p:attrName>
                                        </p:attrNameLst>
                                      </p:cBhvr>
                                      <p:to>
                                        <p:strVal val="true"/>
                                      </p:to>
                                    </p:set>
                                  </p:childTnLst>
                                </p:cTn>
                              </p:par>
                              <p:par>
                                <p:cTn id="1119" presetID="1" presetClass="emph" presetSubtype="2" fill="hold" nodeType="withEffect">
                                  <p:stCondLst>
                                    <p:cond delay="0"/>
                                  </p:stCondLst>
                                  <p:childTnLst>
                                    <p:animClr clrSpc="rgb">
                                      <p:cBhvr>
                                        <p:cTn id="1120" dur="500" fill="hold"/>
                                        <p:tgtEl>
                                          <p:spTgt spid="126"/>
                                        </p:tgtEl>
                                        <p:attrNameLst>
                                          <p:attrName>fillcolor</p:attrName>
                                        </p:attrNameLst>
                                      </p:cBhvr>
                                      <p:to>
                                        <a:schemeClr val="tx1"/>
                                      </p:to>
                                    </p:animClr>
                                    <p:set>
                                      <p:cBhvr>
                                        <p:cTn id="1121" dur="500" fill="hold"/>
                                        <p:tgtEl>
                                          <p:spTgt spid="126"/>
                                        </p:tgtEl>
                                        <p:attrNameLst>
                                          <p:attrName>fill.type</p:attrName>
                                        </p:attrNameLst>
                                      </p:cBhvr>
                                      <p:to>
                                        <p:strVal val="solid"/>
                                      </p:to>
                                    </p:set>
                                    <p:set>
                                      <p:cBhvr>
                                        <p:cTn id="1122" dur="500" fill="hold"/>
                                        <p:tgtEl>
                                          <p:spTgt spid="126"/>
                                        </p:tgtEl>
                                        <p:attrNameLst>
                                          <p:attrName>fill.on</p:attrName>
                                        </p:attrNameLst>
                                      </p:cBhvr>
                                      <p:to>
                                        <p:strVal val="true"/>
                                      </p:to>
                                    </p:set>
                                  </p:childTnLst>
                                </p:cTn>
                              </p:par>
                              <p:par>
                                <p:cTn id="1123" presetID="1" presetClass="emph" presetSubtype="2" fill="hold" nodeType="withEffect">
                                  <p:stCondLst>
                                    <p:cond delay="0"/>
                                  </p:stCondLst>
                                  <p:childTnLst>
                                    <p:animClr clrSpc="rgb">
                                      <p:cBhvr>
                                        <p:cTn id="1124" dur="500" fill="hold"/>
                                        <p:tgtEl>
                                          <p:spTgt spid="127"/>
                                        </p:tgtEl>
                                        <p:attrNameLst>
                                          <p:attrName>fillcolor</p:attrName>
                                        </p:attrNameLst>
                                      </p:cBhvr>
                                      <p:to>
                                        <a:schemeClr val="tx1"/>
                                      </p:to>
                                    </p:animClr>
                                    <p:set>
                                      <p:cBhvr>
                                        <p:cTn id="1125" dur="500" fill="hold"/>
                                        <p:tgtEl>
                                          <p:spTgt spid="127"/>
                                        </p:tgtEl>
                                        <p:attrNameLst>
                                          <p:attrName>fill.type</p:attrName>
                                        </p:attrNameLst>
                                      </p:cBhvr>
                                      <p:to>
                                        <p:strVal val="solid"/>
                                      </p:to>
                                    </p:set>
                                    <p:set>
                                      <p:cBhvr>
                                        <p:cTn id="1126" dur="500" fill="hold"/>
                                        <p:tgtEl>
                                          <p:spTgt spid="127"/>
                                        </p:tgtEl>
                                        <p:attrNameLst>
                                          <p:attrName>fill.on</p:attrName>
                                        </p:attrNameLst>
                                      </p:cBhvr>
                                      <p:to>
                                        <p:strVal val="true"/>
                                      </p:to>
                                    </p:set>
                                  </p:childTnLst>
                                </p:cTn>
                              </p:par>
                              <p:par>
                                <p:cTn id="1127" presetID="1" presetClass="emph" presetSubtype="2" fill="hold" nodeType="withEffect">
                                  <p:stCondLst>
                                    <p:cond delay="0"/>
                                  </p:stCondLst>
                                  <p:childTnLst>
                                    <p:animClr clrSpc="rgb">
                                      <p:cBhvr>
                                        <p:cTn id="1128" dur="500" fill="hold"/>
                                        <p:tgtEl>
                                          <p:spTgt spid="128"/>
                                        </p:tgtEl>
                                        <p:attrNameLst>
                                          <p:attrName>fillcolor</p:attrName>
                                        </p:attrNameLst>
                                      </p:cBhvr>
                                      <p:to>
                                        <a:schemeClr val="tx1"/>
                                      </p:to>
                                    </p:animClr>
                                    <p:set>
                                      <p:cBhvr>
                                        <p:cTn id="1129" dur="500" fill="hold"/>
                                        <p:tgtEl>
                                          <p:spTgt spid="128"/>
                                        </p:tgtEl>
                                        <p:attrNameLst>
                                          <p:attrName>fill.type</p:attrName>
                                        </p:attrNameLst>
                                      </p:cBhvr>
                                      <p:to>
                                        <p:strVal val="solid"/>
                                      </p:to>
                                    </p:set>
                                    <p:set>
                                      <p:cBhvr>
                                        <p:cTn id="1130" dur="500" fill="hold"/>
                                        <p:tgtEl>
                                          <p:spTgt spid="128"/>
                                        </p:tgtEl>
                                        <p:attrNameLst>
                                          <p:attrName>fill.on</p:attrName>
                                        </p:attrNameLst>
                                      </p:cBhvr>
                                      <p:to>
                                        <p:strVal val="true"/>
                                      </p:to>
                                    </p:set>
                                  </p:childTnLst>
                                </p:cTn>
                              </p:par>
                              <p:par>
                                <p:cTn id="1131" presetID="1" presetClass="emph" presetSubtype="2" fill="hold" nodeType="withEffect">
                                  <p:stCondLst>
                                    <p:cond delay="0"/>
                                  </p:stCondLst>
                                  <p:childTnLst>
                                    <p:animClr clrSpc="rgb">
                                      <p:cBhvr>
                                        <p:cTn id="1132" dur="500" fill="hold"/>
                                        <p:tgtEl>
                                          <p:spTgt spid="130"/>
                                        </p:tgtEl>
                                        <p:attrNameLst>
                                          <p:attrName>fillcolor</p:attrName>
                                        </p:attrNameLst>
                                      </p:cBhvr>
                                      <p:to>
                                        <a:schemeClr val="tx1"/>
                                      </p:to>
                                    </p:animClr>
                                    <p:set>
                                      <p:cBhvr>
                                        <p:cTn id="1133" dur="500" fill="hold"/>
                                        <p:tgtEl>
                                          <p:spTgt spid="130"/>
                                        </p:tgtEl>
                                        <p:attrNameLst>
                                          <p:attrName>fill.type</p:attrName>
                                        </p:attrNameLst>
                                      </p:cBhvr>
                                      <p:to>
                                        <p:strVal val="solid"/>
                                      </p:to>
                                    </p:set>
                                    <p:set>
                                      <p:cBhvr>
                                        <p:cTn id="1134" dur="500" fill="hold"/>
                                        <p:tgtEl>
                                          <p:spTgt spid="130"/>
                                        </p:tgtEl>
                                        <p:attrNameLst>
                                          <p:attrName>fill.on</p:attrName>
                                        </p:attrNameLst>
                                      </p:cBhvr>
                                      <p:to>
                                        <p:strVal val="true"/>
                                      </p:to>
                                    </p:set>
                                  </p:childTnLst>
                                </p:cTn>
                              </p:par>
                              <p:par>
                                <p:cTn id="1135" presetID="1" presetClass="emph" presetSubtype="2" fill="hold" nodeType="withEffect">
                                  <p:stCondLst>
                                    <p:cond delay="0"/>
                                  </p:stCondLst>
                                  <p:childTnLst>
                                    <p:animClr clrSpc="rgb">
                                      <p:cBhvr>
                                        <p:cTn id="1136" dur="500" fill="hold"/>
                                        <p:tgtEl>
                                          <p:spTgt spid="131"/>
                                        </p:tgtEl>
                                        <p:attrNameLst>
                                          <p:attrName>fillcolor</p:attrName>
                                        </p:attrNameLst>
                                      </p:cBhvr>
                                      <p:to>
                                        <a:schemeClr val="tx1"/>
                                      </p:to>
                                    </p:animClr>
                                    <p:set>
                                      <p:cBhvr>
                                        <p:cTn id="1137" dur="500" fill="hold"/>
                                        <p:tgtEl>
                                          <p:spTgt spid="131"/>
                                        </p:tgtEl>
                                        <p:attrNameLst>
                                          <p:attrName>fill.type</p:attrName>
                                        </p:attrNameLst>
                                      </p:cBhvr>
                                      <p:to>
                                        <p:strVal val="solid"/>
                                      </p:to>
                                    </p:set>
                                    <p:set>
                                      <p:cBhvr>
                                        <p:cTn id="1138" dur="500" fill="hold"/>
                                        <p:tgtEl>
                                          <p:spTgt spid="131"/>
                                        </p:tgtEl>
                                        <p:attrNameLst>
                                          <p:attrName>fill.on</p:attrName>
                                        </p:attrNameLst>
                                      </p:cBhvr>
                                      <p:to>
                                        <p:strVal val="true"/>
                                      </p:to>
                                    </p:set>
                                  </p:childTnLst>
                                </p:cTn>
                              </p:par>
                              <p:par>
                                <p:cTn id="1139" presetID="1" presetClass="emph" presetSubtype="2" fill="hold" nodeType="withEffect">
                                  <p:stCondLst>
                                    <p:cond delay="0"/>
                                  </p:stCondLst>
                                  <p:childTnLst>
                                    <p:animClr clrSpc="rgb">
                                      <p:cBhvr>
                                        <p:cTn id="1140" dur="500" fill="hold"/>
                                        <p:tgtEl>
                                          <p:spTgt spid="132"/>
                                        </p:tgtEl>
                                        <p:attrNameLst>
                                          <p:attrName>fillcolor</p:attrName>
                                        </p:attrNameLst>
                                      </p:cBhvr>
                                      <p:to>
                                        <a:schemeClr val="tx1"/>
                                      </p:to>
                                    </p:animClr>
                                    <p:set>
                                      <p:cBhvr>
                                        <p:cTn id="1141" dur="500" fill="hold"/>
                                        <p:tgtEl>
                                          <p:spTgt spid="132"/>
                                        </p:tgtEl>
                                        <p:attrNameLst>
                                          <p:attrName>fill.type</p:attrName>
                                        </p:attrNameLst>
                                      </p:cBhvr>
                                      <p:to>
                                        <p:strVal val="solid"/>
                                      </p:to>
                                    </p:set>
                                    <p:set>
                                      <p:cBhvr>
                                        <p:cTn id="1142" dur="500" fill="hold"/>
                                        <p:tgtEl>
                                          <p:spTgt spid="132"/>
                                        </p:tgtEl>
                                        <p:attrNameLst>
                                          <p:attrName>fill.on</p:attrName>
                                        </p:attrNameLst>
                                      </p:cBhvr>
                                      <p:to>
                                        <p:strVal val="true"/>
                                      </p:to>
                                    </p:set>
                                  </p:childTnLst>
                                </p:cTn>
                              </p:par>
                              <p:par>
                                <p:cTn id="1143" presetID="1" presetClass="emph" presetSubtype="2" fill="hold" nodeType="withEffect">
                                  <p:stCondLst>
                                    <p:cond delay="0"/>
                                  </p:stCondLst>
                                  <p:childTnLst>
                                    <p:animClr clrSpc="rgb">
                                      <p:cBhvr>
                                        <p:cTn id="1144" dur="500" fill="hold"/>
                                        <p:tgtEl>
                                          <p:spTgt spid="133"/>
                                        </p:tgtEl>
                                        <p:attrNameLst>
                                          <p:attrName>fillcolor</p:attrName>
                                        </p:attrNameLst>
                                      </p:cBhvr>
                                      <p:to>
                                        <a:schemeClr val="tx1"/>
                                      </p:to>
                                    </p:animClr>
                                    <p:set>
                                      <p:cBhvr>
                                        <p:cTn id="1145" dur="500" fill="hold"/>
                                        <p:tgtEl>
                                          <p:spTgt spid="133"/>
                                        </p:tgtEl>
                                        <p:attrNameLst>
                                          <p:attrName>fill.type</p:attrName>
                                        </p:attrNameLst>
                                      </p:cBhvr>
                                      <p:to>
                                        <p:strVal val="solid"/>
                                      </p:to>
                                    </p:set>
                                    <p:set>
                                      <p:cBhvr>
                                        <p:cTn id="1146" dur="500" fill="hold"/>
                                        <p:tgtEl>
                                          <p:spTgt spid="133"/>
                                        </p:tgtEl>
                                        <p:attrNameLst>
                                          <p:attrName>fill.on</p:attrName>
                                        </p:attrNameLst>
                                      </p:cBhvr>
                                      <p:to>
                                        <p:strVal val="true"/>
                                      </p:to>
                                    </p:set>
                                  </p:childTnLst>
                                </p:cTn>
                              </p:par>
                              <p:par>
                                <p:cTn id="1147" presetID="1" presetClass="emph" presetSubtype="2" fill="hold" nodeType="withEffect">
                                  <p:stCondLst>
                                    <p:cond delay="0"/>
                                  </p:stCondLst>
                                  <p:childTnLst>
                                    <p:animClr clrSpc="rgb">
                                      <p:cBhvr>
                                        <p:cTn id="1148" dur="500" fill="hold"/>
                                        <p:tgtEl>
                                          <p:spTgt spid="134"/>
                                        </p:tgtEl>
                                        <p:attrNameLst>
                                          <p:attrName>fillcolor</p:attrName>
                                        </p:attrNameLst>
                                      </p:cBhvr>
                                      <p:to>
                                        <a:schemeClr val="tx1"/>
                                      </p:to>
                                    </p:animClr>
                                    <p:set>
                                      <p:cBhvr>
                                        <p:cTn id="1149" dur="500" fill="hold"/>
                                        <p:tgtEl>
                                          <p:spTgt spid="134"/>
                                        </p:tgtEl>
                                        <p:attrNameLst>
                                          <p:attrName>fill.type</p:attrName>
                                        </p:attrNameLst>
                                      </p:cBhvr>
                                      <p:to>
                                        <p:strVal val="solid"/>
                                      </p:to>
                                    </p:set>
                                    <p:set>
                                      <p:cBhvr>
                                        <p:cTn id="1150" dur="500" fill="hold"/>
                                        <p:tgtEl>
                                          <p:spTgt spid="134"/>
                                        </p:tgtEl>
                                        <p:attrNameLst>
                                          <p:attrName>fill.on</p:attrName>
                                        </p:attrNameLst>
                                      </p:cBhvr>
                                      <p:to>
                                        <p:strVal val="true"/>
                                      </p:to>
                                    </p:set>
                                  </p:childTnLst>
                                </p:cTn>
                              </p:par>
                              <p:par>
                                <p:cTn id="1151" presetID="1" presetClass="emph" presetSubtype="2" fill="hold" nodeType="withEffect">
                                  <p:stCondLst>
                                    <p:cond delay="0"/>
                                  </p:stCondLst>
                                  <p:childTnLst>
                                    <p:animClr clrSpc="rgb">
                                      <p:cBhvr>
                                        <p:cTn id="1152" dur="500" fill="hold"/>
                                        <p:tgtEl>
                                          <p:spTgt spid="135"/>
                                        </p:tgtEl>
                                        <p:attrNameLst>
                                          <p:attrName>fillcolor</p:attrName>
                                        </p:attrNameLst>
                                      </p:cBhvr>
                                      <p:to>
                                        <a:schemeClr val="tx1"/>
                                      </p:to>
                                    </p:animClr>
                                    <p:set>
                                      <p:cBhvr>
                                        <p:cTn id="1153" dur="500" fill="hold"/>
                                        <p:tgtEl>
                                          <p:spTgt spid="135"/>
                                        </p:tgtEl>
                                        <p:attrNameLst>
                                          <p:attrName>fill.type</p:attrName>
                                        </p:attrNameLst>
                                      </p:cBhvr>
                                      <p:to>
                                        <p:strVal val="solid"/>
                                      </p:to>
                                    </p:set>
                                    <p:set>
                                      <p:cBhvr>
                                        <p:cTn id="1154" dur="500" fill="hold"/>
                                        <p:tgtEl>
                                          <p:spTgt spid="135"/>
                                        </p:tgtEl>
                                        <p:attrNameLst>
                                          <p:attrName>fill.on</p:attrName>
                                        </p:attrNameLst>
                                      </p:cBhvr>
                                      <p:to>
                                        <p:strVal val="true"/>
                                      </p:to>
                                    </p:set>
                                  </p:childTnLst>
                                </p:cTn>
                              </p:par>
                              <p:par>
                                <p:cTn id="1155" presetID="1" presetClass="emph" presetSubtype="2" fill="hold" nodeType="withEffect">
                                  <p:stCondLst>
                                    <p:cond delay="0"/>
                                  </p:stCondLst>
                                  <p:childTnLst>
                                    <p:animClr clrSpc="rgb">
                                      <p:cBhvr>
                                        <p:cTn id="1156" dur="500" fill="hold"/>
                                        <p:tgtEl>
                                          <p:spTgt spid="136"/>
                                        </p:tgtEl>
                                        <p:attrNameLst>
                                          <p:attrName>fillcolor</p:attrName>
                                        </p:attrNameLst>
                                      </p:cBhvr>
                                      <p:to>
                                        <a:schemeClr val="tx1"/>
                                      </p:to>
                                    </p:animClr>
                                    <p:set>
                                      <p:cBhvr>
                                        <p:cTn id="1157" dur="500" fill="hold"/>
                                        <p:tgtEl>
                                          <p:spTgt spid="136"/>
                                        </p:tgtEl>
                                        <p:attrNameLst>
                                          <p:attrName>fill.type</p:attrName>
                                        </p:attrNameLst>
                                      </p:cBhvr>
                                      <p:to>
                                        <p:strVal val="solid"/>
                                      </p:to>
                                    </p:set>
                                    <p:set>
                                      <p:cBhvr>
                                        <p:cTn id="1158" dur="500" fill="hold"/>
                                        <p:tgtEl>
                                          <p:spTgt spid="136"/>
                                        </p:tgtEl>
                                        <p:attrNameLst>
                                          <p:attrName>fill.on</p:attrName>
                                        </p:attrNameLst>
                                      </p:cBhvr>
                                      <p:to>
                                        <p:strVal val="true"/>
                                      </p:to>
                                    </p:set>
                                  </p:childTnLst>
                                </p:cTn>
                              </p:par>
                              <p:par>
                                <p:cTn id="1159" presetID="1" presetClass="emph" presetSubtype="2" fill="hold" nodeType="withEffect">
                                  <p:stCondLst>
                                    <p:cond delay="0"/>
                                  </p:stCondLst>
                                  <p:childTnLst>
                                    <p:animClr clrSpc="rgb">
                                      <p:cBhvr>
                                        <p:cTn id="1160" dur="500" fill="hold"/>
                                        <p:tgtEl>
                                          <p:spTgt spid="137"/>
                                        </p:tgtEl>
                                        <p:attrNameLst>
                                          <p:attrName>fillcolor</p:attrName>
                                        </p:attrNameLst>
                                      </p:cBhvr>
                                      <p:to>
                                        <a:schemeClr val="tx1"/>
                                      </p:to>
                                    </p:animClr>
                                    <p:set>
                                      <p:cBhvr>
                                        <p:cTn id="1161" dur="500" fill="hold"/>
                                        <p:tgtEl>
                                          <p:spTgt spid="137"/>
                                        </p:tgtEl>
                                        <p:attrNameLst>
                                          <p:attrName>fill.type</p:attrName>
                                        </p:attrNameLst>
                                      </p:cBhvr>
                                      <p:to>
                                        <p:strVal val="solid"/>
                                      </p:to>
                                    </p:set>
                                    <p:set>
                                      <p:cBhvr>
                                        <p:cTn id="1162" dur="500" fill="hold"/>
                                        <p:tgtEl>
                                          <p:spTgt spid="137"/>
                                        </p:tgtEl>
                                        <p:attrNameLst>
                                          <p:attrName>fill.on</p:attrName>
                                        </p:attrNameLst>
                                      </p:cBhvr>
                                      <p:to>
                                        <p:strVal val="true"/>
                                      </p:to>
                                    </p:set>
                                  </p:childTnLst>
                                </p:cTn>
                              </p:par>
                              <p:par>
                                <p:cTn id="1163" presetID="1" presetClass="emph" presetSubtype="2" fill="hold" nodeType="withEffect">
                                  <p:stCondLst>
                                    <p:cond delay="0"/>
                                  </p:stCondLst>
                                  <p:childTnLst>
                                    <p:animClr clrSpc="rgb">
                                      <p:cBhvr>
                                        <p:cTn id="1164" dur="500" fill="hold"/>
                                        <p:tgtEl>
                                          <p:spTgt spid="138"/>
                                        </p:tgtEl>
                                        <p:attrNameLst>
                                          <p:attrName>fillcolor</p:attrName>
                                        </p:attrNameLst>
                                      </p:cBhvr>
                                      <p:to>
                                        <a:schemeClr val="tx1"/>
                                      </p:to>
                                    </p:animClr>
                                    <p:set>
                                      <p:cBhvr>
                                        <p:cTn id="1165" dur="500" fill="hold"/>
                                        <p:tgtEl>
                                          <p:spTgt spid="138"/>
                                        </p:tgtEl>
                                        <p:attrNameLst>
                                          <p:attrName>fill.type</p:attrName>
                                        </p:attrNameLst>
                                      </p:cBhvr>
                                      <p:to>
                                        <p:strVal val="solid"/>
                                      </p:to>
                                    </p:set>
                                    <p:set>
                                      <p:cBhvr>
                                        <p:cTn id="1166" dur="500" fill="hold"/>
                                        <p:tgtEl>
                                          <p:spTgt spid="138"/>
                                        </p:tgtEl>
                                        <p:attrNameLst>
                                          <p:attrName>fill.on</p:attrName>
                                        </p:attrNameLst>
                                      </p:cBhvr>
                                      <p:to>
                                        <p:strVal val="true"/>
                                      </p:to>
                                    </p:set>
                                  </p:childTnLst>
                                </p:cTn>
                              </p:par>
                              <p:par>
                                <p:cTn id="1167" presetID="1" presetClass="emph" presetSubtype="2" fill="hold" nodeType="withEffect">
                                  <p:stCondLst>
                                    <p:cond delay="0"/>
                                  </p:stCondLst>
                                  <p:childTnLst>
                                    <p:animClr clrSpc="rgb">
                                      <p:cBhvr>
                                        <p:cTn id="1168" dur="500" fill="hold"/>
                                        <p:tgtEl>
                                          <p:spTgt spid="139"/>
                                        </p:tgtEl>
                                        <p:attrNameLst>
                                          <p:attrName>fillcolor</p:attrName>
                                        </p:attrNameLst>
                                      </p:cBhvr>
                                      <p:to>
                                        <a:schemeClr val="tx1"/>
                                      </p:to>
                                    </p:animClr>
                                    <p:set>
                                      <p:cBhvr>
                                        <p:cTn id="1169" dur="500" fill="hold"/>
                                        <p:tgtEl>
                                          <p:spTgt spid="139"/>
                                        </p:tgtEl>
                                        <p:attrNameLst>
                                          <p:attrName>fill.type</p:attrName>
                                        </p:attrNameLst>
                                      </p:cBhvr>
                                      <p:to>
                                        <p:strVal val="solid"/>
                                      </p:to>
                                    </p:set>
                                    <p:set>
                                      <p:cBhvr>
                                        <p:cTn id="1170" dur="500" fill="hold"/>
                                        <p:tgtEl>
                                          <p:spTgt spid="139"/>
                                        </p:tgtEl>
                                        <p:attrNameLst>
                                          <p:attrName>fill.on</p:attrName>
                                        </p:attrNameLst>
                                      </p:cBhvr>
                                      <p:to>
                                        <p:strVal val="true"/>
                                      </p:to>
                                    </p:set>
                                  </p:childTnLst>
                                </p:cTn>
                              </p:par>
                              <p:par>
                                <p:cTn id="1171" presetID="1" presetClass="emph" presetSubtype="2" fill="hold" nodeType="withEffect">
                                  <p:stCondLst>
                                    <p:cond delay="0"/>
                                  </p:stCondLst>
                                  <p:childTnLst>
                                    <p:animClr clrSpc="rgb">
                                      <p:cBhvr>
                                        <p:cTn id="1172" dur="500" fill="hold"/>
                                        <p:tgtEl>
                                          <p:spTgt spid="140"/>
                                        </p:tgtEl>
                                        <p:attrNameLst>
                                          <p:attrName>fillcolor</p:attrName>
                                        </p:attrNameLst>
                                      </p:cBhvr>
                                      <p:to>
                                        <a:schemeClr val="tx1"/>
                                      </p:to>
                                    </p:animClr>
                                    <p:set>
                                      <p:cBhvr>
                                        <p:cTn id="1173" dur="500" fill="hold"/>
                                        <p:tgtEl>
                                          <p:spTgt spid="140"/>
                                        </p:tgtEl>
                                        <p:attrNameLst>
                                          <p:attrName>fill.type</p:attrName>
                                        </p:attrNameLst>
                                      </p:cBhvr>
                                      <p:to>
                                        <p:strVal val="solid"/>
                                      </p:to>
                                    </p:set>
                                    <p:set>
                                      <p:cBhvr>
                                        <p:cTn id="1174" dur="500" fill="hold"/>
                                        <p:tgtEl>
                                          <p:spTgt spid="140"/>
                                        </p:tgtEl>
                                        <p:attrNameLst>
                                          <p:attrName>fill.on</p:attrName>
                                        </p:attrNameLst>
                                      </p:cBhvr>
                                      <p:to>
                                        <p:strVal val="true"/>
                                      </p:to>
                                    </p:set>
                                  </p:childTnLst>
                                </p:cTn>
                              </p:par>
                              <p:par>
                                <p:cTn id="1175" presetID="1" presetClass="emph" presetSubtype="2" fill="hold" nodeType="withEffect">
                                  <p:stCondLst>
                                    <p:cond delay="0"/>
                                  </p:stCondLst>
                                  <p:childTnLst>
                                    <p:animClr clrSpc="rgb">
                                      <p:cBhvr>
                                        <p:cTn id="1176" dur="500" fill="hold"/>
                                        <p:tgtEl>
                                          <p:spTgt spid="141"/>
                                        </p:tgtEl>
                                        <p:attrNameLst>
                                          <p:attrName>fillcolor</p:attrName>
                                        </p:attrNameLst>
                                      </p:cBhvr>
                                      <p:to>
                                        <a:schemeClr val="tx1"/>
                                      </p:to>
                                    </p:animClr>
                                    <p:set>
                                      <p:cBhvr>
                                        <p:cTn id="1177" dur="500" fill="hold"/>
                                        <p:tgtEl>
                                          <p:spTgt spid="141"/>
                                        </p:tgtEl>
                                        <p:attrNameLst>
                                          <p:attrName>fill.type</p:attrName>
                                        </p:attrNameLst>
                                      </p:cBhvr>
                                      <p:to>
                                        <p:strVal val="solid"/>
                                      </p:to>
                                    </p:set>
                                    <p:set>
                                      <p:cBhvr>
                                        <p:cTn id="1178" dur="500" fill="hold"/>
                                        <p:tgtEl>
                                          <p:spTgt spid="141"/>
                                        </p:tgtEl>
                                        <p:attrNameLst>
                                          <p:attrName>fill.on</p:attrName>
                                        </p:attrNameLst>
                                      </p:cBhvr>
                                      <p:to>
                                        <p:strVal val="true"/>
                                      </p:to>
                                    </p:set>
                                  </p:childTnLst>
                                </p:cTn>
                              </p:par>
                              <p:par>
                                <p:cTn id="1179" presetID="1" presetClass="emph" presetSubtype="2" fill="hold" nodeType="withEffect">
                                  <p:stCondLst>
                                    <p:cond delay="0"/>
                                  </p:stCondLst>
                                  <p:childTnLst>
                                    <p:animClr clrSpc="rgb">
                                      <p:cBhvr>
                                        <p:cTn id="1180" dur="500" fill="hold"/>
                                        <p:tgtEl>
                                          <p:spTgt spid="142"/>
                                        </p:tgtEl>
                                        <p:attrNameLst>
                                          <p:attrName>fillcolor</p:attrName>
                                        </p:attrNameLst>
                                      </p:cBhvr>
                                      <p:to>
                                        <a:schemeClr val="tx1"/>
                                      </p:to>
                                    </p:animClr>
                                    <p:set>
                                      <p:cBhvr>
                                        <p:cTn id="1181" dur="500" fill="hold"/>
                                        <p:tgtEl>
                                          <p:spTgt spid="142"/>
                                        </p:tgtEl>
                                        <p:attrNameLst>
                                          <p:attrName>fill.type</p:attrName>
                                        </p:attrNameLst>
                                      </p:cBhvr>
                                      <p:to>
                                        <p:strVal val="solid"/>
                                      </p:to>
                                    </p:set>
                                    <p:set>
                                      <p:cBhvr>
                                        <p:cTn id="1182" dur="500" fill="hold"/>
                                        <p:tgtEl>
                                          <p:spTgt spid="142"/>
                                        </p:tgtEl>
                                        <p:attrNameLst>
                                          <p:attrName>fill.on</p:attrName>
                                        </p:attrNameLst>
                                      </p:cBhvr>
                                      <p:to>
                                        <p:strVal val="true"/>
                                      </p:to>
                                    </p:set>
                                  </p:childTnLst>
                                </p:cTn>
                              </p:par>
                              <p:par>
                                <p:cTn id="1183" presetID="1" presetClass="emph" presetSubtype="2" fill="hold" nodeType="withEffect">
                                  <p:stCondLst>
                                    <p:cond delay="0"/>
                                  </p:stCondLst>
                                  <p:childTnLst>
                                    <p:animClr clrSpc="rgb">
                                      <p:cBhvr>
                                        <p:cTn id="1184" dur="500" fill="hold"/>
                                        <p:tgtEl>
                                          <p:spTgt spid="143"/>
                                        </p:tgtEl>
                                        <p:attrNameLst>
                                          <p:attrName>fillcolor</p:attrName>
                                        </p:attrNameLst>
                                      </p:cBhvr>
                                      <p:to>
                                        <a:schemeClr val="tx1"/>
                                      </p:to>
                                    </p:animClr>
                                    <p:set>
                                      <p:cBhvr>
                                        <p:cTn id="1185" dur="500" fill="hold"/>
                                        <p:tgtEl>
                                          <p:spTgt spid="143"/>
                                        </p:tgtEl>
                                        <p:attrNameLst>
                                          <p:attrName>fill.type</p:attrName>
                                        </p:attrNameLst>
                                      </p:cBhvr>
                                      <p:to>
                                        <p:strVal val="solid"/>
                                      </p:to>
                                    </p:set>
                                    <p:set>
                                      <p:cBhvr>
                                        <p:cTn id="1186" dur="500" fill="hold"/>
                                        <p:tgtEl>
                                          <p:spTgt spid="143"/>
                                        </p:tgtEl>
                                        <p:attrNameLst>
                                          <p:attrName>fill.on</p:attrName>
                                        </p:attrNameLst>
                                      </p:cBhvr>
                                      <p:to>
                                        <p:strVal val="true"/>
                                      </p:to>
                                    </p:set>
                                  </p:childTnLst>
                                </p:cTn>
                              </p:par>
                              <p:par>
                                <p:cTn id="1187" presetID="1" presetClass="emph" presetSubtype="2" fill="hold" nodeType="withEffect">
                                  <p:stCondLst>
                                    <p:cond delay="0"/>
                                  </p:stCondLst>
                                  <p:childTnLst>
                                    <p:animClr clrSpc="rgb">
                                      <p:cBhvr>
                                        <p:cTn id="1188" dur="500" fill="hold"/>
                                        <p:tgtEl>
                                          <p:spTgt spid="144"/>
                                        </p:tgtEl>
                                        <p:attrNameLst>
                                          <p:attrName>fillcolor</p:attrName>
                                        </p:attrNameLst>
                                      </p:cBhvr>
                                      <p:to>
                                        <a:schemeClr val="tx1"/>
                                      </p:to>
                                    </p:animClr>
                                    <p:set>
                                      <p:cBhvr>
                                        <p:cTn id="1189" dur="500" fill="hold"/>
                                        <p:tgtEl>
                                          <p:spTgt spid="144"/>
                                        </p:tgtEl>
                                        <p:attrNameLst>
                                          <p:attrName>fill.type</p:attrName>
                                        </p:attrNameLst>
                                      </p:cBhvr>
                                      <p:to>
                                        <p:strVal val="solid"/>
                                      </p:to>
                                    </p:set>
                                    <p:set>
                                      <p:cBhvr>
                                        <p:cTn id="1190" dur="500" fill="hold"/>
                                        <p:tgtEl>
                                          <p:spTgt spid="144"/>
                                        </p:tgtEl>
                                        <p:attrNameLst>
                                          <p:attrName>fill.on</p:attrName>
                                        </p:attrNameLst>
                                      </p:cBhvr>
                                      <p:to>
                                        <p:strVal val="true"/>
                                      </p:to>
                                    </p:set>
                                  </p:childTnLst>
                                </p:cTn>
                              </p:par>
                              <p:par>
                                <p:cTn id="1191" presetID="1" presetClass="emph" presetSubtype="2" fill="hold" nodeType="withEffect">
                                  <p:stCondLst>
                                    <p:cond delay="0"/>
                                  </p:stCondLst>
                                  <p:childTnLst>
                                    <p:animClr clrSpc="rgb">
                                      <p:cBhvr>
                                        <p:cTn id="1192" dur="500" fill="hold"/>
                                        <p:tgtEl>
                                          <p:spTgt spid="145"/>
                                        </p:tgtEl>
                                        <p:attrNameLst>
                                          <p:attrName>fillcolor</p:attrName>
                                        </p:attrNameLst>
                                      </p:cBhvr>
                                      <p:to>
                                        <a:schemeClr val="tx1"/>
                                      </p:to>
                                    </p:animClr>
                                    <p:set>
                                      <p:cBhvr>
                                        <p:cTn id="1193" dur="500" fill="hold"/>
                                        <p:tgtEl>
                                          <p:spTgt spid="145"/>
                                        </p:tgtEl>
                                        <p:attrNameLst>
                                          <p:attrName>fill.type</p:attrName>
                                        </p:attrNameLst>
                                      </p:cBhvr>
                                      <p:to>
                                        <p:strVal val="solid"/>
                                      </p:to>
                                    </p:set>
                                    <p:set>
                                      <p:cBhvr>
                                        <p:cTn id="1194" dur="500" fill="hold"/>
                                        <p:tgtEl>
                                          <p:spTgt spid="145"/>
                                        </p:tgtEl>
                                        <p:attrNameLst>
                                          <p:attrName>fill.on</p:attrName>
                                        </p:attrNameLst>
                                      </p:cBhvr>
                                      <p:to>
                                        <p:strVal val="true"/>
                                      </p:to>
                                    </p:set>
                                  </p:childTnLst>
                                </p:cTn>
                              </p:par>
                              <p:par>
                                <p:cTn id="1195" presetID="1" presetClass="emph" presetSubtype="2" fill="hold" nodeType="withEffect">
                                  <p:stCondLst>
                                    <p:cond delay="0"/>
                                  </p:stCondLst>
                                  <p:childTnLst>
                                    <p:animClr clrSpc="rgb">
                                      <p:cBhvr>
                                        <p:cTn id="1196" dur="500" fill="hold"/>
                                        <p:tgtEl>
                                          <p:spTgt spid="146"/>
                                        </p:tgtEl>
                                        <p:attrNameLst>
                                          <p:attrName>fillcolor</p:attrName>
                                        </p:attrNameLst>
                                      </p:cBhvr>
                                      <p:to>
                                        <a:schemeClr val="tx1"/>
                                      </p:to>
                                    </p:animClr>
                                    <p:set>
                                      <p:cBhvr>
                                        <p:cTn id="1197" dur="500" fill="hold"/>
                                        <p:tgtEl>
                                          <p:spTgt spid="146"/>
                                        </p:tgtEl>
                                        <p:attrNameLst>
                                          <p:attrName>fill.type</p:attrName>
                                        </p:attrNameLst>
                                      </p:cBhvr>
                                      <p:to>
                                        <p:strVal val="solid"/>
                                      </p:to>
                                    </p:set>
                                    <p:set>
                                      <p:cBhvr>
                                        <p:cTn id="1198" dur="500" fill="hold"/>
                                        <p:tgtEl>
                                          <p:spTgt spid="146"/>
                                        </p:tgtEl>
                                        <p:attrNameLst>
                                          <p:attrName>fill.on</p:attrName>
                                        </p:attrNameLst>
                                      </p:cBhvr>
                                      <p:to>
                                        <p:strVal val="true"/>
                                      </p:to>
                                    </p:set>
                                  </p:childTnLst>
                                </p:cTn>
                              </p:par>
                              <p:par>
                                <p:cTn id="1199" presetID="1" presetClass="emph" presetSubtype="2" fill="hold" nodeType="withEffect">
                                  <p:stCondLst>
                                    <p:cond delay="0"/>
                                  </p:stCondLst>
                                  <p:childTnLst>
                                    <p:animClr clrSpc="rgb">
                                      <p:cBhvr>
                                        <p:cTn id="1200" dur="500" fill="hold"/>
                                        <p:tgtEl>
                                          <p:spTgt spid="147"/>
                                        </p:tgtEl>
                                        <p:attrNameLst>
                                          <p:attrName>fillcolor</p:attrName>
                                        </p:attrNameLst>
                                      </p:cBhvr>
                                      <p:to>
                                        <a:schemeClr val="tx1"/>
                                      </p:to>
                                    </p:animClr>
                                    <p:set>
                                      <p:cBhvr>
                                        <p:cTn id="1201" dur="500" fill="hold"/>
                                        <p:tgtEl>
                                          <p:spTgt spid="147"/>
                                        </p:tgtEl>
                                        <p:attrNameLst>
                                          <p:attrName>fill.type</p:attrName>
                                        </p:attrNameLst>
                                      </p:cBhvr>
                                      <p:to>
                                        <p:strVal val="solid"/>
                                      </p:to>
                                    </p:set>
                                    <p:set>
                                      <p:cBhvr>
                                        <p:cTn id="1202" dur="500" fill="hold"/>
                                        <p:tgtEl>
                                          <p:spTgt spid="147"/>
                                        </p:tgtEl>
                                        <p:attrNameLst>
                                          <p:attrName>fill.on</p:attrName>
                                        </p:attrNameLst>
                                      </p:cBhvr>
                                      <p:to>
                                        <p:strVal val="true"/>
                                      </p:to>
                                    </p:set>
                                  </p:childTnLst>
                                </p:cTn>
                              </p:par>
                              <p:par>
                                <p:cTn id="1203" presetID="1" presetClass="emph" presetSubtype="2" fill="hold" nodeType="withEffect">
                                  <p:stCondLst>
                                    <p:cond delay="0"/>
                                  </p:stCondLst>
                                  <p:childTnLst>
                                    <p:animClr clrSpc="rgb">
                                      <p:cBhvr>
                                        <p:cTn id="1204" dur="500" fill="hold"/>
                                        <p:tgtEl>
                                          <p:spTgt spid="148"/>
                                        </p:tgtEl>
                                        <p:attrNameLst>
                                          <p:attrName>fillcolor</p:attrName>
                                        </p:attrNameLst>
                                      </p:cBhvr>
                                      <p:to>
                                        <a:schemeClr val="tx1"/>
                                      </p:to>
                                    </p:animClr>
                                    <p:set>
                                      <p:cBhvr>
                                        <p:cTn id="1205" dur="500" fill="hold"/>
                                        <p:tgtEl>
                                          <p:spTgt spid="148"/>
                                        </p:tgtEl>
                                        <p:attrNameLst>
                                          <p:attrName>fill.type</p:attrName>
                                        </p:attrNameLst>
                                      </p:cBhvr>
                                      <p:to>
                                        <p:strVal val="solid"/>
                                      </p:to>
                                    </p:set>
                                    <p:set>
                                      <p:cBhvr>
                                        <p:cTn id="1206" dur="500" fill="hold"/>
                                        <p:tgtEl>
                                          <p:spTgt spid="148"/>
                                        </p:tgtEl>
                                        <p:attrNameLst>
                                          <p:attrName>fill.on</p:attrName>
                                        </p:attrNameLst>
                                      </p:cBhvr>
                                      <p:to>
                                        <p:strVal val="true"/>
                                      </p:to>
                                    </p:set>
                                  </p:childTnLst>
                                </p:cTn>
                              </p:par>
                              <p:par>
                                <p:cTn id="1207" presetID="1" presetClass="emph" presetSubtype="2" fill="hold" nodeType="withEffect">
                                  <p:stCondLst>
                                    <p:cond delay="0"/>
                                  </p:stCondLst>
                                  <p:childTnLst>
                                    <p:animClr clrSpc="rgb">
                                      <p:cBhvr>
                                        <p:cTn id="1208" dur="500" fill="hold"/>
                                        <p:tgtEl>
                                          <p:spTgt spid="149"/>
                                        </p:tgtEl>
                                        <p:attrNameLst>
                                          <p:attrName>fillcolor</p:attrName>
                                        </p:attrNameLst>
                                      </p:cBhvr>
                                      <p:to>
                                        <a:schemeClr val="tx1"/>
                                      </p:to>
                                    </p:animClr>
                                    <p:set>
                                      <p:cBhvr>
                                        <p:cTn id="1209" dur="500" fill="hold"/>
                                        <p:tgtEl>
                                          <p:spTgt spid="149"/>
                                        </p:tgtEl>
                                        <p:attrNameLst>
                                          <p:attrName>fill.type</p:attrName>
                                        </p:attrNameLst>
                                      </p:cBhvr>
                                      <p:to>
                                        <p:strVal val="solid"/>
                                      </p:to>
                                    </p:set>
                                    <p:set>
                                      <p:cBhvr>
                                        <p:cTn id="1210" dur="500" fill="hold"/>
                                        <p:tgtEl>
                                          <p:spTgt spid="149"/>
                                        </p:tgtEl>
                                        <p:attrNameLst>
                                          <p:attrName>fill.on</p:attrName>
                                        </p:attrNameLst>
                                      </p:cBhvr>
                                      <p:to>
                                        <p:strVal val="true"/>
                                      </p:to>
                                    </p:set>
                                  </p:childTnLst>
                                </p:cTn>
                              </p:par>
                              <p:par>
                                <p:cTn id="1211" presetID="1" presetClass="emph" presetSubtype="2" fill="hold" nodeType="withEffect">
                                  <p:stCondLst>
                                    <p:cond delay="0"/>
                                  </p:stCondLst>
                                  <p:childTnLst>
                                    <p:animClr clrSpc="rgb">
                                      <p:cBhvr>
                                        <p:cTn id="1212" dur="500" fill="hold"/>
                                        <p:tgtEl>
                                          <p:spTgt spid="151"/>
                                        </p:tgtEl>
                                        <p:attrNameLst>
                                          <p:attrName>fillcolor</p:attrName>
                                        </p:attrNameLst>
                                      </p:cBhvr>
                                      <p:to>
                                        <a:schemeClr val="tx1"/>
                                      </p:to>
                                    </p:animClr>
                                    <p:set>
                                      <p:cBhvr>
                                        <p:cTn id="1213" dur="500" fill="hold"/>
                                        <p:tgtEl>
                                          <p:spTgt spid="151"/>
                                        </p:tgtEl>
                                        <p:attrNameLst>
                                          <p:attrName>fill.type</p:attrName>
                                        </p:attrNameLst>
                                      </p:cBhvr>
                                      <p:to>
                                        <p:strVal val="solid"/>
                                      </p:to>
                                    </p:set>
                                    <p:set>
                                      <p:cBhvr>
                                        <p:cTn id="1214" dur="500" fill="hold"/>
                                        <p:tgtEl>
                                          <p:spTgt spid="151"/>
                                        </p:tgtEl>
                                        <p:attrNameLst>
                                          <p:attrName>fill.on</p:attrName>
                                        </p:attrNameLst>
                                      </p:cBhvr>
                                      <p:to>
                                        <p:strVal val="true"/>
                                      </p:to>
                                    </p:set>
                                  </p:childTnLst>
                                </p:cTn>
                              </p:par>
                              <p:par>
                                <p:cTn id="1215" presetID="1" presetClass="emph" presetSubtype="2" fill="hold" nodeType="withEffect">
                                  <p:stCondLst>
                                    <p:cond delay="0"/>
                                  </p:stCondLst>
                                  <p:childTnLst>
                                    <p:animClr clrSpc="rgb">
                                      <p:cBhvr>
                                        <p:cTn id="1216" dur="500" fill="hold"/>
                                        <p:tgtEl>
                                          <p:spTgt spid="152"/>
                                        </p:tgtEl>
                                        <p:attrNameLst>
                                          <p:attrName>fillcolor</p:attrName>
                                        </p:attrNameLst>
                                      </p:cBhvr>
                                      <p:to>
                                        <a:schemeClr val="tx1"/>
                                      </p:to>
                                    </p:animClr>
                                    <p:set>
                                      <p:cBhvr>
                                        <p:cTn id="1217" dur="500" fill="hold"/>
                                        <p:tgtEl>
                                          <p:spTgt spid="152"/>
                                        </p:tgtEl>
                                        <p:attrNameLst>
                                          <p:attrName>fill.type</p:attrName>
                                        </p:attrNameLst>
                                      </p:cBhvr>
                                      <p:to>
                                        <p:strVal val="solid"/>
                                      </p:to>
                                    </p:set>
                                    <p:set>
                                      <p:cBhvr>
                                        <p:cTn id="1218" dur="500" fill="hold"/>
                                        <p:tgtEl>
                                          <p:spTgt spid="152"/>
                                        </p:tgtEl>
                                        <p:attrNameLst>
                                          <p:attrName>fill.on</p:attrName>
                                        </p:attrNameLst>
                                      </p:cBhvr>
                                      <p:to>
                                        <p:strVal val="true"/>
                                      </p:to>
                                    </p:set>
                                  </p:childTnLst>
                                </p:cTn>
                              </p:par>
                              <p:par>
                                <p:cTn id="1219" presetID="1" presetClass="emph" presetSubtype="2" fill="hold" nodeType="withEffect">
                                  <p:stCondLst>
                                    <p:cond delay="0"/>
                                  </p:stCondLst>
                                  <p:childTnLst>
                                    <p:animClr clrSpc="rgb">
                                      <p:cBhvr>
                                        <p:cTn id="1220" dur="500" fill="hold"/>
                                        <p:tgtEl>
                                          <p:spTgt spid="153"/>
                                        </p:tgtEl>
                                        <p:attrNameLst>
                                          <p:attrName>fillcolor</p:attrName>
                                        </p:attrNameLst>
                                      </p:cBhvr>
                                      <p:to>
                                        <a:schemeClr val="tx1"/>
                                      </p:to>
                                    </p:animClr>
                                    <p:set>
                                      <p:cBhvr>
                                        <p:cTn id="1221" dur="500" fill="hold"/>
                                        <p:tgtEl>
                                          <p:spTgt spid="153"/>
                                        </p:tgtEl>
                                        <p:attrNameLst>
                                          <p:attrName>fill.type</p:attrName>
                                        </p:attrNameLst>
                                      </p:cBhvr>
                                      <p:to>
                                        <p:strVal val="solid"/>
                                      </p:to>
                                    </p:set>
                                    <p:set>
                                      <p:cBhvr>
                                        <p:cTn id="1222" dur="500" fill="hold"/>
                                        <p:tgtEl>
                                          <p:spTgt spid="153"/>
                                        </p:tgtEl>
                                        <p:attrNameLst>
                                          <p:attrName>fill.on</p:attrName>
                                        </p:attrNameLst>
                                      </p:cBhvr>
                                      <p:to>
                                        <p:strVal val="true"/>
                                      </p:to>
                                    </p:set>
                                  </p:childTnLst>
                                </p:cTn>
                              </p:par>
                              <p:par>
                                <p:cTn id="1223" presetID="1" presetClass="emph" presetSubtype="2" fill="hold" nodeType="withEffect">
                                  <p:stCondLst>
                                    <p:cond delay="0"/>
                                  </p:stCondLst>
                                  <p:childTnLst>
                                    <p:animClr clrSpc="rgb">
                                      <p:cBhvr>
                                        <p:cTn id="1224" dur="500" fill="hold"/>
                                        <p:tgtEl>
                                          <p:spTgt spid="154"/>
                                        </p:tgtEl>
                                        <p:attrNameLst>
                                          <p:attrName>fillcolor</p:attrName>
                                        </p:attrNameLst>
                                      </p:cBhvr>
                                      <p:to>
                                        <a:schemeClr val="tx1"/>
                                      </p:to>
                                    </p:animClr>
                                    <p:set>
                                      <p:cBhvr>
                                        <p:cTn id="1225" dur="500" fill="hold"/>
                                        <p:tgtEl>
                                          <p:spTgt spid="154"/>
                                        </p:tgtEl>
                                        <p:attrNameLst>
                                          <p:attrName>fill.type</p:attrName>
                                        </p:attrNameLst>
                                      </p:cBhvr>
                                      <p:to>
                                        <p:strVal val="solid"/>
                                      </p:to>
                                    </p:set>
                                    <p:set>
                                      <p:cBhvr>
                                        <p:cTn id="1226" dur="500" fill="hold"/>
                                        <p:tgtEl>
                                          <p:spTgt spid="154"/>
                                        </p:tgtEl>
                                        <p:attrNameLst>
                                          <p:attrName>fill.on</p:attrName>
                                        </p:attrNameLst>
                                      </p:cBhvr>
                                      <p:to>
                                        <p:strVal val="true"/>
                                      </p:to>
                                    </p:set>
                                  </p:childTnLst>
                                </p:cTn>
                              </p:par>
                              <p:par>
                                <p:cTn id="1227" presetID="1" presetClass="emph" presetSubtype="2" fill="hold" nodeType="withEffect">
                                  <p:stCondLst>
                                    <p:cond delay="0"/>
                                  </p:stCondLst>
                                  <p:childTnLst>
                                    <p:animClr clrSpc="rgb">
                                      <p:cBhvr>
                                        <p:cTn id="1228" dur="500" fill="hold"/>
                                        <p:tgtEl>
                                          <p:spTgt spid="155"/>
                                        </p:tgtEl>
                                        <p:attrNameLst>
                                          <p:attrName>fillcolor</p:attrName>
                                        </p:attrNameLst>
                                      </p:cBhvr>
                                      <p:to>
                                        <a:schemeClr val="tx1"/>
                                      </p:to>
                                    </p:animClr>
                                    <p:set>
                                      <p:cBhvr>
                                        <p:cTn id="1229" dur="500" fill="hold"/>
                                        <p:tgtEl>
                                          <p:spTgt spid="155"/>
                                        </p:tgtEl>
                                        <p:attrNameLst>
                                          <p:attrName>fill.type</p:attrName>
                                        </p:attrNameLst>
                                      </p:cBhvr>
                                      <p:to>
                                        <p:strVal val="solid"/>
                                      </p:to>
                                    </p:set>
                                    <p:set>
                                      <p:cBhvr>
                                        <p:cTn id="1230" dur="500" fill="hold"/>
                                        <p:tgtEl>
                                          <p:spTgt spid="155"/>
                                        </p:tgtEl>
                                        <p:attrNameLst>
                                          <p:attrName>fill.on</p:attrName>
                                        </p:attrNameLst>
                                      </p:cBhvr>
                                      <p:to>
                                        <p:strVal val="true"/>
                                      </p:to>
                                    </p:set>
                                  </p:childTnLst>
                                </p:cTn>
                              </p:par>
                              <p:par>
                                <p:cTn id="1231" presetID="1" presetClass="emph" presetSubtype="2" fill="hold" nodeType="withEffect">
                                  <p:stCondLst>
                                    <p:cond delay="0"/>
                                  </p:stCondLst>
                                  <p:childTnLst>
                                    <p:animClr clrSpc="rgb">
                                      <p:cBhvr>
                                        <p:cTn id="1232" dur="500" fill="hold"/>
                                        <p:tgtEl>
                                          <p:spTgt spid="156"/>
                                        </p:tgtEl>
                                        <p:attrNameLst>
                                          <p:attrName>fillcolor</p:attrName>
                                        </p:attrNameLst>
                                      </p:cBhvr>
                                      <p:to>
                                        <a:schemeClr val="tx1"/>
                                      </p:to>
                                    </p:animClr>
                                    <p:set>
                                      <p:cBhvr>
                                        <p:cTn id="1233" dur="500" fill="hold"/>
                                        <p:tgtEl>
                                          <p:spTgt spid="156"/>
                                        </p:tgtEl>
                                        <p:attrNameLst>
                                          <p:attrName>fill.type</p:attrName>
                                        </p:attrNameLst>
                                      </p:cBhvr>
                                      <p:to>
                                        <p:strVal val="solid"/>
                                      </p:to>
                                    </p:set>
                                    <p:set>
                                      <p:cBhvr>
                                        <p:cTn id="1234" dur="500" fill="hold"/>
                                        <p:tgtEl>
                                          <p:spTgt spid="156"/>
                                        </p:tgtEl>
                                        <p:attrNameLst>
                                          <p:attrName>fill.on</p:attrName>
                                        </p:attrNameLst>
                                      </p:cBhvr>
                                      <p:to>
                                        <p:strVal val="true"/>
                                      </p:to>
                                    </p:set>
                                  </p:childTnLst>
                                </p:cTn>
                              </p:par>
                              <p:par>
                                <p:cTn id="1235" presetID="1" presetClass="emph" presetSubtype="2" fill="hold" nodeType="withEffect">
                                  <p:stCondLst>
                                    <p:cond delay="0"/>
                                  </p:stCondLst>
                                  <p:childTnLst>
                                    <p:animClr clrSpc="rgb">
                                      <p:cBhvr>
                                        <p:cTn id="1236" dur="500" fill="hold"/>
                                        <p:tgtEl>
                                          <p:spTgt spid="157"/>
                                        </p:tgtEl>
                                        <p:attrNameLst>
                                          <p:attrName>fillcolor</p:attrName>
                                        </p:attrNameLst>
                                      </p:cBhvr>
                                      <p:to>
                                        <a:schemeClr val="tx1"/>
                                      </p:to>
                                    </p:animClr>
                                    <p:set>
                                      <p:cBhvr>
                                        <p:cTn id="1237" dur="500" fill="hold"/>
                                        <p:tgtEl>
                                          <p:spTgt spid="157"/>
                                        </p:tgtEl>
                                        <p:attrNameLst>
                                          <p:attrName>fill.type</p:attrName>
                                        </p:attrNameLst>
                                      </p:cBhvr>
                                      <p:to>
                                        <p:strVal val="solid"/>
                                      </p:to>
                                    </p:set>
                                    <p:set>
                                      <p:cBhvr>
                                        <p:cTn id="1238" dur="500" fill="hold"/>
                                        <p:tgtEl>
                                          <p:spTgt spid="157"/>
                                        </p:tgtEl>
                                        <p:attrNameLst>
                                          <p:attrName>fill.on</p:attrName>
                                        </p:attrNameLst>
                                      </p:cBhvr>
                                      <p:to>
                                        <p:strVal val="true"/>
                                      </p:to>
                                    </p:set>
                                  </p:childTnLst>
                                </p:cTn>
                              </p:par>
                              <p:par>
                                <p:cTn id="1239" presetID="1" presetClass="emph" presetSubtype="2" fill="hold" nodeType="withEffect">
                                  <p:stCondLst>
                                    <p:cond delay="0"/>
                                  </p:stCondLst>
                                  <p:childTnLst>
                                    <p:animClr clrSpc="rgb">
                                      <p:cBhvr>
                                        <p:cTn id="1240" dur="500" fill="hold"/>
                                        <p:tgtEl>
                                          <p:spTgt spid="158"/>
                                        </p:tgtEl>
                                        <p:attrNameLst>
                                          <p:attrName>fillcolor</p:attrName>
                                        </p:attrNameLst>
                                      </p:cBhvr>
                                      <p:to>
                                        <a:schemeClr val="tx1"/>
                                      </p:to>
                                    </p:animClr>
                                    <p:set>
                                      <p:cBhvr>
                                        <p:cTn id="1241" dur="500" fill="hold"/>
                                        <p:tgtEl>
                                          <p:spTgt spid="158"/>
                                        </p:tgtEl>
                                        <p:attrNameLst>
                                          <p:attrName>fill.type</p:attrName>
                                        </p:attrNameLst>
                                      </p:cBhvr>
                                      <p:to>
                                        <p:strVal val="solid"/>
                                      </p:to>
                                    </p:set>
                                    <p:set>
                                      <p:cBhvr>
                                        <p:cTn id="1242" dur="500" fill="hold"/>
                                        <p:tgtEl>
                                          <p:spTgt spid="158"/>
                                        </p:tgtEl>
                                        <p:attrNameLst>
                                          <p:attrName>fill.on</p:attrName>
                                        </p:attrNameLst>
                                      </p:cBhvr>
                                      <p:to>
                                        <p:strVal val="true"/>
                                      </p:to>
                                    </p:set>
                                  </p:childTnLst>
                                </p:cTn>
                              </p:par>
                              <p:par>
                                <p:cTn id="1243" presetID="1" presetClass="emph" presetSubtype="2" fill="hold" nodeType="withEffect">
                                  <p:stCondLst>
                                    <p:cond delay="0"/>
                                  </p:stCondLst>
                                  <p:childTnLst>
                                    <p:animClr clrSpc="rgb">
                                      <p:cBhvr>
                                        <p:cTn id="1244" dur="500" fill="hold"/>
                                        <p:tgtEl>
                                          <p:spTgt spid="159"/>
                                        </p:tgtEl>
                                        <p:attrNameLst>
                                          <p:attrName>fillcolor</p:attrName>
                                        </p:attrNameLst>
                                      </p:cBhvr>
                                      <p:to>
                                        <a:schemeClr val="tx1"/>
                                      </p:to>
                                    </p:animClr>
                                    <p:set>
                                      <p:cBhvr>
                                        <p:cTn id="1245" dur="500" fill="hold"/>
                                        <p:tgtEl>
                                          <p:spTgt spid="159"/>
                                        </p:tgtEl>
                                        <p:attrNameLst>
                                          <p:attrName>fill.type</p:attrName>
                                        </p:attrNameLst>
                                      </p:cBhvr>
                                      <p:to>
                                        <p:strVal val="solid"/>
                                      </p:to>
                                    </p:set>
                                    <p:set>
                                      <p:cBhvr>
                                        <p:cTn id="1246" dur="500" fill="hold"/>
                                        <p:tgtEl>
                                          <p:spTgt spid="159"/>
                                        </p:tgtEl>
                                        <p:attrNameLst>
                                          <p:attrName>fill.on</p:attrName>
                                        </p:attrNameLst>
                                      </p:cBhvr>
                                      <p:to>
                                        <p:strVal val="true"/>
                                      </p:to>
                                    </p:set>
                                  </p:childTnLst>
                                </p:cTn>
                              </p:par>
                              <p:par>
                                <p:cTn id="1247" presetID="1" presetClass="emph" presetSubtype="2" fill="hold" nodeType="withEffect">
                                  <p:stCondLst>
                                    <p:cond delay="0"/>
                                  </p:stCondLst>
                                  <p:childTnLst>
                                    <p:animClr clrSpc="rgb">
                                      <p:cBhvr>
                                        <p:cTn id="1248" dur="500" fill="hold"/>
                                        <p:tgtEl>
                                          <p:spTgt spid="160"/>
                                        </p:tgtEl>
                                        <p:attrNameLst>
                                          <p:attrName>fillcolor</p:attrName>
                                        </p:attrNameLst>
                                      </p:cBhvr>
                                      <p:to>
                                        <a:schemeClr val="tx1"/>
                                      </p:to>
                                    </p:animClr>
                                    <p:set>
                                      <p:cBhvr>
                                        <p:cTn id="1249" dur="500" fill="hold"/>
                                        <p:tgtEl>
                                          <p:spTgt spid="160"/>
                                        </p:tgtEl>
                                        <p:attrNameLst>
                                          <p:attrName>fill.type</p:attrName>
                                        </p:attrNameLst>
                                      </p:cBhvr>
                                      <p:to>
                                        <p:strVal val="solid"/>
                                      </p:to>
                                    </p:set>
                                    <p:set>
                                      <p:cBhvr>
                                        <p:cTn id="1250" dur="500" fill="hold"/>
                                        <p:tgtEl>
                                          <p:spTgt spid="160"/>
                                        </p:tgtEl>
                                        <p:attrNameLst>
                                          <p:attrName>fill.on</p:attrName>
                                        </p:attrNameLst>
                                      </p:cBhvr>
                                      <p:to>
                                        <p:strVal val="true"/>
                                      </p:to>
                                    </p:set>
                                  </p:childTnLst>
                                </p:cTn>
                              </p:par>
                              <p:par>
                                <p:cTn id="1251" presetID="1" presetClass="emph" presetSubtype="2" fill="hold" nodeType="withEffect">
                                  <p:stCondLst>
                                    <p:cond delay="0"/>
                                  </p:stCondLst>
                                  <p:childTnLst>
                                    <p:animClr clrSpc="rgb">
                                      <p:cBhvr>
                                        <p:cTn id="1252" dur="500" fill="hold"/>
                                        <p:tgtEl>
                                          <p:spTgt spid="161"/>
                                        </p:tgtEl>
                                        <p:attrNameLst>
                                          <p:attrName>fillcolor</p:attrName>
                                        </p:attrNameLst>
                                      </p:cBhvr>
                                      <p:to>
                                        <a:schemeClr val="tx1"/>
                                      </p:to>
                                    </p:animClr>
                                    <p:set>
                                      <p:cBhvr>
                                        <p:cTn id="1253" dur="500" fill="hold"/>
                                        <p:tgtEl>
                                          <p:spTgt spid="161"/>
                                        </p:tgtEl>
                                        <p:attrNameLst>
                                          <p:attrName>fill.type</p:attrName>
                                        </p:attrNameLst>
                                      </p:cBhvr>
                                      <p:to>
                                        <p:strVal val="solid"/>
                                      </p:to>
                                    </p:set>
                                    <p:set>
                                      <p:cBhvr>
                                        <p:cTn id="1254" dur="500" fill="hold"/>
                                        <p:tgtEl>
                                          <p:spTgt spid="161"/>
                                        </p:tgtEl>
                                        <p:attrNameLst>
                                          <p:attrName>fill.on</p:attrName>
                                        </p:attrNameLst>
                                      </p:cBhvr>
                                      <p:to>
                                        <p:strVal val="true"/>
                                      </p:to>
                                    </p:set>
                                  </p:childTnLst>
                                </p:cTn>
                              </p:par>
                              <p:par>
                                <p:cTn id="1255" presetID="1" presetClass="emph" presetSubtype="2" fill="hold" nodeType="withEffect">
                                  <p:stCondLst>
                                    <p:cond delay="0"/>
                                  </p:stCondLst>
                                  <p:childTnLst>
                                    <p:animClr clrSpc="rgb">
                                      <p:cBhvr>
                                        <p:cTn id="1256" dur="500" fill="hold"/>
                                        <p:tgtEl>
                                          <p:spTgt spid="162"/>
                                        </p:tgtEl>
                                        <p:attrNameLst>
                                          <p:attrName>fillcolor</p:attrName>
                                        </p:attrNameLst>
                                      </p:cBhvr>
                                      <p:to>
                                        <a:schemeClr val="tx1"/>
                                      </p:to>
                                    </p:animClr>
                                    <p:set>
                                      <p:cBhvr>
                                        <p:cTn id="1257" dur="500" fill="hold"/>
                                        <p:tgtEl>
                                          <p:spTgt spid="162"/>
                                        </p:tgtEl>
                                        <p:attrNameLst>
                                          <p:attrName>fill.type</p:attrName>
                                        </p:attrNameLst>
                                      </p:cBhvr>
                                      <p:to>
                                        <p:strVal val="solid"/>
                                      </p:to>
                                    </p:set>
                                    <p:set>
                                      <p:cBhvr>
                                        <p:cTn id="1258" dur="500" fill="hold"/>
                                        <p:tgtEl>
                                          <p:spTgt spid="162"/>
                                        </p:tgtEl>
                                        <p:attrNameLst>
                                          <p:attrName>fill.on</p:attrName>
                                        </p:attrNameLst>
                                      </p:cBhvr>
                                      <p:to>
                                        <p:strVal val="true"/>
                                      </p:to>
                                    </p:set>
                                  </p:childTnLst>
                                </p:cTn>
                              </p:par>
                              <p:par>
                                <p:cTn id="1259" presetID="1" presetClass="emph" presetSubtype="2" fill="hold" nodeType="withEffect">
                                  <p:stCondLst>
                                    <p:cond delay="0"/>
                                  </p:stCondLst>
                                  <p:childTnLst>
                                    <p:animClr clrSpc="rgb">
                                      <p:cBhvr>
                                        <p:cTn id="1260" dur="500" fill="hold"/>
                                        <p:tgtEl>
                                          <p:spTgt spid="163"/>
                                        </p:tgtEl>
                                        <p:attrNameLst>
                                          <p:attrName>fillcolor</p:attrName>
                                        </p:attrNameLst>
                                      </p:cBhvr>
                                      <p:to>
                                        <a:schemeClr val="tx1"/>
                                      </p:to>
                                    </p:animClr>
                                    <p:set>
                                      <p:cBhvr>
                                        <p:cTn id="1261" dur="500" fill="hold"/>
                                        <p:tgtEl>
                                          <p:spTgt spid="163"/>
                                        </p:tgtEl>
                                        <p:attrNameLst>
                                          <p:attrName>fill.type</p:attrName>
                                        </p:attrNameLst>
                                      </p:cBhvr>
                                      <p:to>
                                        <p:strVal val="solid"/>
                                      </p:to>
                                    </p:set>
                                    <p:set>
                                      <p:cBhvr>
                                        <p:cTn id="1262" dur="500" fill="hold"/>
                                        <p:tgtEl>
                                          <p:spTgt spid="163"/>
                                        </p:tgtEl>
                                        <p:attrNameLst>
                                          <p:attrName>fill.on</p:attrName>
                                        </p:attrNameLst>
                                      </p:cBhvr>
                                      <p:to>
                                        <p:strVal val="true"/>
                                      </p:to>
                                    </p:set>
                                  </p:childTnLst>
                                </p:cTn>
                              </p:par>
                              <p:par>
                                <p:cTn id="1263" presetID="1" presetClass="emph" presetSubtype="2" fill="hold" nodeType="withEffect">
                                  <p:stCondLst>
                                    <p:cond delay="0"/>
                                  </p:stCondLst>
                                  <p:childTnLst>
                                    <p:animClr clrSpc="rgb">
                                      <p:cBhvr>
                                        <p:cTn id="1264" dur="500" fill="hold"/>
                                        <p:tgtEl>
                                          <p:spTgt spid="164"/>
                                        </p:tgtEl>
                                        <p:attrNameLst>
                                          <p:attrName>fillcolor</p:attrName>
                                        </p:attrNameLst>
                                      </p:cBhvr>
                                      <p:to>
                                        <a:schemeClr val="tx1"/>
                                      </p:to>
                                    </p:animClr>
                                    <p:set>
                                      <p:cBhvr>
                                        <p:cTn id="1265" dur="500" fill="hold"/>
                                        <p:tgtEl>
                                          <p:spTgt spid="164"/>
                                        </p:tgtEl>
                                        <p:attrNameLst>
                                          <p:attrName>fill.type</p:attrName>
                                        </p:attrNameLst>
                                      </p:cBhvr>
                                      <p:to>
                                        <p:strVal val="solid"/>
                                      </p:to>
                                    </p:set>
                                    <p:set>
                                      <p:cBhvr>
                                        <p:cTn id="1266" dur="500" fill="hold"/>
                                        <p:tgtEl>
                                          <p:spTgt spid="164"/>
                                        </p:tgtEl>
                                        <p:attrNameLst>
                                          <p:attrName>fill.on</p:attrName>
                                        </p:attrNameLst>
                                      </p:cBhvr>
                                      <p:to>
                                        <p:strVal val="true"/>
                                      </p:to>
                                    </p:set>
                                  </p:childTnLst>
                                </p:cTn>
                              </p:par>
                              <p:par>
                                <p:cTn id="1267" presetID="1" presetClass="emph" presetSubtype="2" fill="hold" nodeType="withEffect">
                                  <p:stCondLst>
                                    <p:cond delay="0"/>
                                  </p:stCondLst>
                                  <p:childTnLst>
                                    <p:animClr clrSpc="rgb">
                                      <p:cBhvr>
                                        <p:cTn id="1268" dur="500" fill="hold"/>
                                        <p:tgtEl>
                                          <p:spTgt spid="165"/>
                                        </p:tgtEl>
                                        <p:attrNameLst>
                                          <p:attrName>fillcolor</p:attrName>
                                        </p:attrNameLst>
                                      </p:cBhvr>
                                      <p:to>
                                        <a:schemeClr val="tx1"/>
                                      </p:to>
                                    </p:animClr>
                                    <p:set>
                                      <p:cBhvr>
                                        <p:cTn id="1269" dur="500" fill="hold"/>
                                        <p:tgtEl>
                                          <p:spTgt spid="165"/>
                                        </p:tgtEl>
                                        <p:attrNameLst>
                                          <p:attrName>fill.type</p:attrName>
                                        </p:attrNameLst>
                                      </p:cBhvr>
                                      <p:to>
                                        <p:strVal val="solid"/>
                                      </p:to>
                                    </p:set>
                                    <p:set>
                                      <p:cBhvr>
                                        <p:cTn id="1270" dur="500" fill="hold"/>
                                        <p:tgtEl>
                                          <p:spTgt spid="165"/>
                                        </p:tgtEl>
                                        <p:attrNameLst>
                                          <p:attrName>fill.on</p:attrName>
                                        </p:attrNameLst>
                                      </p:cBhvr>
                                      <p:to>
                                        <p:strVal val="true"/>
                                      </p:to>
                                    </p:set>
                                  </p:childTnLst>
                                </p:cTn>
                              </p:par>
                              <p:par>
                                <p:cTn id="1271" presetID="1" presetClass="emph" presetSubtype="2" fill="hold" nodeType="withEffect">
                                  <p:stCondLst>
                                    <p:cond delay="0"/>
                                  </p:stCondLst>
                                  <p:childTnLst>
                                    <p:animClr clrSpc="rgb">
                                      <p:cBhvr>
                                        <p:cTn id="1272" dur="500" fill="hold"/>
                                        <p:tgtEl>
                                          <p:spTgt spid="166"/>
                                        </p:tgtEl>
                                        <p:attrNameLst>
                                          <p:attrName>fillcolor</p:attrName>
                                        </p:attrNameLst>
                                      </p:cBhvr>
                                      <p:to>
                                        <a:schemeClr val="tx1"/>
                                      </p:to>
                                    </p:animClr>
                                    <p:set>
                                      <p:cBhvr>
                                        <p:cTn id="1273" dur="500" fill="hold"/>
                                        <p:tgtEl>
                                          <p:spTgt spid="166"/>
                                        </p:tgtEl>
                                        <p:attrNameLst>
                                          <p:attrName>fill.type</p:attrName>
                                        </p:attrNameLst>
                                      </p:cBhvr>
                                      <p:to>
                                        <p:strVal val="solid"/>
                                      </p:to>
                                    </p:set>
                                    <p:set>
                                      <p:cBhvr>
                                        <p:cTn id="1274" dur="500" fill="hold"/>
                                        <p:tgtEl>
                                          <p:spTgt spid="166"/>
                                        </p:tgtEl>
                                        <p:attrNameLst>
                                          <p:attrName>fill.on</p:attrName>
                                        </p:attrNameLst>
                                      </p:cBhvr>
                                      <p:to>
                                        <p:strVal val="true"/>
                                      </p:to>
                                    </p:set>
                                  </p:childTnLst>
                                </p:cTn>
                              </p:par>
                              <p:par>
                                <p:cTn id="1275" presetID="1" presetClass="emph" presetSubtype="2" fill="hold" nodeType="withEffect">
                                  <p:stCondLst>
                                    <p:cond delay="0"/>
                                  </p:stCondLst>
                                  <p:childTnLst>
                                    <p:animClr clrSpc="rgb">
                                      <p:cBhvr>
                                        <p:cTn id="1276" dur="500" fill="hold"/>
                                        <p:tgtEl>
                                          <p:spTgt spid="167"/>
                                        </p:tgtEl>
                                        <p:attrNameLst>
                                          <p:attrName>fillcolor</p:attrName>
                                        </p:attrNameLst>
                                      </p:cBhvr>
                                      <p:to>
                                        <a:schemeClr val="tx1"/>
                                      </p:to>
                                    </p:animClr>
                                    <p:set>
                                      <p:cBhvr>
                                        <p:cTn id="1277" dur="500" fill="hold"/>
                                        <p:tgtEl>
                                          <p:spTgt spid="167"/>
                                        </p:tgtEl>
                                        <p:attrNameLst>
                                          <p:attrName>fill.type</p:attrName>
                                        </p:attrNameLst>
                                      </p:cBhvr>
                                      <p:to>
                                        <p:strVal val="solid"/>
                                      </p:to>
                                    </p:set>
                                    <p:set>
                                      <p:cBhvr>
                                        <p:cTn id="1278" dur="500" fill="hold"/>
                                        <p:tgtEl>
                                          <p:spTgt spid="167"/>
                                        </p:tgtEl>
                                        <p:attrNameLst>
                                          <p:attrName>fill.on</p:attrName>
                                        </p:attrNameLst>
                                      </p:cBhvr>
                                      <p:to>
                                        <p:strVal val="true"/>
                                      </p:to>
                                    </p:set>
                                  </p:childTnLst>
                                </p:cTn>
                              </p:par>
                              <p:par>
                                <p:cTn id="1279" presetID="1" presetClass="emph" presetSubtype="2" fill="hold" nodeType="withEffect">
                                  <p:stCondLst>
                                    <p:cond delay="0"/>
                                  </p:stCondLst>
                                  <p:childTnLst>
                                    <p:animClr clrSpc="rgb">
                                      <p:cBhvr>
                                        <p:cTn id="1280" dur="500" fill="hold"/>
                                        <p:tgtEl>
                                          <p:spTgt spid="168"/>
                                        </p:tgtEl>
                                        <p:attrNameLst>
                                          <p:attrName>fillcolor</p:attrName>
                                        </p:attrNameLst>
                                      </p:cBhvr>
                                      <p:to>
                                        <a:schemeClr val="tx1"/>
                                      </p:to>
                                    </p:animClr>
                                    <p:set>
                                      <p:cBhvr>
                                        <p:cTn id="1281" dur="500" fill="hold"/>
                                        <p:tgtEl>
                                          <p:spTgt spid="168"/>
                                        </p:tgtEl>
                                        <p:attrNameLst>
                                          <p:attrName>fill.type</p:attrName>
                                        </p:attrNameLst>
                                      </p:cBhvr>
                                      <p:to>
                                        <p:strVal val="solid"/>
                                      </p:to>
                                    </p:set>
                                    <p:set>
                                      <p:cBhvr>
                                        <p:cTn id="1282" dur="500" fill="hold"/>
                                        <p:tgtEl>
                                          <p:spTgt spid="168"/>
                                        </p:tgtEl>
                                        <p:attrNameLst>
                                          <p:attrName>fill.on</p:attrName>
                                        </p:attrNameLst>
                                      </p:cBhvr>
                                      <p:to>
                                        <p:strVal val="true"/>
                                      </p:to>
                                    </p:set>
                                  </p:childTnLst>
                                </p:cTn>
                              </p:par>
                              <p:par>
                                <p:cTn id="1283" presetID="1" presetClass="emph" presetSubtype="2" fill="hold" nodeType="withEffect">
                                  <p:stCondLst>
                                    <p:cond delay="0"/>
                                  </p:stCondLst>
                                  <p:childTnLst>
                                    <p:animClr clrSpc="rgb">
                                      <p:cBhvr>
                                        <p:cTn id="1284" dur="500" fill="hold"/>
                                        <p:tgtEl>
                                          <p:spTgt spid="169"/>
                                        </p:tgtEl>
                                        <p:attrNameLst>
                                          <p:attrName>fillcolor</p:attrName>
                                        </p:attrNameLst>
                                      </p:cBhvr>
                                      <p:to>
                                        <a:schemeClr val="tx1"/>
                                      </p:to>
                                    </p:animClr>
                                    <p:set>
                                      <p:cBhvr>
                                        <p:cTn id="1285" dur="500" fill="hold"/>
                                        <p:tgtEl>
                                          <p:spTgt spid="169"/>
                                        </p:tgtEl>
                                        <p:attrNameLst>
                                          <p:attrName>fill.type</p:attrName>
                                        </p:attrNameLst>
                                      </p:cBhvr>
                                      <p:to>
                                        <p:strVal val="solid"/>
                                      </p:to>
                                    </p:set>
                                    <p:set>
                                      <p:cBhvr>
                                        <p:cTn id="1286" dur="500" fill="hold"/>
                                        <p:tgtEl>
                                          <p:spTgt spid="169"/>
                                        </p:tgtEl>
                                        <p:attrNameLst>
                                          <p:attrName>fill.on</p:attrName>
                                        </p:attrNameLst>
                                      </p:cBhvr>
                                      <p:to>
                                        <p:strVal val="true"/>
                                      </p:to>
                                    </p:set>
                                  </p:childTnLst>
                                </p:cTn>
                              </p:par>
                              <p:par>
                                <p:cTn id="1287" presetID="1" presetClass="emph" presetSubtype="2" fill="hold" nodeType="withEffect">
                                  <p:stCondLst>
                                    <p:cond delay="0"/>
                                  </p:stCondLst>
                                  <p:childTnLst>
                                    <p:animClr clrSpc="rgb">
                                      <p:cBhvr>
                                        <p:cTn id="1288" dur="500" fill="hold"/>
                                        <p:tgtEl>
                                          <p:spTgt spid="170"/>
                                        </p:tgtEl>
                                        <p:attrNameLst>
                                          <p:attrName>fillcolor</p:attrName>
                                        </p:attrNameLst>
                                      </p:cBhvr>
                                      <p:to>
                                        <a:schemeClr val="tx1"/>
                                      </p:to>
                                    </p:animClr>
                                    <p:set>
                                      <p:cBhvr>
                                        <p:cTn id="1289" dur="500" fill="hold"/>
                                        <p:tgtEl>
                                          <p:spTgt spid="170"/>
                                        </p:tgtEl>
                                        <p:attrNameLst>
                                          <p:attrName>fill.type</p:attrName>
                                        </p:attrNameLst>
                                      </p:cBhvr>
                                      <p:to>
                                        <p:strVal val="solid"/>
                                      </p:to>
                                    </p:set>
                                    <p:set>
                                      <p:cBhvr>
                                        <p:cTn id="1290" dur="500" fill="hold"/>
                                        <p:tgtEl>
                                          <p:spTgt spid="170"/>
                                        </p:tgtEl>
                                        <p:attrNameLst>
                                          <p:attrName>fill.on</p:attrName>
                                        </p:attrNameLst>
                                      </p:cBhvr>
                                      <p:to>
                                        <p:strVal val="true"/>
                                      </p:to>
                                    </p:set>
                                  </p:childTnLst>
                                </p:cTn>
                              </p:par>
                              <p:par>
                                <p:cTn id="1291" presetID="1" presetClass="emph" presetSubtype="2" fill="hold" nodeType="withEffect">
                                  <p:stCondLst>
                                    <p:cond delay="0"/>
                                  </p:stCondLst>
                                  <p:childTnLst>
                                    <p:animClr clrSpc="rgb">
                                      <p:cBhvr>
                                        <p:cTn id="1292" dur="500" fill="hold"/>
                                        <p:tgtEl>
                                          <p:spTgt spid="172"/>
                                        </p:tgtEl>
                                        <p:attrNameLst>
                                          <p:attrName>fillcolor</p:attrName>
                                        </p:attrNameLst>
                                      </p:cBhvr>
                                      <p:to>
                                        <a:schemeClr val="tx1"/>
                                      </p:to>
                                    </p:animClr>
                                    <p:set>
                                      <p:cBhvr>
                                        <p:cTn id="1293" dur="500" fill="hold"/>
                                        <p:tgtEl>
                                          <p:spTgt spid="172"/>
                                        </p:tgtEl>
                                        <p:attrNameLst>
                                          <p:attrName>fill.type</p:attrName>
                                        </p:attrNameLst>
                                      </p:cBhvr>
                                      <p:to>
                                        <p:strVal val="solid"/>
                                      </p:to>
                                    </p:set>
                                    <p:set>
                                      <p:cBhvr>
                                        <p:cTn id="1294" dur="500" fill="hold"/>
                                        <p:tgtEl>
                                          <p:spTgt spid="172"/>
                                        </p:tgtEl>
                                        <p:attrNameLst>
                                          <p:attrName>fill.on</p:attrName>
                                        </p:attrNameLst>
                                      </p:cBhvr>
                                      <p:to>
                                        <p:strVal val="true"/>
                                      </p:to>
                                    </p:set>
                                  </p:childTnLst>
                                </p:cTn>
                              </p:par>
                              <p:par>
                                <p:cTn id="1295" presetID="1" presetClass="emph" presetSubtype="2" fill="hold" nodeType="withEffect">
                                  <p:stCondLst>
                                    <p:cond delay="0"/>
                                  </p:stCondLst>
                                  <p:childTnLst>
                                    <p:animClr clrSpc="rgb">
                                      <p:cBhvr>
                                        <p:cTn id="1296" dur="500" fill="hold"/>
                                        <p:tgtEl>
                                          <p:spTgt spid="173"/>
                                        </p:tgtEl>
                                        <p:attrNameLst>
                                          <p:attrName>fillcolor</p:attrName>
                                        </p:attrNameLst>
                                      </p:cBhvr>
                                      <p:to>
                                        <a:schemeClr val="tx1"/>
                                      </p:to>
                                    </p:animClr>
                                    <p:set>
                                      <p:cBhvr>
                                        <p:cTn id="1297" dur="500" fill="hold"/>
                                        <p:tgtEl>
                                          <p:spTgt spid="173"/>
                                        </p:tgtEl>
                                        <p:attrNameLst>
                                          <p:attrName>fill.type</p:attrName>
                                        </p:attrNameLst>
                                      </p:cBhvr>
                                      <p:to>
                                        <p:strVal val="solid"/>
                                      </p:to>
                                    </p:set>
                                    <p:set>
                                      <p:cBhvr>
                                        <p:cTn id="1298" dur="500" fill="hold"/>
                                        <p:tgtEl>
                                          <p:spTgt spid="173"/>
                                        </p:tgtEl>
                                        <p:attrNameLst>
                                          <p:attrName>fill.on</p:attrName>
                                        </p:attrNameLst>
                                      </p:cBhvr>
                                      <p:to>
                                        <p:strVal val="true"/>
                                      </p:to>
                                    </p:set>
                                  </p:childTnLst>
                                </p:cTn>
                              </p:par>
                              <p:par>
                                <p:cTn id="1299" presetID="1" presetClass="emph" presetSubtype="2" fill="hold" nodeType="withEffect">
                                  <p:stCondLst>
                                    <p:cond delay="0"/>
                                  </p:stCondLst>
                                  <p:childTnLst>
                                    <p:animClr clrSpc="rgb">
                                      <p:cBhvr>
                                        <p:cTn id="1300" dur="500" fill="hold"/>
                                        <p:tgtEl>
                                          <p:spTgt spid="174"/>
                                        </p:tgtEl>
                                        <p:attrNameLst>
                                          <p:attrName>fillcolor</p:attrName>
                                        </p:attrNameLst>
                                      </p:cBhvr>
                                      <p:to>
                                        <a:schemeClr val="tx1"/>
                                      </p:to>
                                    </p:animClr>
                                    <p:set>
                                      <p:cBhvr>
                                        <p:cTn id="1301" dur="500" fill="hold"/>
                                        <p:tgtEl>
                                          <p:spTgt spid="174"/>
                                        </p:tgtEl>
                                        <p:attrNameLst>
                                          <p:attrName>fill.type</p:attrName>
                                        </p:attrNameLst>
                                      </p:cBhvr>
                                      <p:to>
                                        <p:strVal val="solid"/>
                                      </p:to>
                                    </p:set>
                                    <p:set>
                                      <p:cBhvr>
                                        <p:cTn id="1302" dur="500" fill="hold"/>
                                        <p:tgtEl>
                                          <p:spTgt spid="174"/>
                                        </p:tgtEl>
                                        <p:attrNameLst>
                                          <p:attrName>fill.on</p:attrName>
                                        </p:attrNameLst>
                                      </p:cBhvr>
                                      <p:to>
                                        <p:strVal val="true"/>
                                      </p:to>
                                    </p:set>
                                  </p:childTnLst>
                                </p:cTn>
                              </p:par>
                              <p:par>
                                <p:cTn id="1303" presetID="1" presetClass="emph" presetSubtype="2" fill="hold" nodeType="withEffect">
                                  <p:stCondLst>
                                    <p:cond delay="0"/>
                                  </p:stCondLst>
                                  <p:childTnLst>
                                    <p:animClr clrSpc="rgb">
                                      <p:cBhvr>
                                        <p:cTn id="1304" dur="500" fill="hold"/>
                                        <p:tgtEl>
                                          <p:spTgt spid="175"/>
                                        </p:tgtEl>
                                        <p:attrNameLst>
                                          <p:attrName>fillcolor</p:attrName>
                                        </p:attrNameLst>
                                      </p:cBhvr>
                                      <p:to>
                                        <a:schemeClr val="tx1"/>
                                      </p:to>
                                    </p:animClr>
                                    <p:set>
                                      <p:cBhvr>
                                        <p:cTn id="1305" dur="500" fill="hold"/>
                                        <p:tgtEl>
                                          <p:spTgt spid="175"/>
                                        </p:tgtEl>
                                        <p:attrNameLst>
                                          <p:attrName>fill.type</p:attrName>
                                        </p:attrNameLst>
                                      </p:cBhvr>
                                      <p:to>
                                        <p:strVal val="solid"/>
                                      </p:to>
                                    </p:set>
                                    <p:set>
                                      <p:cBhvr>
                                        <p:cTn id="1306" dur="500" fill="hold"/>
                                        <p:tgtEl>
                                          <p:spTgt spid="175"/>
                                        </p:tgtEl>
                                        <p:attrNameLst>
                                          <p:attrName>fill.on</p:attrName>
                                        </p:attrNameLst>
                                      </p:cBhvr>
                                      <p:to>
                                        <p:strVal val="true"/>
                                      </p:to>
                                    </p:set>
                                  </p:childTnLst>
                                </p:cTn>
                              </p:par>
                              <p:par>
                                <p:cTn id="1307" presetID="1" presetClass="emph" presetSubtype="2" fill="hold" nodeType="withEffect">
                                  <p:stCondLst>
                                    <p:cond delay="0"/>
                                  </p:stCondLst>
                                  <p:childTnLst>
                                    <p:animClr clrSpc="rgb">
                                      <p:cBhvr>
                                        <p:cTn id="1308" dur="500" fill="hold"/>
                                        <p:tgtEl>
                                          <p:spTgt spid="176"/>
                                        </p:tgtEl>
                                        <p:attrNameLst>
                                          <p:attrName>fillcolor</p:attrName>
                                        </p:attrNameLst>
                                      </p:cBhvr>
                                      <p:to>
                                        <a:schemeClr val="tx1"/>
                                      </p:to>
                                    </p:animClr>
                                    <p:set>
                                      <p:cBhvr>
                                        <p:cTn id="1309" dur="500" fill="hold"/>
                                        <p:tgtEl>
                                          <p:spTgt spid="176"/>
                                        </p:tgtEl>
                                        <p:attrNameLst>
                                          <p:attrName>fill.type</p:attrName>
                                        </p:attrNameLst>
                                      </p:cBhvr>
                                      <p:to>
                                        <p:strVal val="solid"/>
                                      </p:to>
                                    </p:set>
                                    <p:set>
                                      <p:cBhvr>
                                        <p:cTn id="1310" dur="500" fill="hold"/>
                                        <p:tgtEl>
                                          <p:spTgt spid="176"/>
                                        </p:tgtEl>
                                        <p:attrNameLst>
                                          <p:attrName>fill.on</p:attrName>
                                        </p:attrNameLst>
                                      </p:cBhvr>
                                      <p:to>
                                        <p:strVal val="true"/>
                                      </p:to>
                                    </p:set>
                                  </p:childTnLst>
                                </p:cTn>
                              </p:par>
                              <p:par>
                                <p:cTn id="1311" presetID="1" presetClass="emph" presetSubtype="2" fill="hold" nodeType="withEffect">
                                  <p:stCondLst>
                                    <p:cond delay="0"/>
                                  </p:stCondLst>
                                  <p:childTnLst>
                                    <p:animClr clrSpc="rgb">
                                      <p:cBhvr>
                                        <p:cTn id="1312" dur="500" fill="hold"/>
                                        <p:tgtEl>
                                          <p:spTgt spid="177"/>
                                        </p:tgtEl>
                                        <p:attrNameLst>
                                          <p:attrName>fillcolor</p:attrName>
                                        </p:attrNameLst>
                                      </p:cBhvr>
                                      <p:to>
                                        <a:schemeClr val="tx1"/>
                                      </p:to>
                                    </p:animClr>
                                    <p:set>
                                      <p:cBhvr>
                                        <p:cTn id="1313" dur="500" fill="hold"/>
                                        <p:tgtEl>
                                          <p:spTgt spid="177"/>
                                        </p:tgtEl>
                                        <p:attrNameLst>
                                          <p:attrName>fill.type</p:attrName>
                                        </p:attrNameLst>
                                      </p:cBhvr>
                                      <p:to>
                                        <p:strVal val="solid"/>
                                      </p:to>
                                    </p:set>
                                    <p:set>
                                      <p:cBhvr>
                                        <p:cTn id="1314" dur="500" fill="hold"/>
                                        <p:tgtEl>
                                          <p:spTgt spid="177"/>
                                        </p:tgtEl>
                                        <p:attrNameLst>
                                          <p:attrName>fill.on</p:attrName>
                                        </p:attrNameLst>
                                      </p:cBhvr>
                                      <p:to>
                                        <p:strVal val="true"/>
                                      </p:to>
                                    </p:set>
                                  </p:childTnLst>
                                </p:cTn>
                              </p:par>
                              <p:par>
                                <p:cTn id="1315" presetID="1" presetClass="emph" presetSubtype="2" fill="hold" nodeType="withEffect">
                                  <p:stCondLst>
                                    <p:cond delay="0"/>
                                  </p:stCondLst>
                                  <p:childTnLst>
                                    <p:animClr clrSpc="rgb">
                                      <p:cBhvr>
                                        <p:cTn id="1316" dur="500" fill="hold"/>
                                        <p:tgtEl>
                                          <p:spTgt spid="178"/>
                                        </p:tgtEl>
                                        <p:attrNameLst>
                                          <p:attrName>fillcolor</p:attrName>
                                        </p:attrNameLst>
                                      </p:cBhvr>
                                      <p:to>
                                        <a:schemeClr val="tx1"/>
                                      </p:to>
                                    </p:animClr>
                                    <p:set>
                                      <p:cBhvr>
                                        <p:cTn id="1317" dur="500" fill="hold"/>
                                        <p:tgtEl>
                                          <p:spTgt spid="178"/>
                                        </p:tgtEl>
                                        <p:attrNameLst>
                                          <p:attrName>fill.type</p:attrName>
                                        </p:attrNameLst>
                                      </p:cBhvr>
                                      <p:to>
                                        <p:strVal val="solid"/>
                                      </p:to>
                                    </p:set>
                                    <p:set>
                                      <p:cBhvr>
                                        <p:cTn id="1318" dur="500" fill="hold"/>
                                        <p:tgtEl>
                                          <p:spTgt spid="178"/>
                                        </p:tgtEl>
                                        <p:attrNameLst>
                                          <p:attrName>fill.on</p:attrName>
                                        </p:attrNameLst>
                                      </p:cBhvr>
                                      <p:to>
                                        <p:strVal val="true"/>
                                      </p:to>
                                    </p:set>
                                  </p:childTnLst>
                                </p:cTn>
                              </p:par>
                              <p:par>
                                <p:cTn id="1319" presetID="1" presetClass="emph" presetSubtype="2" fill="hold" nodeType="withEffect">
                                  <p:stCondLst>
                                    <p:cond delay="0"/>
                                  </p:stCondLst>
                                  <p:childTnLst>
                                    <p:animClr clrSpc="rgb">
                                      <p:cBhvr>
                                        <p:cTn id="1320" dur="500" fill="hold"/>
                                        <p:tgtEl>
                                          <p:spTgt spid="179"/>
                                        </p:tgtEl>
                                        <p:attrNameLst>
                                          <p:attrName>fillcolor</p:attrName>
                                        </p:attrNameLst>
                                      </p:cBhvr>
                                      <p:to>
                                        <a:schemeClr val="tx1"/>
                                      </p:to>
                                    </p:animClr>
                                    <p:set>
                                      <p:cBhvr>
                                        <p:cTn id="1321" dur="500" fill="hold"/>
                                        <p:tgtEl>
                                          <p:spTgt spid="179"/>
                                        </p:tgtEl>
                                        <p:attrNameLst>
                                          <p:attrName>fill.type</p:attrName>
                                        </p:attrNameLst>
                                      </p:cBhvr>
                                      <p:to>
                                        <p:strVal val="solid"/>
                                      </p:to>
                                    </p:set>
                                    <p:set>
                                      <p:cBhvr>
                                        <p:cTn id="1322" dur="500" fill="hold"/>
                                        <p:tgtEl>
                                          <p:spTgt spid="179"/>
                                        </p:tgtEl>
                                        <p:attrNameLst>
                                          <p:attrName>fill.on</p:attrName>
                                        </p:attrNameLst>
                                      </p:cBhvr>
                                      <p:to>
                                        <p:strVal val="true"/>
                                      </p:to>
                                    </p:set>
                                  </p:childTnLst>
                                </p:cTn>
                              </p:par>
                              <p:par>
                                <p:cTn id="1323" presetID="1" presetClass="emph" presetSubtype="2" fill="hold" nodeType="withEffect">
                                  <p:stCondLst>
                                    <p:cond delay="0"/>
                                  </p:stCondLst>
                                  <p:childTnLst>
                                    <p:animClr clrSpc="rgb">
                                      <p:cBhvr>
                                        <p:cTn id="1324" dur="500" fill="hold"/>
                                        <p:tgtEl>
                                          <p:spTgt spid="180"/>
                                        </p:tgtEl>
                                        <p:attrNameLst>
                                          <p:attrName>fillcolor</p:attrName>
                                        </p:attrNameLst>
                                      </p:cBhvr>
                                      <p:to>
                                        <a:schemeClr val="tx1"/>
                                      </p:to>
                                    </p:animClr>
                                    <p:set>
                                      <p:cBhvr>
                                        <p:cTn id="1325" dur="500" fill="hold"/>
                                        <p:tgtEl>
                                          <p:spTgt spid="180"/>
                                        </p:tgtEl>
                                        <p:attrNameLst>
                                          <p:attrName>fill.type</p:attrName>
                                        </p:attrNameLst>
                                      </p:cBhvr>
                                      <p:to>
                                        <p:strVal val="solid"/>
                                      </p:to>
                                    </p:set>
                                    <p:set>
                                      <p:cBhvr>
                                        <p:cTn id="1326" dur="500" fill="hold"/>
                                        <p:tgtEl>
                                          <p:spTgt spid="180"/>
                                        </p:tgtEl>
                                        <p:attrNameLst>
                                          <p:attrName>fill.on</p:attrName>
                                        </p:attrNameLst>
                                      </p:cBhvr>
                                      <p:to>
                                        <p:strVal val="true"/>
                                      </p:to>
                                    </p:set>
                                  </p:childTnLst>
                                </p:cTn>
                              </p:par>
                              <p:par>
                                <p:cTn id="1327" presetID="1" presetClass="emph" presetSubtype="2" fill="hold" nodeType="withEffect">
                                  <p:stCondLst>
                                    <p:cond delay="0"/>
                                  </p:stCondLst>
                                  <p:childTnLst>
                                    <p:animClr clrSpc="rgb">
                                      <p:cBhvr>
                                        <p:cTn id="1328" dur="500" fill="hold"/>
                                        <p:tgtEl>
                                          <p:spTgt spid="181"/>
                                        </p:tgtEl>
                                        <p:attrNameLst>
                                          <p:attrName>fillcolor</p:attrName>
                                        </p:attrNameLst>
                                      </p:cBhvr>
                                      <p:to>
                                        <a:schemeClr val="tx1"/>
                                      </p:to>
                                    </p:animClr>
                                    <p:set>
                                      <p:cBhvr>
                                        <p:cTn id="1329" dur="500" fill="hold"/>
                                        <p:tgtEl>
                                          <p:spTgt spid="181"/>
                                        </p:tgtEl>
                                        <p:attrNameLst>
                                          <p:attrName>fill.type</p:attrName>
                                        </p:attrNameLst>
                                      </p:cBhvr>
                                      <p:to>
                                        <p:strVal val="solid"/>
                                      </p:to>
                                    </p:set>
                                    <p:set>
                                      <p:cBhvr>
                                        <p:cTn id="1330" dur="500" fill="hold"/>
                                        <p:tgtEl>
                                          <p:spTgt spid="181"/>
                                        </p:tgtEl>
                                        <p:attrNameLst>
                                          <p:attrName>fill.on</p:attrName>
                                        </p:attrNameLst>
                                      </p:cBhvr>
                                      <p:to>
                                        <p:strVal val="true"/>
                                      </p:to>
                                    </p:set>
                                  </p:childTnLst>
                                </p:cTn>
                              </p:par>
                              <p:par>
                                <p:cTn id="1331" presetID="1" presetClass="emph" presetSubtype="2" fill="hold" nodeType="withEffect">
                                  <p:stCondLst>
                                    <p:cond delay="0"/>
                                  </p:stCondLst>
                                  <p:childTnLst>
                                    <p:animClr clrSpc="rgb">
                                      <p:cBhvr>
                                        <p:cTn id="1332" dur="500" fill="hold"/>
                                        <p:tgtEl>
                                          <p:spTgt spid="182"/>
                                        </p:tgtEl>
                                        <p:attrNameLst>
                                          <p:attrName>fillcolor</p:attrName>
                                        </p:attrNameLst>
                                      </p:cBhvr>
                                      <p:to>
                                        <a:schemeClr val="tx1"/>
                                      </p:to>
                                    </p:animClr>
                                    <p:set>
                                      <p:cBhvr>
                                        <p:cTn id="1333" dur="500" fill="hold"/>
                                        <p:tgtEl>
                                          <p:spTgt spid="182"/>
                                        </p:tgtEl>
                                        <p:attrNameLst>
                                          <p:attrName>fill.type</p:attrName>
                                        </p:attrNameLst>
                                      </p:cBhvr>
                                      <p:to>
                                        <p:strVal val="solid"/>
                                      </p:to>
                                    </p:set>
                                    <p:set>
                                      <p:cBhvr>
                                        <p:cTn id="1334" dur="500" fill="hold"/>
                                        <p:tgtEl>
                                          <p:spTgt spid="182"/>
                                        </p:tgtEl>
                                        <p:attrNameLst>
                                          <p:attrName>fill.on</p:attrName>
                                        </p:attrNameLst>
                                      </p:cBhvr>
                                      <p:to>
                                        <p:strVal val="true"/>
                                      </p:to>
                                    </p:set>
                                  </p:childTnLst>
                                </p:cTn>
                              </p:par>
                              <p:par>
                                <p:cTn id="1335" presetID="1" presetClass="emph" presetSubtype="2" fill="hold" nodeType="withEffect">
                                  <p:stCondLst>
                                    <p:cond delay="0"/>
                                  </p:stCondLst>
                                  <p:childTnLst>
                                    <p:animClr clrSpc="rgb">
                                      <p:cBhvr>
                                        <p:cTn id="1336" dur="500" fill="hold"/>
                                        <p:tgtEl>
                                          <p:spTgt spid="183"/>
                                        </p:tgtEl>
                                        <p:attrNameLst>
                                          <p:attrName>fillcolor</p:attrName>
                                        </p:attrNameLst>
                                      </p:cBhvr>
                                      <p:to>
                                        <a:schemeClr val="tx1"/>
                                      </p:to>
                                    </p:animClr>
                                    <p:set>
                                      <p:cBhvr>
                                        <p:cTn id="1337" dur="500" fill="hold"/>
                                        <p:tgtEl>
                                          <p:spTgt spid="183"/>
                                        </p:tgtEl>
                                        <p:attrNameLst>
                                          <p:attrName>fill.type</p:attrName>
                                        </p:attrNameLst>
                                      </p:cBhvr>
                                      <p:to>
                                        <p:strVal val="solid"/>
                                      </p:to>
                                    </p:set>
                                    <p:set>
                                      <p:cBhvr>
                                        <p:cTn id="1338" dur="500" fill="hold"/>
                                        <p:tgtEl>
                                          <p:spTgt spid="183"/>
                                        </p:tgtEl>
                                        <p:attrNameLst>
                                          <p:attrName>fill.on</p:attrName>
                                        </p:attrNameLst>
                                      </p:cBhvr>
                                      <p:to>
                                        <p:strVal val="true"/>
                                      </p:to>
                                    </p:set>
                                  </p:childTnLst>
                                </p:cTn>
                              </p:par>
                              <p:par>
                                <p:cTn id="1339" presetID="1" presetClass="emph" presetSubtype="2" fill="hold" nodeType="withEffect">
                                  <p:stCondLst>
                                    <p:cond delay="0"/>
                                  </p:stCondLst>
                                  <p:childTnLst>
                                    <p:animClr clrSpc="rgb">
                                      <p:cBhvr>
                                        <p:cTn id="1340" dur="500" fill="hold"/>
                                        <p:tgtEl>
                                          <p:spTgt spid="184"/>
                                        </p:tgtEl>
                                        <p:attrNameLst>
                                          <p:attrName>fillcolor</p:attrName>
                                        </p:attrNameLst>
                                      </p:cBhvr>
                                      <p:to>
                                        <a:schemeClr val="tx1"/>
                                      </p:to>
                                    </p:animClr>
                                    <p:set>
                                      <p:cBhvr>
                                        <p:cTn id="1341" dur="500" fill="hold"/>
                                        <p:tgtEl>
                                          <p:spTgt spid="184"/>
                                        </p:tgtEl>
                                        <p:attrNameLst>
                                          <p:attrName>fill.type</p:attrName>
                                        </p:attrNameLst>
                                      </p:cBhvr>
                                      <p:to>
                                        <p:strVal val="solid"/>
                                      </p:to>
                                    </p:set>
                                    <p:set>
                                      <p:cBhvr>
                                        <p:cTn id="1342" dur="500" fill="hold"/>
                                        <p:tgtEl>
                                          <p:spTgt spid="184"/>
                                        </p:tgtEl>
                                        <p:attrNameLst>
                                          <p:attrName>fill.on</p:attrName>
                                        </p:attrNameLst>
                                      </p:cBhvr>
                                      <p:to>
                                        <p:strVal val="true"/>
                                      </p:to>
                                    </p:set>
                                  </p:childTnLst>
                                </p:cTn>
                              </p:par>
                              <p:par>
                                <p:cTn id="1343" presetID="1" presetClass="emph" presetSubtype="2" fill="hold" nodeType="withEffect">
                                  <p:stCondLst>
                                    <p:cond delay="0"/>
                                  </p:stCondLst>
                                  <p:childTnLst>
                                    <p:animClr clrSpc="rgb">
                                      <p:cBhvr>
                                        <p:cTn id="1344" dur="500" fill="hold"/>
                                        <p:tgtEl>
                                          <p:spTgt spid="185"/>
                                        </p:tgtEl>
                                        <p:attrNameLst>
                                          <p:attrName>fillcolor</p:attrName>
                                        </p:attrNameLst>
                                      </p:cBhvr>
                                      <p:to>
                                        <a:schemeClr val="tx1"/>
                                      </p:to>
                                    </p:animClr>
                                    <p:set>
                                      <p:cBhvr>
                                        <p:cTn id="1345" dur="500" fill="hold"/>
                                        <p:tgtEl>
                                          <p:spTgt spid="185"/>
                                        </p:tgtEl>
                                        <p:attrNameLst>
                                          <p:attrName>fill.type</p:attrName>
                                        </p:attrNameLst>
                                      </p:cBhvr>
                                      <p:to>
                                        <p:strVal val="solid"/>
                                      </p:to>
                                    </p:set>
                                    <p:set>
                                      <p:cBhvr>
                                        <p:cTn id="1346" dur="500" fill="hold"/>
                                        <p:tgtEl>
                                          <p:spTgt spid="185"/>
                                        </p:tgtEl>
                                        <p:attrNameLst>
                                          <p:attrName>fill.on</p:attrName>
                                        </p:attrNameLst>
                                      </p:cBhvr>
                                      <p:to>
                                        <p:strVal val="true"/>
                                      </p:to>
                                    </p:set>
                                  </p:childTnLst>
                                </p:cTn>
                              </p:par>
                              <p:par>
                                <p:cTn id="1347" presetID="1" presetClass="emph" presetSubtype="2" fill="hold" nodeType="withEffect">
                                  <p:stCondLst>
                                    <p:cond delay="0"/>
                                  </p:stCondLst>
                                  <p:childTnLst>
                                    <p:animClr clrSpc="rgb">
                                      <p:cBhvr>
                                        <p:cTn id="1348" dur="500" fill="hold"/>
                                        <p:tgtEl>
                                          <p:spTgt spid="186"/>
                                        </p:tgtEl>
                                        <p:attrNameLst>
                                          <p:attrName>fillcolor</p:attrName>
                                        </p:attrNameLst>
                                      </p:cBhvr>
                                      <p:to>
                                        <a:schemeClr val="tx1"/>
                                      </p:to>
                                    </p:animClr>
                                    <p:set>
                                      <p:cBhvr>
                                        <p:cTn id="1349" dur="500" fill="hold"/>
                                        <p:tgtEl>
                                          <p:spTgt spid="186"/>
                                        </p:tgtEl>
                                        <p:attrNameLst>
                                          <p:attrName>fill.type</p:attrName>
                                        </p:attrNameLst>
                                      </p:cBhvr>
                                      <p:to>
                                        <p:strVal val="solid"/>
                                      </p:to>
                                    </p:set>
                                    <p:set>
                                      <p:cBhvr>
                                        <p:cTn id="1350" dur="500" fill="hold"/>
                                        <p:tgtEl>
                                          <p:spTgt spid="186"/>
                                        </p:tgtEl>
                                        <p:attrNameLst>
                                          <p:attrName>fill.on</p:attrName>
                                        </p:attrNameLst>
                                      </p:cBhvr>
                                      <p:to>
                                        <p:strVal val="true"/>
                                      </p:to>
                                    </p:set>
                                  </p:childTnLst>
                                </p:cTn>
                              </p:par>
                              <p:par>
                                <p:cTn id="1351" presetID="1" presetClass="emph" presetSubtype="2" fill="hold" nodeType="withEffect">
                                  <p:stCondLst>
                                    <p:cond delay="0"/>
                                  </p:stCondLst>
                                  <p:childTnLst>
                                    <p:animClr clrSpc="rgb">
                                      <p:cBhvr>
                                        <p:cTn id="1352" dur="500" fill="hold"/>
                                        <p:tgtEl>
                                          <p:spTgt spid="187"/>
                                        </p:tgtEl>
                                        <p:attrNameLst>
                                          <p:attrName>fillcolor</p:attrName>
                                        </p:attrNameLst>
                                      </p:cBhvr>
                                      <p:to>
                                        <a:schemeClr val="tx1"/>
                                      </p:to>
                                    </p:animClr>
                                    <p:set>
                                      <p:cBhvr>
                                        <p:cTn id="1353" dur="500" fill="hold"/>
                                        <p:tgtEl>
                                          <p:spTgt spid="187"/>
                                        </p:tgtEl>
                                        <p:attrNameLst>
                                          <p:attrName>fill.type</p:attrName>
                                        </p:attrNameLst>
                                      </p:cBhvr>
                                      <p:to>
                                        <p:strVal val="solid"/>
                                      </p:to>
                                    </p:set>
                                    <p:set>
                                      <p:cBhvr>
                                        <p:cTn id="1354" dur="500" fill="hold"/>
                                        <p:tgtEl>
                                          <p:spTgt spid="187"/>
                                        </p:tgtEl>
                                        <p:attrNameLst>
                                          <p:attrName>fill.on</p:attrName>
                                        </p:attrNameLst>
                                      </p:cBhvr>
                                      <p:to>
                                        <p:strVal val="true"/>
                                      </p:to>
                                    </p:set>
                                  </p:childTnLst>
                                </p:cTn>
                              </p:par>
                              <p:par>
                                <p:cTn id="1355" presetID="1" presetClass="emph" presetSubtype="2" fill="hold" nodeType="withEffect">
                                  <p:stCondLst>
                                    <p:cond delay="0"/>
                                  </p:stCondLst>
                                  <p:childTnLst>
                                    <p:animClr clrSpc="rgb">
                                      <p:cBhvr>
                                        <p:cTn id="1356" dur="500" fill="hold"/>
                                        <p:tgtEl>
                                          <p:spTgt spid="188"/>
                                        </p:tgtEl>
                                        <p:attrNameLst>
                                          <p:attrName>fillcolor</p:attrName>
                                        </p:attrNameLst>
                                      </p:cBhvr>
                                      <p:to>
                                        <a:schemeClr val="tx1"/>
                                      </p:to>
                                    </p:animClr>
                                    <p:set>
                                      <p:cBhvr>
                                        <p:cTn id="1357" dur="500" fill="hold"/>
                                        <p:tgtEl>
                                          <p:spTgt spid="188"/>
                                        </p:tgtEl>
                                        <p:attrNameLst>
                                          <p:attrName>fill.type</p:attrName>
                                        </p:attrNameLst>
                                      </p:cBhvr>
                                      <p:to>
                                        <p:strVal val="solid"/>
                                      </p:to>
                                    </p:set>
                                    <p:set>
                                      <p:cBhvr>
                                        <p:cTn id="1358" dur="500" fill="hold"/>
                                        <p:tgtEl>
                                          <p:spTgt spid="188"/>
                                        </p:tgtEl>
                                        <p:attrNameLst>
                                          <p:attrName>fill.on</p:attrName>
                                        </p:attrNameLst>
                                      </p:cBhvr>
                                      <p:to>
                                        <p:strVal val="true"/>
                                      </p:to>
                                    </p:set>
                                  </p:childTnLst>
                                </p:cTn>
                              </p:par>
                              <p:par>
                                <p:cTn id="1359" presetID="1" presetClass="emph" presetSubtype="2" fill="hold" nodeType="withEffect">
                                  <p:stCondLst>
                                    <p:cond delay="0"/>
                                  </p:stCondLst>
                                  <p:childTnLst>
                                    <p:animClr clrSpc="rgb">
                                      <p:cBhvr>
                                        <p:cTn id="1360" dur="500" fill="hold"/>
                                        <p:tgtEl>
                                          <p:spTgt spid="189"/>
                                        </p:tgtEl>
                                        <p:attrNameLst>
                                          <p:attrName>fillcolor</p:attrName>
                                        </p:attrNameLst>
                                      </p:cBhvr>
                                      <p:to>
                                        <a:schemeClr val="tx1"/>
                                      </p:to>
                                    </p:animClr>
                                    <p:set>
                                      <p:cBhvr>
                                        <p:cTn id="1361" dur="500" fill="hold"/>
                                        <p:tgtEl>
                                          <p:spTgt spid="189"/>
                                        </p:tgtEl>
                                        <p:attrNameLst>
                                          <p:attrName>fill.type</p:attrName>
                                        </p:attrNameLst>
                                      </p:cBhvr>
                                      <p:to>
                                        <p:strVal val="solid"/>
                                      </p:to>
                                    </p:set>
                                    <p:set>
                                      <p:cBhvr>
                                        <p:cTn id="1362" dur="500" fill="hold"/>
                                        <p:tgtEl>
                                          <p:spTgt spid="189"/>
                                        </p:tgtEl>
                                        <p:attrNameLst>
                                          <p:attrName>fill.on</p:attrName>
                                        </p:attrNameLst>
                                      </p:cBhvr>
                                      <p:to>
                                        <p:strVal val="true"/>
                                      </p:to>
                                    </p:set>
                                  </p:childTnLst>
                                </p:cTn>
                              </p:par>
                              <p:par>
                                <p:cTn id="1363" presetID="1" presetClass="emph" presetSubtype="2" fill="hold" nodeType="withEffect">
                                  <p:stCondLst>
                                    <p:cond delay="0"/>
                                  </p:stCondLst>
                                  <p:childTnLst>
                                    <p:animClr clrSpc="rgb">
                                      <p:cBhvr>
                                        <p:cTn id="1364" dur="500" fill="hold"/>
                                        <p:tgtEl>
                                          <p:spTgt spid="190"/>
                                        </p:tgtEl>
                                        <p:attrNameLst>
                                          <p:attrName>fillcolor</p:attrName>
                                        </p:attrNameLst>
                                      </p:cBhvr>
                                      <p:to>
                                        <a:schemeClr val="tx1"/>
                                      </p:to>
                                    </p:animClr>
                                    <p:set>
                                      <p:cBhvr>
                                        <p:cTn id="1365" dur="500" fill="hold"/>
                                        <p:tgtEl>
                                          <p:spTgt spid="190"/>
                                        </p:tgtEl>
                                        <p:attrNameLst>
                                          <p:attrName>fill.type</p:attrName>
                                        </p:attrNameLst>
                                      </p:cBhvr>
                                      <p:to>
                                        <p:strVal val="solid"/>
                                      </p:to>
                                    </p:set>
                                    <p:set>
                                      <p:cBhvr>
                                        <p:cTn id="1366" dur="500" fill="hold"/>
                                        <p:tgtEl>
                                          <p:spTgt spid="190"/>
                                        </p:tgtEl>
                                        <p:attrNameLst>
                                          <p:attrName>fill.on</p:attrName>
                                        </p:attrNameLst>
                                      </p:cBhvr>
                                      <p:to>
                                        <p:strVal val="true"/>
                                      </p:to>
                                    </p:set>
                                  </p:childTnLst>
                                </p:cTn>
                              </p:par>
                              <p:par>
                                <p:cTn id="1367" presetID="1" presetClass="emph" presetSubtype="2" fill="hold" nodeType="withEffect">
                                  <p:stCondLst>
                                    <p:cond delay="0"/>
                                  </p:stCondLst>
                                  <p:childTnLst>
                                    <p:animClr clrSpc="rgb">
                                      <p:cBhvr>
                                        <p:cTn id="1368" dur="500" fill="hold"/>
                                        <p:tgtEl>
                                          <p:spTgt spid="191"/>
                                        </p:tgtEl>
                                        <p:attrNameLst>
                                          <p:attrName>fillcolor</p:attrName>
                                        </p:attrNameLst>
                                      </p:cBhvr>
                                      <p:to>
                                        <a:schemeClr val="tx1"/>
                                      </p:to>
                                    </p:animClr>
                                    <p:set>
                                      <p:cBhvr>
                                        <p:cTn id="1369" dur="500" fill="hold"/>
                                        <p:tgtEl>
                                          <p:spTgt spid="191"/>
                                        </p:tgtEl>
                                        <p:attrNameLst>
                                          <p:attrName>fill.type</p:attrName>
                                        </p:attrNameLst>
                                      </p:cBhvr>
                                      <p:to>
                                        <p:strVal val="solid"/>
                                      </p:to>
                                    </p:set>
                                    <p:set>
                                      <p:cBhvr>
                                        <p:cTn id="1370" dur="500" fill="hold"/>
                                        <p:tgtEl>
                                          <p:spTgt spid="191"/>
                                        </p:tgtEl>
                                        <p:attrNameLst>
                                          <p:attrName>fill.on</p:attrName>
                                        </p:attrNameLst>
                                      </p:cBhvr>
                                      <p:to>
                                        <p:strVal val="true"/>
                                      </p:to>
                                    </p:set>
                                  </p:childTnLst>
                                </p:cTn>
                              </p:par>
                              <p:par>
                                <p:cTn id="1371" presetID="1" presetClass="emph" presetSubtype="2" fill="hold" nodeType="withEffect">
                                  <p:stCondLst>
                                    <p:cond delay="0"/>
                                  </p:stCondLst>
                                  <p:childTnLst>
                                    <p:animClr clrSpc="rgb">
                                      <p:cBhvr>
                                        <p:cTn id="1372" dur="500" fill="hold"/>
                                        <p:tgtEl>
                                          <p:spTgt spid="193"/>
                                        </p:tgtEl>
                                        <p:attrNameLst>
                                          <p:attrName>fillcolor</p:attrName>
                                        </p:attrNameLst>
                                      </p:cBhvr>
                                      <p:to>
                                        <a:schemeClr val="tx1"/>
                                      </p:to>
                                    </p:animClr>
                                    <p:set>
                                      <p:cBhvr>
                                        <p:cTn id="1373" dur="500" fill="hold"/>
                                        <p:tgtEl>
                                          <p:spTgt spid="193"/>
                                        </p:tgtEl>
                                        <p:attrNameLst>
                                          <p:attrName>fill.type</p:attrName>
                                        </p:attrNameLst>
                                      </p:cBhvr>
                                      <p:to>
                                        <p:strVal val="solid"/>
                                      </p:to>
                                    </p:set>
                                    <p:set>
                                      <p:cBhvr>
                                        <p:cTn id="1374" dur="500" fill="hold"/>
                                        <p:tgtEl>
                                          <p:spTgt spid="193"/>
                                        </p:tgtEl>
                                        <p:attrNameLst>
                                          <p:attrName>fill.on</p:attrName>
                                        </p:attrNameLst>
                                      </p:cBhvr>
                                      <p:to>
                                        <p:strVal val="true"/>
                                      </p:to>
                                    </p:set>
                                  </p:childTnLst>
                                </p:cTn>
                              </p:par>
                              <p:par>
                                <p:cTn id="1375" presetID="1" presetClass="emph" presetSubtype="2" fill="hold" nodeType="withEffect">
                                  <p:stCondLst>
                                    <p:cond delay="0"/>
                                  </p:stCondLst>
                                  <p:childTnLst>
                                    <p:animClr clrSpc="rgb">
                                      <p:cBhvr>
                                        <p:cTn id="1376" dur="500" fill="hold"/>
                                        <p:tgtEl>
                                          <p:spTgt spid="194"/>
                                        </p:tgtEl>
                                        <p:attrNameLst>
                                          <p:attrName>fillcolor</p:attrName>
                                        </p:attrNameLst>
                                      </p:cBhvr>
                                      <p:to>
                                        <a:schemeClr val="tx1"/>
                                      </p:to>
                                    </p:animClr>
                                    <p:set>
                                      <p:cBhvr>
                                        <p:cTn id="1377" dur="500" fill="hold"/>
                                        <p:tgtEl>
                                          <p:spTgt spid="194"/>
                                        </p:tgtEl>
                                        <p:attrNameLst>
                                          <p:attrName>fill.type</p:attrName>
                                        </p:attrNameLst>
                                      </p:cBhvr>
                                      <p:to>
                                        <p:strVal val="solid"/>
                                      </p:to>
                                    </p:set>
                                    <p:set>
                                      <p:cBhvr>
                                        <p:cTn id="1378" dur="500" fill="hold"/>
                                        <p:tgtEl>
                                          <p:spTgt spid="194"/>
                                        </p:tgtEl>
                                        <p:attrNameLst>
                                          <p:attrName>fill.on</p:attrName>
                                        </p:attrNameLst>
                                      </p:cBhvr>
                                      <p:to>
                                        <p:strVal val="true"/>
                                      </p:to>
                                    </p:set>
                                  </p:childTnLst>
                                </p:cTn>
                              </p:par>
                              <p:par>
                                <p:cTn id="1379" presetID="1" presetClass="emph" presetSubtype="2" fill="hold" nodeType="withEffect">
                                  <p:stCondLst>
                                    <p:cond delay="0"/>
                                  </p:stCondLst>
                                  <p:childTnLst>
                                    <p:animClr clrSpc="rgb">
                                      <p:cBhvr>
                                        <p:cTn id="1380" dur="500" fill="hold"/>
                                        <p:tgtEl>
                                          <p:spTgt spid="195"/>
                                        </p:tgtEl>
                                        <p:attrNameLst>
                                          <p:attrName>fillcolor</p:attrName>
                                        </p:attrNameLst>
                                      </p:cBhvr>
                                      <p:to>
                                        <a:schemeClr val="tx1"/>
                                      </p:to>
                                    </p:animClr>
                                    <p:set>
                                      <p:cBhvr>
                                        <p:cTn id="1381" dur="500" fill="hold"/>
                                        <p:tgtEl>
                                          <p:spTgt spid="195"/>
                                        </p:tgtEl>
                                        <p:attrNameLst>
                                          <p:attrName>fill.type</p:attrName>
                                        </p:attrNameLst>
                                      </p:cBhvr>
                                      <p:to>
                                        <p:strVal val="solid"/>
                                      </p:to>
                                    </p:set>
                                    <p:set>
                                      <p:cBhvr>
                                        <p:cTn id="1382" dur="500" fill="hold"/>
                                        <p:tgtEl>
                                          <p:spTgt spid="195"/>
                                        </p:tgtEl>
                                        <p:attrNameLst>
                                          <p:attrName>fill.on</p:attrName>
                                        </p:attrNameLst>
                                      </p:cBhvr>
                                      <p:to>
                                        <p:strVal val="true"/>
                                      </p:to>
                                    </p:set>
                                  </p:childTnLst>
                                </p:cTn>
                              </p:par>
                              <p:par>
                                <p:cTn id="1383" presetID="1" presetClass="emph" presetSubtype="2" fill="hold" nodeType="withEffect">
                                  <p:stCondLst>
                                    <p:cond delay="0"/>
                                  </p:stCondLst>
                                  <p:childTnLst>
                                    <p:animClr clrSpc="rgb">
                                      <p:cBhvr>
                                        <p:cTn id="1384" dur="500" fill="hold"/>
                                        <p:tgtEl>
                                          <p:spTgt spid="196"/>
                                        </p:tgtEl>
                                        <p:attrNameLst>
                                          <p:attrName>fillcolor</p:attrName>
                                        </p:attrNameLst>
                                      </p:cBhvr>
                                      <p:to>
                                        <a:schemeClr val="tx1"/>
                                      </p:to>
                                    </p:animClr>
                                    <p:set>
                                      <p:cBhvr>
                                        <p:cTn id="1385" dur="500" fill="hold"/>
                                        <p:tgtEl>
                                          <p:spTgt spid="196"/>
                                        </p:tgtEl>
                                        <p:attrNameLst>
                                          <p:attrName>fill.type</p:attrName>
                                        </p:attrNameLst>
                                      </p:cBhvr>
                                      <p:to>
                                        <p:strVal val="solid"/>
                                      </p:to>
                                    </p:set>
                                    <p:set>
                                      <p:cBhvr>
                                        <p:cTn id="1386" dur="500" fill="hold"/>
                                        <p:tgtEl>
                                          <p:spTgt spid="196"/>
                                        </p:tgtEl>
                                        <p:attrNameLst>
                                          <p:attrName>fill.on</p:attrName>
                                        </p:attrNameLst>
                                      </p:cBhvr>
                                      <p:to>
                                        <p:strVal val="true"/>
                                      </p:to>
                                    </p:set>
                                  </p:childTnLst>
                                </p:cTn>
                              </p:par>
                              <p:par>
                                <p:cTn id="1387" presetID="1" presetClass="emph" presetSubtype="2" fill="hold" nodeType="withEffect">
                                  <p:stCondLst>
                                    <p:cond delay="0"/>
                                  </p:stCondLst>
                                  <p:childTnLst>
                                    <p:animClr clrSpc="rgb">
                                      <p:cBhvr>
                                        <p:cTn id="1388" dur="500" fill="hold"/>
                                        <p:tgtEl>
                                          <p:spTgt spid="197"/>
                                        </p:tgtEl>
                                        <p:attrNameLst>
                                          <p:attrName>fillcolor</p:attrName>
                                        </p:attrNameLst>
                                      </p:cBhvr>
                                      <p:to>
                                        <a:schemeClr val="tx1"/>
                                      </p:to>
                                    </p:animClr>
                                    <p:set>
                                      <p:cBhvr>
                                        <p:cTn id="1389" dur="500" fill="hold"/>
                                        <p:tgtEl>
                                          <p:spTgt spid="197"/>
                                        </p:tgtEl>
                                        <p:attrNameLst>
                                          <p:attrName>fill.type</p:attrName>
                                        </p:attrNameLst>
                                      </p:cBhvr>
                                      <p:to>
                                        <p:strVal val="solid"/>
                                      </p:to>
                                    </p:set>
                                    <p:set>
                                      <p:cBhvr>
                                        <p:cTn id="1390" dur="500" fill="hold"/>
                                        <p:tgtEl>
                                          <p:spTgt spid="197"/>
                                        </p:tgtEl>
                                        <p:attrNameLst>
                                          <p:attrName>fill.on</p:attrName>
                                        </p:attrNameLst>
                                      </p:cBhvr>
                                      <p:to>
                                        <p:strVal val="true"/>
                                      </p:to>
                                    </p:set>
                                  </p:childTnLst>
                                </p:cTn>
                              </p:par>
                              <p:par>
                                <p:cTn id="1391" presetID="1" presetClass="emph" presetSubtype="2" fill="hold" nodeType="withEffect">
                                  <p:stCondLst>
                                    <p:cond delay="0"/>
                                  </p:stCondLst>
                                  <p:childTnLst>
                                    <p:animClr clrSpc="rgb">
                                      <p:cBhvr>
                                        <p:cTn id="1392" dur="500" fill="hold"/>
                                        <p:tgtEl>
                                          <p:spTgt spid="198"/>
                                        </p:tgtEl>
                                        <p:attrNameLst>
                                          <p:attrName>fillcolor</p:attrName>
                                        </p:attrNameLst>
                                      </p:cBhvr>
                                      <p:to>
                                        <a:schemeClr val="tx1"/>
                                      </p:to>
                                    </p:animClr>
                                    <p:set>
                                      <p:cBhvr>
                                        <p:cTn id="1393" dur="500" fill="hold"/>
                                        <p:tgtEl>
                                          <p:spTgt spid="198"/>
                                        </p:tgtEl>
                                        <p:attrNameLst>
                                          <p:attrName>fill.type</p:attrName>
                                        </p:attrNameLst>
                                      </p:cBhvr>
                                      <p:to>
                                        <p:strVal val="solid"/>
                                      </p:to>
                                    </p:set>
                                    <p:set>
                                      <p:cBhvr>
                                        <p:cTn id="1394" dur="500" fill="hold"/>
                                        <p:tgtEl>
                                          <p:spTgt spid="198"/>
                                        </p:tgtEl>
                                        <p:attrNameLst>
                                          <p:attrName>fill.on</p:attrName>
                                        </p:attrNameLst>
                                      </p:cBhvr>
                                      <p:to>
                                        <p:strVal val="true"/>
                                      </p:to>
                                    </p:set>
                                  </p:childTnLst>
                                </p:cTn>
                              </p:par>
                              <p:par>
                                <p:cTn id="1395" presetID="1" presetClass="emph" presetSubtype="2" fill="hold" nodeType="withEffect">
                                  <p:stCondLst>
                                    <p:cond delay="0"/>
                                  </p:stCondLst>
                                  <p:childTnLst>
                                    <p:animClr clrSpc="rgb">
                                      <p:cBhvr>
                                        <p:cTn id="1396" dur="500" fill="hold"/>
                                        <p:tgtEl>
                                          <p:spTgt spid="199"/>
                                        </p:tgtEl>
                                        <p:attrNameLst>
                                          <p:attrName>fillcolor</p:attrName>
                                        </p:attrNameLst>
                                      </p:cBhvr>
                                      <p:to>
                                        <a:schemeClr val="tx1"/>
                                      </p:to>
                                    </p:animClr>
                                    <p:set>
                                      <p:cBhvr>
                                        <p:cTn id="1397" dur="500" fill="hold"/>
                                        <p:tgtEl>
                                          <p:spTgt spid="199"/>
                                        </p:tgtEl>
                                        <p:attrNameLst>
                                          <p:attrName>fill.type</p:attrName>
                                        </p:attrNameLst>
                                      </p:cBhvr>
                                      <p:to>
                                        <p:strVal val="solid"/>
                                      </p:to>
                                    </p:set>
                                    <p:set>
                                      <p:cBhvr>
                                        <p:cTn id="1398" dur="500" fill="hold"/>
                                        <p:tgtEl>
                                          <p:spTgt spid="199"/>
                                        </p:tgtEl>
                                        <p:attrNameLst>
                                          <p:attrName>fill.on</p:attrName>
                                        </p:attrNameLst>
                                      </p:cBhvr>
                                      <p:to>
                                        <p:strVal val="true"/>
                                      </p:to>
                                    </p:set>
                                  </p:childTnLst>
                                </p:cTn>
                              </p:par>
                              <p:par>
                                <p:cTn id="1399" presetID="1" presetClass="emph" presetSubtype="2" fill="hold" nodeType="withEffect">
                                  <p:stCondLst>
                                    <p:cond delay="0"/>
                                  </p:stCondLst>
                                  <p:childTnLst>
                                    <p:animClr clrSpc="rgb">
                                      <p:cBhvr>
                                        <p:cTn id="1400" dur="500" fill="hold"/>
                                        <p:tgtEl>
                                          <p:spTgt spid="200"/>
                                        </p:tgtEl>
                                        <p:attrNameLst>
                                          <p:attrName>fillcolor</p:attrName>
                                        </p:attrNameLst>
                                      </p:cBhvr>
                                      <p:to>
                                        <a:schemeClr val="tx1"/>
                                      </p:to>
                                    </p:animClr>
                                    <p:set>
                                      <p:cBhvr>
                                        <p:cTn id="1401" dur="500" fill="hold"/>
                                        <p:tgtEl>
                                          <p:spTgt spid="200"/>
                                        </p:tgtEl>
                                        <p:attrNameLst>
                                          <p:attrName>fill.type</p:attrName>
                                        </p:attrNameLst>
                                      </p:cBhvr>
                                      <p:to>
                                        <p:strVal val="solid"/>
                                      </p:to>
                                    </p:set>
                                    <p:set>
                                      <p:cBhvr>
                                        <p:cTn id="1402" dur="500" fill="hold"/>
                                        <p:tgtEl>
                                          <p:spTgt spid="200"/>
                                        </p:tgtEl>
                                        <p:attrNameLst>
                                          <p:attrName>fill.on</p:attrName>
                                        </p:attrNameLst>
                                      </p:cBhvr>
                                      <p:to>
                                        <p:strVal val="true"/>
                                      </p:to>
                                    </p:set>
                                  </p:childTnLst>
                                </p:cTn>
                              </p:par>
                              <p:par>
                                <p:cTn id="1403" presetID="1" presetClass="emph" presetSubtype="2" fill="hold" nodeType="withEffect">
                                  <p:stCondLst>
                                    <p:cond delay="0"/>
                                  </p:stCondLst>
                                  <p:childTnLst>
                                    <p:animClr clrSpc="rgb">
                                      <p:cBhvr>
                                        <p:cTn id="1404" dur="500" fill="hold"/>
                                        <p:tgtEl>
                                          <p:spTgt spid="201"/>
                                        </p:tgtEl>
                                        <p:attrNameLst>
                                          <p:attrName>fillcolor</p:attrName>
                                        </p:attrNameLst>
                                      </p:cBhvr>
                                      <p:to>
                                        <a:schemeClr val="tx1"/>
                                      </p:to>
                                    </p:animClr>
                                    <p:set>
                                      <p:cBhvr>
                                        <p:cTn id="1405" dur="500" fill="hold"/>
                                        <p:tgtEl>
                                          <p:spTgt spid="201"/>
                                        </p:tgtEl>
                                        <p:attrNameLst>
                                          <p:attrName>fill.type</p:attrName>
                                        </p:attrNameLst>
                                      </p:cBhvr>
                                      <p:to>
                                        <p:strVal val="solid"/>
                                      </p:to>
                                    </p:set>
                                    <p:set>
                                      <p:cBhvr>
                                        <p:cTn id="1406" dur="500" fill="hold"/>
                                        <p:tgtEl>
                                          <p:spTgt spid="201"/>
                                        </p:tgtEl>
                                        <p:attrNameLst>
                                          <p:attrName>fill.on</p:attrName>
                                        </p:attrNameLst>
                                      </p:cBhvr>
                                      <p:to>
                                        <p:strVal val="true"/>
                                      </p:to>
                                    </p:set>
                                  </p:childTnLst>
                                </p:cTn>
                              </p:par>
                              <p:par>
                                <p:cTn id="1407" presetID="1" presetClass="emph" presetSubtype="2" fill="hold" nodeType="withEffect">
                                  <p:stCondLst>
                                    <p:cond delay="0"/>
                                  </p:stCondLst>
                                  <p:childTnLst>
                                    <p:animClr clrSpc="rgb">
                                      <p:cBhvr>
                                        <p:cTn id="1408" dur="500" fill="hold"/>
                                        <p:tgtEl>
                                          <p:spTgt spid="202"/>
                                        </p:tgtEl>
                                        <p:attrNameLst>
                                          <p:attrName>fillcolor</p:attrName>
                                        </p:attrNameLst>
                                      </p:cBhvr>
                                      <p:to>
                                        <a:schemeClr val="tx1"/>
                                      </p:to>
                                    </p:animClr>
                                    <p:set>
                                      <p:cBhvr>
                                        <p:cTn id="1409" dur="500" fill="hold"/>
                                        <p:tgtEl>
                                          <p:spTgt spid="202"/>
                                        </p:tgtEl>
                                        <p:attrNameLst>
                                          <p:attrName>fill.type</p:attrName>
                                        </p:attrNameLst>
                                      </p:cBhvr>
                                      <p:to>
                                        <p:strVal val="solid"/>
                                      </p:to>
                                    </p:set>
                                    <p:set>
                                      <p:cBhvr>
                                        <p:cTn id="1410" dur="500" fill="hold"/>
                                        <p:tgtEl>
                                          <p:spTgt spid="202"/>
                                        </p:tgtEl>
                                        <p:attrNameLst>
                                          <p:attrName>fill.on</p:attrName>
                                        </p:attrNameLst>
                                      </p:cBhvr>
                                      <p:to>
                                        <p:strVal val="true"/>
                                      </p:to>
                                    </p:set>
                                  </p:childTnLst>
                                </p:cTn>
                              </p:par>
                              <p:par>
                                <p:cTn id="1411" presetID="1" presetClass="emph" presetSubtype="2" fill="hold" nodeType="withEffect">
                                  <p:stCondLst>
                                    <p:cond delay="0"/>
                                  </p:stCondLst>
                                  <p:childTnLst>
                                    <p:animClr clrSpc="rgb">
                                      <p:cBhvr>
                                        <p:cTn id="1412" dur="500" fill="hold"/>
                                        <p:tgtEl>
                                          <p:spTgt spid="203"/>
                                        </p:tgtEl>
                                        <p:attrNameLst>
                                          <p:attrName>fillcolor</p:attrName>
                                        </p:attrNameLst>
                                      </p:cBhvr>
                                      <p:to>
                                        <a:schemeClr val="tx1"/>
                                      </p:to>
                                    </p:animClr>
                                    <p:set>
                                      <p:cBhvr>
                                        <p:cTn id="1413" dur="500" fill="hold"/>
                                        <p:tgtEl>
                                          <p:spTgt spid="203"/>
                                        </p:tgtEl>
                                        <p:attrNameLst>
                                          <p:attrName>fill.type</p:attrName>
                                        </p:attrNameLst>
                                      </p:cBhvr>
                                      <p:to>
                                        <p:strVal val="solid"/>
                                      </p:to>
                                    </p:set>
                                    <p:set>
                                      <p:cBhvr>
                                        <p:cTn id="1414" dur="500" fill="hold"/>
                                        <p:tgtEl>
                                          <p:spTgt spid="203"/>
                                        </p:tgtEl>
                                        <p:attrNameLst>
                                          <p:attrName>fill.on</p:attrName>
                                        </p:attrNameLst>
                                      </p:cBhvr>
                                      <p:to>
                                        <p:strVal val="true"/>
                                      </p:to>
                                    </p:set>
                                  </p:childTnLst>
                                </p:cTn>
                              </p:par>
                              <p:par>
                                <p:cTn id="1415" presetID="1" presetClass="emph" presetSubtype="2" fill="hold" nodeType="withEffect">
                                  <p:stCondLst>
                                    <p:cond delay="0"/>
                                  </p:stCondLst>
                                  <p:childTnLst>
                                    <p:animClr clrSpc="rgb">
                                      <p:cBhvr>
                                        <p:cTn id="1416" dur="500" fill="hold"/>
                                        <p:tgtEl>
                                          <p:spTgt spid="204"/>
                                        </p:tgtEl>
                                        <p:attrNameLst>
                                          <p:attrName>fillcolor</p:attrName>
                                        </p:attrNameLst>
                                      </p:cBhvr>
                                      <p:to>
                                        <a:schemeClr val="tx1"/>
                                      </p:to>
                                    </p:animClr>
                                    <p:set>
                                      <p:cBhvr>
                                        <p:cTn id="1417" dur="500" fill="hold"/>
                                        <p:tgtEl>
                                          <p:spTgt spid="204"/>
                                        </p:tgtEl>
                                        <p:attrNameLst>
                                          <p:attrName>fill.type</p:attrName>
                                        </p:attrNameLst>
                                      </p:cBhvr>
                                      <p:to>
                                        <p:strVal val="solid"/>
                                      </p:to>
                                    </p:set>
                                    <p:set>
                                      <p:cBhvr>
                                        <p:cTn id="1418" dur="500" fill="hold"/>
                                        <p:tgtEl>
                                          <p:spTgt spid="204"/>
                                        </p:tgtEl>
                                        <p:attrNameLst>
                                          <p:attrName>fill.on</p:attrName>
                                        </p:attrNameLst>
                                      </p:cBhvr>
                                      <p:to>
                                        <p:strVal val="true"/>
                                      </p:to>
                                    </p:set>
                                  </p:childTnLst>
                                </p:cTn>
                              </p:par>
                              <p:par>
                                <p:cTn id="1419" presetID="1" presetClass="emph" presetSubtype="2" fill="hold" nodeType="withEffect">
                                  <p:stCondLst>
                                    <p:cond delay="0"/>
                                  </p:stCondLst>
                                  <p:childTnLst>
                                    <p:animClr clrSpc="rgb">
                                      <p:cBhvr>
                                        <p:cTn id="1420" dur="500" fill="hold"/>
                                        <p:tgtEl>
                                          <p:spTgt spid="205"/>
                                        </p:tgtEl>
                                        <p:attrNameLst>
                                          <p:attrName>fillcolor</p:attrName>
                                        </p:attrNameLst>
                                      </p:cBhvr>
                                      <p:to>
                                        <a:schemeClr val="tx1"/>
                                      </p:to>
                                    </p:animClr>
                                    <p:set>
                                      <p:cBhvr>
                                        <p:cTn id="1421" dur="500" fill="hold"/>
                                        <p:tgtEl>
                                          <p:spTgt spid="205"/>
                                        </p:tgtEl>
                                        <p:attrNameLst>
                                          <p:attrName>fill.type</p:attrName>
                                        </p:attrNameLst>
                                      </p:cBhvr>
                                      <p:to>
                                        <p:strVal val="solid"/>
                                      </p:to>
                                    </p:set>
                                    <p:set>
                                      <p:cBhvr>
                                        <p:cTn id="1422" dur="500" fill="hold"/>
                                        <p:tgtEl>
                                          <p:spTgt spid="205"/>
                                        </p:tgtEl>
                                        <p:attrNameLst>
                                          <p:attrName>fill.on</p:attrName>
                                        </p:attrNameLst>
                                      </p:cBhvr>
                                      <p:to>
                                        <p:strVal val="true"/>
                                      </p:to>
                                    </p:set>
                                  </p:childTnLst>
                                </p:cTn>
                              </p:par>
                              <p:par>
                                <p:cTn id="1423" presetID="1" presetClass="emph" presetSubtype="2" fill="hold" nodeType="withEffect">
                                  <p:stCondLst>
                                    <p:cond delay="0"/>
                                  </p:stCondLst>
                                  <p:childTnLst>
                                    <p:animClr clrSpc="rgb">
                                      <p:cBhvr>
                                        <p:cTn id="1424" dur="500" fill="hold"/>
                                        <p:tgtEl>
                                          <p:spTgt spid="206"/>
                                        </p:tgtEl>
                                        <p:attrNameLst>
                                          <p:attrName>fillcolor</p:attrName>
                                        </p:attrNameLst>
                                      </p:cBhvr>
                                      <p:to>
                                        <a:schemeClr val="tx1"/>
                                      </p:to>
                                    </p:animClr>
                                    <p:set>
                                      <p:cBhvr>
                                        <p:cTn id="1425" dur="500" fill="hold"/>
                                        <p:tgtEl>
                                          <p:spTgt spid="206"/>
                                        </p:tgtEl>
                                        <p:attrNameLst>
                                          <p:attrName>fill.type</p:attrName>
                                        </p:attrNameLst>
                                      </p:cBhvr>
                                      <p:to>
                                        <p:strVal val="solid"/>
                                      </p:to>
                                    </p:set>
                                    <p:set>
                                      <p:cBhvr>
                                        <p:cTn id="1426" dur="500" fill="hold"/>
                                        <p:tgtEl>
                                          <p:spTgt spid="206"/>
                                        </p:tgtEl>
                                        <p:attrNameLst>
                                          <p:attrName>fill.on</p:attrName>
                                        </p:attrNameLst>
                                      </p:cBhvr>
                                      <p:to>
                                        <p:strVal val="true"/>
                                      </p:to>
                                    </p:set>
                                  </p:childTnLst>
                                </p:cTn>
                              </p:par>
                              <p:par>
                                <p:cTn id="1427" presetID="1" presetClass="emph" presetSubtype="2" fill="hold" nodeType="withEffect">
                                  <p:stCondLst>
                                    <p:cond delay="0"/>
                                  </p:stCondLst>
                                  <p:childTnLst>
                                    <p:animClr clrSpc="rgb">
                                      <p:cBhvr>
                                        <p:cTn id="1428" dur="500" fill="hold"/>
                                        <p:tgtEl>
                                          <p:spTgt spid="207"/>
                                        </p:tgtEl>
                                        <p:attrNameLst>
                                          <p:attrName>fillcolor</p:attrName>
                                        </p:attrNameLst>
                                      </p:cBhvr>
                                      <p:to>
                                        <a:schemeClr val="tx1"/>
                                      </p:to>
                                    </p:animClr>
                                    <p:set>
                                      <p:cBhvr>
                                        <p:cTn id="1429" dur="500" fill="hold"/>
                                        <p:tgtEl>
                                          <p:spTgt spid="207"/>
                                        </p:tgtEl>
                                        <p:attrNameLst>
                                          <p:attrName>fill.type</p:attrName>
                                        </p:attrNameLst>
                                      </p:cBhvr>
                                      <p:to>
                                        <p:strVal val="solid"/>
                                      </p:to>
                                    </p:set>
                                    <p:set>
                                      <p:cBhvr>
                                        <p:cTn id="1430" dur="500" fill="hold"/>
                                        <p:tgtEl>
                                          <p:spTgt spid="207"/>
                                        </p:tgtEl>
                                        <p:attrNameLst>
                                          <p:attrName>fill.on</p:attrName>
                                        </p:attrNameLst>
                                      </p:cBhvr>
                                      <p:to>
                                        <p:strVal val="true"/>
                                      </p:to>
                                    </p:set>
                                  </p:childTnLst>
                                </p:cTn>
                              </p:par>
                              <p:par>
                                <p:cTn id="1431" presetID="1" presetClass="emph" presetSubtype="2" fill="hold" nodeType="withEffect">
                                  <p:stCondLst>
                                    <p:cond delay="0"/>
                                  </p:stCondLst>
                                  <p:childTnLst>
                                    <p:animClr clrSpc="rgb">
                                      <p:cBhvr>
                                        <p:cTn id="1432" dur="500" fill="hold"/>
                                        <p:tgtEl>
                                          <p:spTgt spid="208"/>
                                        </p:tgtEl>
                                        <p:attrNameLst>
                                          <p:attrName>fillcolor</p:attrName>
                                        </p:attrNameLst>
                                      </p:cBhvr>
                                      <p:to>
                                        <a:schemeClr val="tx1"/>
                                      </p:to>
                                    </p:animClr>
                                    <p:set>
                                      <p:cBhvr>
                                        <p:cTn id="1433" dur="500" fill="hold"/>
                                        <p:tgtEl>
                                          <p:spTgt spid="208"/>
                                        </p:tgtEl>
                                        <p:attrNameLst>
                                          <p:attrName>fill.type</p:attrName>
                                        </p:attrNameLst>
                                      </p:cBhvr>
                                      <p:to>
                                        <p:strVal val="solid"/>
                                      </p:to>
                                    </p:set>
                                    <p:set>
                                      <p:cBhvr>
                                        <p:cTn id="1434" dur="500" fill="hold"/>
                                        <p:tgtEl>
                                          <p:spTgt spid="208"/>
                                        </p:tgtEl>
                                        <p:attrNameLst>
                                          <p:attrName>fill.on</p:attrName>
                                        </p:attrNameLst>
                                      </p:cBhvr>
                                      <p:to>
                                        <p:strVal val="true"/>
                                      </p:to>
                                    </p:set>
                                  </p:childTnLst>
                                </p:cTn>
                              </p:par>
                              <p:par>
                                <p:cTn id="1435" presetID="1" presetClass="emph" presetSubtype="2" fill="hold" nodeType="withEffect">
                                  <p:stCondLst>
                                    <p:cond delay="0"/>
                                  </p:stCondLst>
                                  <p:childTnLst>
                                    <p:animClr clrSpc="rgb">
                                      <p:cBhvr>
                                        <p:cTn id="1436" dur="500" fill="hold"/>
                                        <p:tgtEl>
                                          <p:spTgt spid="209"/>
                                        </p:tgtEl>
                                        <p:attrNameLst>
                                          <p:attrName>fillcolor</p:attrName>
                                        </p:attrNameLst>
                                      </p:cBhvr>
                                      <p:to>
                                        <a:schemeClr val="tx1"/>
                                      </p:to>
                                    </p:animClr>
                                    <p:set>
                                      <p:cBhvr>
                                        <p:cTn id="1437" dur="500" fill="hold"/>
                                        <p:tgtEl>
                                          <p:spTgt spid="209"/>
                                        </p:tgtEl>
                                        <p:attrNameLst>
                                          <p:attrName>fill.type</p:attrName>
                                        </p:attrNameLst>
                                      </p:cBhvr>
                                      <p:to>
                                        <p:strVal val="solid"/>
                                      </p:to>
                                    </p:set>
                                    <p:set>
                                      <p:cBhvr>
                                        <p:cTn id="1438" dur="500" fill="hold"/>
                                        <p:tgtEl>
                                          <p:spTgt spid="209"/>
                                        </p:tgtEl>
                                        <p:attrNameLst>
                                          <p:attrName>fill.on</p:attrName>
                                        </p:attrNameLst>
                                      </p:cBhvr>
                                      <p:to>
                                        <p:strVal val="true"/>
                                      </p:to>
                                    </p:set>
                                  </p:childTnLst>
                                </p:cTn>
                              </p:par>
                              <p:par>
                                <p:cTn id="1439" presetID="1" presetClass="emph" presetSubtype="2" fill="hold" nodeType="withEffect">
                                  <p:stCondLst>
                                    <p:cond delay="0"/>
                                  </p:stCondLst>
                                  <p:childTnLst>
                                    <p:animClr clrSpc="rgb">
                                      <p:cBhvr>
                                        <p:cTn id="1440" dur="500" fill="hold"/>
                                        <p:tgtEl>
                                          <p:spTgt spid="210"/>
                                        </p:tgtEl>
                                        <p:attrNameLst>
                                          <p:attrName>fillcolor</p:attrName>
                                        </p:attrNameLst>
                                      </p:cBhvr>
                                      <p:to>
                                        <a:schemeClr val="tx1"/>
                                      </p:to>
                                    </p:animClr>
                                    <p:set>
                                      <p:cBhvr>
                                        <p:cTn id="1441" dur="500" fill="hold"/>
                                        <p:tgtEl>
                                          <p:spTgt spid="210"/>
                                        </p:tgtEl>
                                        <p:attrNameLst>
                                          <p:attrName>fill.type</p:attrName>
                                        </p:attrNameLst>
                                      </p:cBhvr>
                                      <p:to>
                                        <p:strVal val="solid"/>
                                      </p:to>
                                    </p:set>
                                    <p:set>
                                      <p:cBhvr>
                                        <p:cTn id="1442" dur="500" fill="hold"/>
                                        <p:tgtEl>
                                          <p:spTgt spid="210"/>
                                        </p:tgtEl>
                                        <p:attrNameLst>
                                          <p:attrName>fill.on</p:attrName>
                                        </p:attrNameLst>
                                      </p:cBhvr>
                                      <p:to>
                                        <p:strVal val="true"/>
                                      </p:to>
                                    </p:set>
                                  </p:childTnLst>
                                </p:cTn>
                              </p:par>
                              <p:par>
                                <p:cTn id="1443" presetID="1" presetClass="emph" presetSubtype="2" fill="hold" nodeType="withEffect">
                                  <p:stCondLst>
                                    <p:cond delay="0"/>
                                  </p:stCondLst>
                                  <p:childTnLst>
                                    <p:animClr clrSpc="rgb">
                                      <p:cBhvr>
                                        <p:cTn id="1444" dur="500" fill="hold"/>
                                        <p:tgtEl>
                                          <p:spTgt spid="211"/>
                                        </p:tgtEl>
                                        <p:attrNameLst>
                                          <p:attrName>fillcolor</p:attrName>
                                        </p:attrNameLst>
                                      </p:cBhvr>
                                      <p:to>
                                        <a:schemeClr val="tx1"/>
                                      </p:to>
                                    </p:animClr>
                                    <p:set>
                                      <p:cBhvr>
                                        <p:cTn id="1445" dur="500" fill="hold"/>
                                        <p:tgtEl>
                                          <p:spTgt spid="211"/>
                                        </p:tgtEl>
                                        <p:attrNameLst>
                                          <p:attrName>fill.type</p:attrName>
                                        </p:attrNameLst>
                                      </p:cBhvr>
                                      <p:to>
                                        <p:strVal val="solid"/>
                                      </p:to>
                                    </p:set>
                                    <p:set>
                                      <p:cBhvr>
                                        <p:cTn id="1446" dur="500" fill="hold"/>
                                        <p:tgtEl>
                                          <p:spTgt spid="211"/>
                                        </p:tgtEl>
                                        <p:attrNameLst>
                                          <p:attrName>fill.on</p:attrName>
                                        </p:attrNameLst>
                                      </p:cBhvr>
                                      <p:to>
                                        <p:strVal val="true"/>
                                      </p:to>
                                    </p:set>
                                  </p:childTnLst>
                                </p:cTn>
                              </p:par>
                              <p:par>
                                <p:cTn id="1447" presetID="1" presetClass="emph" presetSubtype="2" fill="hold" nodeType="withEffect">
                                  <p:stCondLst>
                                    <p:cond delay="0"/>
                                  </p:stCondLst>
                                  <p:childTnLst>
                                    <p:animClr clrSpc="rgb">
                                      <p:cBhvr>
                                        <p:cTn id="1448" dur="500" fill="hold"/>
                                        <p:tgtEl>
                                          <p:spTgt spid="212"/>
                                        </p:tgtEl>
                                        <p:attrNameLst>
                                          <p:attrName>fillcolor</p:attrName>
                                        </p:attrNameLst>
                                      </p:cBhvr>
                                      <p:to>
                                        <a:schemeClr val="tx1"/>
                                      </p:to>
                                    </p:animClr>
                                    <p:set>
                                      <p:cBhvr>
                                        <p:cTn id="1449" dur="500" fill="hold"/>
                                        <p:tgtEl>
                                          <p:spTgt spid="212"/>
                                        </p:tgtEl>
                                        <p:attrNameLst>
                                          <p:attrName>fill.type</p:attrName>
                                        </p:attrNameLst>
                                      </p:cBhvr>
                                      <p:to>
                                        <p:strVal val="solid"/>
                                      </p:to>
                                    </p:set>
                                    <p:set>
                                      <p:cBhvr>
                                        <p:cTn id="1450" dur="500" fill="hold"/>
                                        <p:tgtEl>
                                          <p:spTgt spid="212"/>
                                        </p:tgtEl>
                                        <p:attrNameLst>
                                          <p:attrName>fill.on</p:attrName>
                                        </p:attrNameLst>
                                      </p:cBhvr>
                                      <p:to>
                                        <p:strVal val="true"/>
                                      </p:to>
                                    </p:set>
                                  </p:childTnLst>
                                </p:cTn>
                              </p:par>
                            </p:childTnLst>
                          </p:cTn>
                        </p:par>
                        <p:par>
                          <p:cTn id="1451" fill="hold">
                            <p:stCondLst>
                              <p:cond delay="500"/>
                            </p:stCondLst>
                            <p:childTnLst>
                              <p:par>
                                <p:cTn id="1452" presetID="23" presetClass="entr" presetSubtype="16" fill="hold" grpId="0" nodeType="afterEffect">
                                  <p:stCondLst>
                                    <p:cond delay="0"/>
                                  </p:stCondLst>
                                  <p:childTnLst>
                                    <p:set>
                                      <p:cBhvr>
                                        <p:cTn id="1453" dur="1" fill="hold">
                                          <p:stCondLst>
                                            <p:cond delay="0"/>
                                          </p:stCondLst>
                                        </p:cTn>
                                        <p:tgtEl>
                                          <p:spTgt spid="219"/>
                                        </p:tgtEl>
                                        <p:attrNameLst>
                                          <p:attrName>style.visibility</p:attrName>
                                        </p:attrNameLst>
                                      </p:cBhvr>
                                      <p:to>
                                        <p:strVal val="visible"/>
                                      </p:to>
                                    </p:set>
                                    <p:anim calcmode="lin" valueType="num">
                                      <p:cBhvr>
                                        <p:cTn id="1454" dur="500" fill="hold"/>
                                        <p:tgtEl>
                                          <p:spTgt spid="219"/>
                                        </p:tgtEl>
                                        <p:attrNameLst>
                                          <p:attrName>ppt_w</p:attrName>
                                        </p:attrNameLst>
                                      </p:cBhvr>
                                      <p:tavLst>
                                        <p:tav tm="0">
                                          <p:val>
                                            <p:fltVal val="0"/>
                                          </p:val>
                                        </p:tav>
                                        <p:tav tm="100000">
                                          <p:val>
                                            <p:strVal val="#ppt_w"/>
                                          </p:val>
                                        </p:tav>
                                      </p:tavLst>
                                    </p:anim>
                                    <p:anim calcmode="lin" valueType="num">
                                      <p:cBhvr>
                                        <p:cTn id="1455" dur="500" fill="hold"/>
                                        <p:tgtEl>
                                          <p:spTgt spid="2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214" grpId="1" animBg="1"/>
      <p:bldP spid="215" grpId="0" animBg="1"/>
      <p:bldP spid="215" grpId="1" animBg="1"/>
      <p:bldP spid="216" grpId="0" animBg="1"/>
      <p:bldP spid="216" grpId="1" animBg="1"/>
      <p:bldP spid="217" grpId="0" animBg="1"/>
      <p:bldP spid="217" grpId="1" animBg="1"/>
      <p:bldP spid="2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mtClean="0"/>
              <a:t>Speed-up Techniques</a:t>
            </a:r>
            <a:endParaRPr lang="en-GB" dirty="0"/>
          </a:p>
        </p:txBody>
      </p:sp>
      <p:graphicFrame>
        <p:nvGraphicFramePr>
          <p:cNvPr id="7" name="Content Placeholder 6"/>
          <p:cNvGraphicFramePr>
            <a:graphicFrameLocks noGrp="1"/>
          </p:cNvGraphicFramePr>
          <p:nvPr>
            <p:ph idx="1"/>
          </p:nvPr>
        </p:nvGraphicFramePr>
        <p:xfrm>
          <a:off x="381000" y="1059656"/>
          <a:ext cx="8382000" cy="36456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True"/>
  <p:tag name="EMBEDFONTS" val="False"/>
  <p:tag name="USEBOLDAMS" val="False"/>
  <p:tag name="DEFAULTDISPLAYSOURCE" val="\documentclass{slides}\pagestyle{empty}&#10;\begin{document}&#10;&#10;\end{document}&#10;"/>
  <p:tag name="TEX2PS" val="latex $(base).tex; dvips -E -o $(base).ps $(base).dvi"/>
  <p:tag name="EXTERNALEDITCOMMAND" val="notepad %"/>
  <p:tag name="GHOSTSCRIPTCOMMAND" val="C:\gs\gs8.14\bin\gswin32c"/>
  <p:tag name="DEFAULTBITMAP" val="pngmono"/>
  <p:tag name="DEFAULTBLEND" val="False"/>
  <p:tag name="DEFAULTTRANSPARENT" val="False"/>
  <p:tag name="DEFAULTWORKAROUNDTRANSPARENCYBUG" val="False"/>
  <p:tag name="DEFAULTRESOLUTION" val="1200"/>
  <p:tag name="DEFAULTMAGNIFICATION" val="2"/>
  <p:tag name="DEFAULTFONTSIZE" val="10"/>
  <p:tag name="DEFAULTWIDTH" val="543"/>
  <p:tag name="DEFAULTHEIGHT" val="358"/>
</p:tagLst>
</file>

<file path=ppt/theme/theme1.xml><?xml version="1.0" encoding="utf-8"?>
<a:theme xmlns:a="http://schemas.openxmlformats.org/drawingml/2006/main" name="IJCAI 2009 Tutorial">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2645</Words>
  <Application>Microsoft Office PowerPoint</Application>
  <PresentationFormat>On-screen Show (16:9)</PresentationFormat>
  <Paragraphs>832</Paragraphs>
  <Slides>59</Slides>
  <Notes>3</Notes>
  <HiddenSlides>0</HiddenSlides>
  <MMClips>3</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IJCAI 2009 Tutorial</vt:lpstr>
      <vt:lpstr>Overview</vt:lpstr>
      <vt:lpstr>Overview</vt:lpstr>
      <vt:lpstr>Pathfinding</vt:lpstr>
      <vt:lpstr>What is Pathfinding?</vt:lpstr>
      <vt:lpstr>A Broad Area with Many Types of ...</vt:lpstr>
      <vt:lpstr>A Challenging Search Problem</vt:lpstr>
      <vt:lpstr>Pathfinding 101</vt:lpstr>
      <vt:lpstr>Motivating Example</vt:lpstr>
      <vt:lpstr>Speed-up Techniques</vt:lpstr>
      <vt:lpstr>Speed-up Techniques</vt:lpstr>
      <vt:lpstr>Admissible Heuristics</vt:lpstr>
      <vt:lpstr>Landmark Heuristics</vt:lpstr>
      <vt:lpstr>Landmark Example</vt:lpstr>
      <vt:lpstr>Identifying Deadends</vt:lpstr>
      <vt:lpstr>Why Use Multiple Landmarks</vt:lpstr>
      <vt:lpstr>Speed-up Techniques</vt:lpstr>
      <vt:lpstr>Hierarchical Abstraction</vt:lpstr>
      <vt:lpstr>Some Properties of Hierarchical Abstraction</vt:lpstr>
      <vt:lpstr>Overview of HPA*</vt:lpstr>
      <vt:lpstr>HPA*: Preprocessing</vt:lpstr>
      <vt:lpstr>HPA*: Abstract Search Graph</vt:lpstr>
      <vt:lpstr>HPA*: Path Refinement</vt:lpstr>
      <vt:lpstr>Heterogeneous Terrains and Units</vt:lpstr>
      <vt:lpstr>HAA*</vt:lpstr>
      <vt:lpstr>Overview of HAA*</vt:lpstr>
      <vt:lpstr>Map Annotation</vt:lpstr>
      <vt:lpstr>Conversion to Classical Problems</vt:lpstr>
      <vt:lpstr>Hierarchical Abstraction</vt:lpstr>
      <vt:lpstr>Edge Dominance</vt:lpstr>
      <vt:lpstr>Speed-up Techniques</vt:lpstr>
      <vt:lpstr>Multi-Agent Pathfinding</vt:lpstr>
      <vt:lpstr>Solving Strategies</vt:lpstr>
      <vt:lpstr>FAR</vt:lpstr>
      <vt:lpstr>Flow Annotation</vt:lpstr>
      <vt:lpstr>Path Planning in FAR</vt:lpstr>
      <vt:lpstr>MAPP</vt:lpstr>
      <vt:lpstr>Overview</vt:lpstr>
      <vt:lpstr>Planning in Games</vt:lpstr>
      <vt:lpstr>Where is Planning Useful?</vt:lpstr>
      <vt:lpstr>Benefits of Planning</vt:lpstr>
      <vt:lpstr>F.E.A.R.</vt:lpstr>
      <vt:lpstr>Explicit Squad Coordination</vt:lpstr>
      <vt:lpstr>Unreal Tournament</vt:lpstr>
      <vt:lpstr>SquadSmart (Gorniak &amp; Davis, 2007)</vt:lpstr>
      <vt:lpstr>Offline HTN Planning (Kelly, Botea, Koenig, 2008) </vt:lpstr>
      <vt:lpstr>Offline HTN Planning (Kelly, Botea, Koenig, 2008) </vt:lpstr>
      <vt:lpstr>Adding Plans Through Scripting Interface</vt:lpstr>
      <vt:lpstr>Planning Conclusions</vt:lpstr>
      <vt:lpstr>Overview</vt:lpstr>
      <vt:lpstr>The Open Racing Car Simulator</vt:lpstr>
      <vt:lpstr>Car Racing @ WCCI 2008: TORCS (Julian Togelius, organizer)</vt:lpstr>
      <vt:lpstr>Neuro-Evolving Robotic Operatives</vt:lpstr>
      <vt:lpstr>Neuro-Evolving Robotic Operatives</vt:lpstr>
      <vt:lpstr>RoboCup Simulation League</vt:lpstr>
      <vt:lpstr>RoboCup: Sensors and Actions</vt:lpstr>
      <vt:lpstr>Overview</vt:lpstr>
      <vt:lpstr>Future Challenges for Artificial Intelligence in Games</vt:lpstr>
      <vt:lpstr>Crowd Control Racing Demo</vt:lpstr>
      <vt:lpstr>Conclusions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2008-07-24T17:27:06Z</dcterms:created>
  <dcterms:modified xsi:type="dcterms:W3CDTF">2009-07-24T01:52:04Z</dcterms:modified>
</cp:coreProperties>
</file>